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71" r:id="rId6"/>
    <p:sldId id="270" r:id="rId7"/>
    <p:sldId id="272" r:id="rId8"/>
    <p:sldId id="273" r:id="rId9"/>
    <p:sldId id="274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91"/>
    <p:restoredTop sz="70579"/>
  </p:normalViewPr>
  <p:slideViewPr>
    <p:cSldViewPr snapToGrid="0" snapToObjects="1">
      <p:cViewPr varScale="1">
        <p:scale>
          <a:sx n="76" d="100"/>
          <a:sy n="76" d="100"/>
        </p:scale>
        <p:origin x="2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A1C52D-5559-4E79-8934-FAA770EEEB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73C2B5F1-3C99-42B4-B6A6-62BE4B9E125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collected data in 2018</a:t>
          </a:r>
        </a:p>
      </dgm:t>
    </dgm:pt>
    <dgm:pt modelId="{10DB8B54-43FC-462B-B42C-EABE53D50ABF}" type="parTrans" cxnId="{433884B1-314F-4A40-B6C8-EAD116A6D01C}">
      <dgm:prSet/>
      <dgm:spPr/>
      <dgm:t>
        <a:bodyPr/>
        <a:lstStyle/>
        <a:p>
          <a:endParaRPr lang="en-US"/>
        </a:p>
      </dgm:t>
    </dgm:pt>
    <dgm:pt modelId="{F5CC74B5-FBA2-490B-A203-D0A31683D819}" type="sibTrans" cxnId="{433884B1-314F-4A40-B6C8-EAD116A6D01C}">
      <dgm:prSet/>
      <dgm:spPr/>
      <dgm:t>
        <a:bodyPr/>
        <a:lstStyle/>
        <a:p>
          <a:endParaRPr lang="en-US"/>
        </a:p>
      </dgm:t>
    </dgm:pt>
    <dgm:pt modelId="{FE87C3B6-2B01-47C5-BAD9-5D29BF1464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recruited 7 community members</a:t>
          </a:r>
        </a:p>
      </dgm:t>
    </dgm:pt>
    <dgm:pt modelId="{33015DE8-C5F3-4263-9776-B6E836387FA7}" type="parTrans" cxnId="{0F8F9478-68CD-4CD4-81B6-37A26A7F888F}">
      <dgm:prSet/>
      <dgm:spPr/>
      <dgm:t>
        <a:bodyPr/>
        <a:lstStyle/>
        <a:p>
          <a:endParaRPr lang="en-US"/>
        </a:p>
      </dgm:t>
    </dgm:pt>
    <dgm:pt modelId="{FE319B40-50BF-4FA2-80B2-62D3A21DA3AE}" type="sibTrans" cxnId="{0F8F9478-68CD-4CD4-81B6-37A26A7F888F}">
      <dgm:prSet/>
      <dgm:spPr/>
      <dgm:t>
        <a:bodyPr/>
        <a:lstStyle/>
        <a:p>
          <a:endParaRPr lang="en-US"/>
        </a:p>
      </dgm:t>
    </dgm:pt>
    <dgm:pt modelId="{7BC12BDD-6DAD-45A3-B295-8EED1F1B02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Interview + observation + website evaluation</a:t>
          </a:r>
        </a:p>
      </dgm:t>
    </dgm:pt>
    <dgm:pt modelId="{3E97C3C9-E83A-40D4-AB99-7F2D19B44BEE}" type="parTrans" cxnId="{B6CEB46A-3B59-45F7-952D-F4F117A6DE52}">
      <dgm:prSet/>
      <dgm:spPr/>
      <dgm:t>
        <a:bodyPr/>
        <a:lstStyle/>
        <a:p>
          <a:endParaRPr lang="en-US"/>
        </a:p>
      </dgm:t>
    </dgm:pt>
    <dgm:pt modelId="{48136698-286C-490B-B77D-3EAA7673570F}" type="sibTrans" cxnId="{B6CEB46A-3B59-45F7-952D-F4F117A6DE52}">
      <dgm:prSet/>
      <dgm:spPr/>
      <dgm:t>
        <a:bodyPr/>
        <a:lstStyle/>
        <a:p>
          <a:endParaRPr lang="en-US"/>
        </a:p>
      </dgm:t>
    </dgm:pt>
    <dgm:pt modelId="{9A576409-73EB-4F4E-9526-7F9EE356786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Will share data from the website evaluation here</a:t>
          </a:r>
        </a:p>
      </dgm:t>
    </dgm:pt>
    <dgm:pt modelId="{884E280D-ACE0-4CA7-A934-70CD59058F57}" type="parTrans" cxnId="{BA005A7D-5C87-4419-86FB-39E1EB8A569F}">
      <dgm:prSet/>
      <dgm:spPr/>
      <dgm:t>
        <a:bodyPr/>
        <a:lstStyle/>
        <a:p>
          <a:endParaRPr lang="en-US"/>
        </a:p>
      </dgm:t>
    </dgm:pt>
    <dgm:pt modelId="{BCF070C9-68C2-46D3-802D-3410372DE9A7}" type="sibTrans" cxnId="{BA005A7D-5C87-4419-86FB-39E1EB8A569F}">
      <dgm:prSet/>
      <dgm:spPr/>
      <dgm:t>
        <a:bodyPr/>
        <a:lstStyle/>
        <a:p>
          <a:endParaRPr lang="en-US"/>
        </a:p>
      </dgm:t>
    </dgm:pt>
    <dgm:pt modelId="{018B359B-D7F9-47BB-94CF-A0387FDE7523}" type="pres">
      <dgm:prSet presAssocID="{E1A1C52D-5559-4E79-8934-FAA770EEEBF6}" presName="root" presStyleCnt="0">
        <dgm:presLayoutVars>
          <dgm:dir/>
          <dgm:resizeHandles val="exact"/>
        </dgm:presLayoutVars>
      </dgm:prSet>
      <dgm:spPr/>
    </dgm:pt>
    <dgm:pt modelId="{8A85E9ED-CB7B-4892-809B-AFD6CD8A5C67}" type="pres">
      <dgm:prSet presAssocID="{73C2B5F1-3C99-42B4-B6A6-62BE4B9E125D}" presName="compNode" presStyleCnt="0"/>
      <dgm:spPr/>
    </dgm:pt>
    <dgm:pt modelId="{6E5396E1-8403-4580-A5F9-4AB0CE67DDDC}" type="pres">
      <dgm:prSet presAssocID="{73C2B5F1-3C99-42B4-B6A6-62BE4B9E125D}" presName="bgRect" presStyleLbl="bgShp" presStyleIdx="0" presStyleCnt="4"/>
      <dgm:spPr/>
    </dgm:pt>
    <dgm:pt modelId="{33A921D9-F535-4293-A83E-514F741C4291}" type="pres">
      <dgm:prSet presAssocID="{73C2B5F1-3C99-42B4-B6A6-62BE4B9E125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Pie Chart"/>
        </a:ext>
      </dgm:extLst>
    </dgm:pt>
    <dgm:pt modelId="{57762235-81F9-4867-BC87-57FD4279BD62}" type="pres">
      <dgm:prSet presAssocID="{73C2B5F1-3C99-42B4-B6A6-62BE4B9E125D}" presName="spaceRect" presStyleCnt="0"/>
      <dgm:spPr/>
    </dgm:pt>
    <dgm:pt modelId="{F48E8BB6-44BD-481C-A3AE-8D22263AA9F4}" type="pres">
      <dgm:prSet presAssocID="{73C2B5F1-3C99-42B4-B6A6-62BE4B9E125D}" presName="parTx" presStyleLbl="revTx" presStyleIdx="0" presStyleCnt="4">
        <dgm:presLayoutVars>
          <dgm:chMax val="0"/>
          <dgm:chPref val="0"/>
        </dgm:presLayoutVars>
      </dgm:prSet>
      <dgm:spPr/>
    </dgm:pt>
    <dgm:pt modelId="{F7FCCF7B-7570-4C29-BE4B-91521E08E6C9}" type="pres">
      <dgm:prSet presAssocID="{F5CC74B5-FBA2-490B-A203-D0A31683D819}" presName="sibTrans" presStyleCnt="0"/>
      <dgm:spPr/>
    </dgm:pt>
    <dgm:pt modelId="{5325D99F-2F72-4A58-8661-C9F14D8B915B}" type="pres">
      <dgm:prSet presAssocID="{FE87C3B6-2B01-47C5-BAD9-5D29BF146467}" presName="compNode" presStyleCnt="0"/>
      <dgm:spPr/>
    </dgm:pt>
    <dgm:pt modelId="{0C36B46D-00CB-46A6-92C1-2696E4CB5BE1}" type="pres">
      <dgm:prSet presAssocID="{FE87C3B6-2B01-47C5-BAD9-5D29BF146467}" presName="bgRect" presStyleLbl="bgShp" presStyleIdx="1" presStyleCnt="4"/>
      <dgm:spPr/>
    </dgm:pt>
    <dgm:pt modelId="{28DC30A7-DF54-4C31-B543-B8F04835FC6C}" type="pres">
      <dgm:prSet presAssocID="{FE87C3B6-2B01-47C5-BAD9-5D29BF14646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B3A2447-04B5-44B1-8FF2-EB7163707787}" type="pres">
      <dgm:prSet presAssocID="{FE87C3B6-2B01-47C5-BAD9-5D29BF146467}" presName="spaceRect" presStyleCnt="0"/>
      <dgm:spPr/>
    </dgm:pt>
    <dgm:pt modelId="{D1EB2D3D-162B-4EAF-8928-3EB8291C3C08}" type="pres">
      <dgm:prSet presAssocID="{FE87C3B6-2B01-47C5-BAD9-5D29BF146467}" presName="parTx" presStyleLbl="revTx" presStyleIdx="1" presStyleCnt="4">
        <dgm:presLayoutVars>
          <dgm:chMax val="0"/>
          <dgm:chPref val="0"/>
        </dgm:presLayoutVars>
      </dgm:prSet>
      <dgm:spPr/>
    </dgm:pt>
    <dgm:pt modelId="{F3C9BBCF-C712-4412-BCB7-C73A521FE1F6}" type="pres">
      <dgm:prSet presAssocID="{FE319B40-50BF-4FA2-80B2-62D3A21DA3AE}" presName="sibTrans" presStyleCnt="0"/>
      <dgm:spPr/>
    </dgm:pt>
    <dgm:pt modelId="{E471AE8B-1A60-4729-9A71-D86EED8AAEEB}" type="pres">
      <dgm:prSet presAssocID="{7BC12BDD-6DAD-45A3-B295-8EED1F1B0235}" presName="compNode" presStyleCnt="0"/>
      <dgm:spPr/>
    </dgm:pt>
    <dgm:pt modelId="{6C77DE7B-7B20-494C-B66F-907EFAB7ADEF}" type="pres">
      <dgm:prSet presAssocID="{7BC12BDD-6DAD-45A3-B295-8EED1F1B0235}" presName="bgRect" presStyleLbl="bgShp" presStyleIdx="2" presStyleCnt="4"/>
      <dgm:spPr/>
    </dgm:pt>
    <dgm:pt modelId="{D3E2E056-B835-403D-B8E6-D526C4D17A27}" type="pres">
      <dgm:prSet presAssocID="{7BC12BDD-6DAD-45A3-B295-8EED1F1B023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7027F529-ABAB-43E3-B01B-1BC9F81816F7}" type="pres">
      <dgm:prSet presAssocID="{7BC12BDD-6DAD-45A3-B295-8EED1F1B0235}" presName="spaceRect" presStyleCnt="0"/>
      <dgm:spPr/>
    </dgm:pt>
    <dgm:pt modelId="{D170B09F-87FE-44AB-A86D-B41EB8A175A1}" type="pres">
      <dgm:prSet presAssocID="{7BC12BDD-6DAD-45A3-B295-8EED1F1B0235}" presName="parTx" presStyleLbl="revTx" presStyleIdx="2" presStyleCnt="4">
        <dgm:presLayoutVars>
          <dgm:chMax val="0"/>
          <dgm:chPref val="0"/>
        </dgm:presLayoutVars>
      </dgm:prSet>
      <dgm:spPr/>
    </dgm:pt>
    <dgm:pt modelId="{96679E1F-DD9F-4271-BB19-F978D89272FC}" type="pres">
      <dgm:prSet presAssocID="{48136698-286C-490B-B77D-3EAA7673570F}" presName="sibTrans" presStyleCnt="0"/>
      <dgm:spPr/>
    </dgm:pt>
    <dgm:pt modelId="{2F4353C8-E3F6-473C-A508-547B1EBA6CE0}" type="pres">
      <dgm:prSet presAssocID="{9A576409-73EB-4F4E-9526-7F9EE356786F}" presName="compNode" presStyleCnt="0"/>
      <dgm:spPr/>
    </dgm:pt>
    <dgm:pt modelId="{48D7B345-9B25-46C7-B894-34F3D8082ADE}" type="pres">
      <dgm:prSet presAssocID="{9A576409-73EB-4F4E-9526-7F9EE356786F}" presName="bgRect" presStyleLbl="bgShp" presStyleIdx="3" presStyleCnt="4"/>
      <dgm:spPr/>
    </dgm:pt>
    <dgm:pt modelId="{CEF9E790-B6C2-4DF6-8F95-165486CCE919}" type="pres">
      <dgm:prSet presAssocID="{9A576409-73EB-4F4E-9526-7F9EE356786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BB8D6CB5-9B15-4E0B-B04F-2D09CE868B35}" type="pres">
      <dgm:prSet presAssocID="{9A576409-73EB-4F4E-9526-7F9EE356786F}" presName="spaceRect" presStyleCnt="0"/>
      <dgm:spPr/>
    </dgm:pt>
    <dgm:pt modelId="{75C14B8C-DA8B-4F82-9399-4D9F0F1F7714}" type="pres">
      <dgm:prSet presAssocID="{9A576409-73EB-4F4E-9526-7F9EE356786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62A0C48-DFD8-2647-AF34-3ED7D9F250DB}" type="presOf" srcId="{FE87C3B6-2B01-47C5-BAD9-5D29BF146467}" destId="{D1EB2D3D-162B-4EAF-8928-3EB8291C3C08}" srcOrd="0" destOrd="0" presId="urn:microsoft.com/office/officeart/2018/2/layout/IconVerticalSolidList"/>
    <dgm:cxn modelId="{B6CEB46A-3B59-45F7-952D-F4F117A6DE52}" srcId="{E1A1C52D-5559-4E79-8934-FAA770EEEBF6}" destId="{7BC12BDD-6DAD-45A3-B295-8EED1F1B0235}" srcOrd="2" destOrd="0" parTransId="{3E97C3C9-E83A-40D4-AB99-7F2D19B44BEE}" sibTransId="{48136698-286C-490B-B77D-3EAA7673570F}"/>
    <dgm:cxn modelId="{A393E96A-2AF8-BA45-8DC1-51199846F1E6}" type="presOf" srcId="{7BC12BDD-6DAD-45A3-B295-8EED1F1B0235}" destId="{D170B09F-87FE-44AB-A86D-B41EB8A175A1}" srcOrd="0" destOrd="0" presId="urn:microsoft.com/office/officeart/2018/2/layout/IconVerticalSolidList"/>
    <dgm:cxn modelId="{A373FB6A-8949-E24D-8F30-202EFE85279C}" type="presOf" srcId="{E1A1C52D-5559-4E79-8934-FAA770EEEBF6}" destId="{018B359B-D7F9-47BB-94CF-A0387FDE7523}" srcOrd="0" destOrd="0" presId="urn:microsoft.com/office/officeart/2018/2/layout/IconVerticalSolidList"/>
    <dgm:cxn modelId="{0F8F9478-68CD-4CD4-81B6-37A26A7F888F}" srcId="{E1A1C52D-5559-4E79-8934-FAA770EEEBF6}" destId="{FE87C3B6-2B01-47C5-BAD9-5D29BF146467}" srcOrd="1" destOrd="0" parTransId="{33015DE8-C5F3-4263-9776-B6E836387FA7}" sibTransId="{FE319B40-50BF-4FA2-80B2-62D3A21DA3AE}"/>
    <dgm:cxn modelId="{BA005A7D-5C87-4419-86FB-39E1EB8A569F}" srcId="{E1A1C52D-5559-4E79-8934-FAA770EEEBF6}" destId="{9A576409-73EB-4F4E-9526-7F9EE356786F}" srcOrd="3" destOrd="0" parTransId="{884E280D-ACE0-4CA7-A934-70CD59058F57}" sibTransId="{BCF070C9-68C2-46D3-802D-3410372DE9A7}"/>
    <dgm:cxn modelId="{C6A2CF9C-8F77-284F-B3BD-48163C777945}" type="presOf" srcId="{9A576409-73EB-4F4E-9526-7F9EE356786F}" destId="{75C14B8C-DA8B-4F82-9399-4D9F0F1F7714}" srcOrd="0" destOrd="0" presId="urn:microsoft.com/office/officeart/2018/2/layout/IconVerticalSolidList"/>
    <dgm:cxn modelId="{433884B1-314F-4A40-B6C8-EAD116A6D01C}" srcId="{E1A1C52D-5559-4E79-8934-FAA770EEEBF6}" destId="{73C2B5F1-3C99-42B4-B6A6-62BE4B9E125D}" srcOrd="0" destOrd="0" parTransId="{10DB8B54-43FC-462B-B42C-EABE53D50ABF}" sibTransId="{F5CC74B5-FBA2-490B-A203-D0A31683D819}"/>
    <dgm:cxn modelId="{AF4F80BD-702D-8A4C-8E1C-82C95F0857E1}" type="presOf" srcId="{73C2B5F1-3C99-42B4-B6A6-62BE4B9E125D}" destId="{F48E8BB6-44BD-481C-A3AE-8D22263AA9F4}" srcOrd="0" destOrd="0" presId="urn:microsoft.com/office/officeart/2018/2/layout/IconVerticalSolidList"/>
    <dgm:cxn modelId="{5F75E651-F6E5-7140-9342-92DFA4AF3641}" type="presParOf" srcId="{018B359B-D7F9-47BB-94CF-A0387FDE7523}" destId="{8A85E9ED-CB7B-4892-809B-AFD6CD8A5C67}" srcOrd="0" destOrd="0" presId="urn:microsoft.com/office/officeart/2018/2/layout/IconVerticalSolidList"/>
    <dgm:cxn modelId="{7B193ECE-F318-E44B-9AA2-843196978607}" type="presParOf" srcId="{8A85E9ED-CB7B-4892-809B-AFD6CD8A5C67}" destId="{6E5396E1-8403-4580-A5F9-4AB0CE67DDDC}" srcOrd="0" destOrd="0" presId="urn:microsoft.com/office/officeart/2018/2/layout/IconVerticalSolidList"/>
    <dgm:cxn modelId="{DDAB528E-C4F6-0945-93B4-8CF040639B1A}" type="presParOf" srcId="{8A85E9ED-CB7B-4892-809B-AFD6CD8A5C67}" destId="{33A921D9-F535-4293-A83E-514F741C4291}" srcOrd="1" destOrd="0" presId="urn:microsoft.com/office/officeart/2018/2/layout/IconVerticalSolidList"/>
    <dgm:cxn modelId="{8DDED8AA-E3E4-094E-A195-F919D2267E8A}" type="presParOf" srcId="{8A85E9ED-CB7B-4892-809B-AFD6CD8A5C67}" destId="{57762235-81F9-4867-BC87-57FD4279BD62}" srcOrd="2" destOrd="0" presId="urn:microsoft.com/office/officeart/2018/2/layout/IconVerticalSolidList"/>
    <dgm:cxn modelId="{ECE06D61-2EF3-0C46-A8BD-50658E407A4C}" type="presParOf" srcId="{8A85E9ED-CB7B-4892-809B-AFD6CD8A5C67}" destId="{F48E8BB6-44BD-481C-A3AE-8D22263AA9F4}" srcOrd="3" destOrd="0" presId="urn:microsoft.com/office/officeart/2018/2/layout/IconVerticalSolidList"/>
    <dgm:cxn modelId="{8316A8BB-3046-6840-8AF7-2DDD803DCB3D}" type="presParOf" srcId="{018B359B-D7F9-47BB-94CF-A0387FDE7523}" destId="{F7FCCF7B-7570-4C29-BE4B-91521E08E6C9}" srcOrd="1" destOrd="0" presId="urn:microsoft.com/office/officeart/2018/2/layout/IconVerticalSolidList"/>
    <dgm:cxn modelId="{00F895E4-3811-6945-9D29-9DE7387006DC}" type="presParOf" srcId="{018B359B-D7F9-47BB-94CF-A0387FDE7523}" destId="{5325D99F-2F72-4A58-8661-C9F14D8B915B}" srcOrd="2" destOrd="0" presId="urn:microsoft.com/office/officeart/2018/2/layout/IconVerticalSolidList"/>
    <dgm:cxn modelId="{CD283DEF-B69E-EE4E-86D3-A22BEA191121}" type="presParOf" srcId="{5325D99F-2F72-4A58-8661-C9F14D8B915B}" destId="{0C36B46D-00CB-46A6-92C1-2696E4CB5BE1}" srcOrd="0" destOrd="0" presId="urn:microsoft.com/office/officeart/2018/2/layout/IconVerticalSolidList"/>
    <dgm:cxn modelId="{126BDC47-F1F1-9948-ABD0-731E8103658E}" type="presParOf" srcId="{5325D99F-2F72-4A58-8661-C9F14D8B915B}" destId="{28DC30A7-DF54-4C31-B543-B8F04835FC6C}" srcOrd="1" destOrd="0" presId="urn:microsoft.com/office/officeart/2018/2/layout/IconVerticalSolidList"/>
    <dgm:cxn modelId="{34A2AEC0-D3CD-7947-ADFB-421A684E5B47}" type="presParOf" srcId="{5325D99F-2F72-4A58-8661-C9F14D8B915B}" destId="{4B3A2447-04B5-44B1-8FF2-EB7163707787}" srcOrd="2" destOrd="0" presId="urn:microsoft.com/office/officeart/2018/2/layout/IconVerticalSolidList"/>
    <dgm:cxn modelId="{00AA0564-32BF-E148-90B1-BADE1407840A}" type="presParOf" srcId="{5325D99F-2F72-4A58-8661-C9F14D8B915B}" destId="{D1EB2D3D-162B-4EAF-8928-3EB8291C3C08}" srcOrd="3" destOrd="0" presId="urn:microsoft.com/office/officeart/2018/2/layout/IconVerticalSolidList"/>
    <dgm:cxn modelId="{2BE5B249-6B16-4D46-99F5-11E6DC4477FC}" type="presParOf" srcId="{018B359B-D7F9-47BB-94CF-A0387FDE7523}" destId="{F3C9BBCF-C712-4412-BCB7-C73A521FE1F6}" srcOrd="3" destOrd="0" presId="urn:microsoft.com/office/officeart/2018/2/layout/IconVerticalSolidList"/>
    <dgm:cxn modelId="{FF3CF742-0E34-D548-A7AE-69953680D72A}" type="presParOf" srcId="{018B359B-D7F9-47BB-94CF-A0387FDE7523}" destId="{E471AE8B-1A60-4729-9A71-D86EED8AAEEB}" srcOrd="4" destOrd="0" presId="urn:microsoft.com/office/officeart/2018/2/layout/IconVerticalSolidList"/>
    <dgm:cxn modelId="{ADAA3911-4C4F-C241-82D5-D7F24DCD2050}" type="presParOf" srcId="{E471AE8B-1A60-4729-9A71-D86EED8AAEEB}" destId="{6C77DE7B-7B20-494C-B66F-907EFAB7ADEF}" srcOrd="0" destOrd="0" presId="urn:microsoft.com/office/officeart/2018/2/layout/IconVerticalSolidList"/>
    <dgm:cxn modelId="{F5DB690C-4935-8C4E-A3BB-334D5460500A}" type="presParOf" srcId="{E471AE8B-1A60-4729-9A71-D86EED8AAEEB}" destId="{D3E2E056-B835-403D-B8E6-D526C4D17A27}" srcOrd="1" destOrd="0" presId="urn:microsoft.com/office/officeart/2018/2/layout/IconVerticalSolidList"/>
    <dgm:cxn modelId="{D9288D8C-EA5E-F243-967B-AB0D8CE21AFE}" type="presParOf" srcId="{E471AE8B-1A60-4729-9A71-D86EED8AAEEB}" destId="{7027F529-ABAB-43E3-B01B-1BC9F81816F7}" srcOrd="2" destOrd="0" presId="urn:microsoft.com/office/officeart/2018/2/layout/IconVerticalSolidList"/>
    <dgm:cxn modelId="{59B3E136-329C-AA4F-9C92-411397571AF3}" type="presParOf" srcId="{E471AE8B-1A60-4729-9A71-D86EED8AAEEB}" destId="{D170B09F-87FE-44AB-A86D-B41EB8A175A1}" srcOrd="3" destOrd="0" presId="urn:microsoft.com/office/officeart/2018/2/layout/IconVerticalSolidList"/>
    <dgm:cxn modelId="{7AE895A2-2206-8C4F-B444-83F0593259DA}" type="presParOf" srcId="{018B359B-D7F9-47BB-94CF-A0387FDE7523}" destId="{96679E1F-DD9F-4271-BB19-F978D89272FC}" srcOrd="5" destOrd="0" presId="urn:microsoft.com/office/officeart/2018/2/layout/IconVerticalSolidList"/>
    <dgm:cxn modelId="{20EBB28D-5F4F-F248-A455-E6C4064613E7}" type="presParOf" srcId="{018B359B-D7F9-47BB-94CF-A0387FDE7523}" destId="{2F4353C8-E3F6-473C-A508-547B1EBA6CE0}" srcOrd="6" destOrd="0" presId="urn:microsoft.com/office/officeart/2018/2/layout/IconVerticalSolidList"/>
    <dgm:cxn modelId="{6929F299-56A3-4148-8A71-2C8DB0F7A016}" type="presParOf" srcId="{2F4353C8-E3F6-473C-A508-547B1EBA6CE0}" destId="{48D7B345-9B25-46C7-B894-34F3D8082ADE}" srcOrd="0" destOrd="0" presId="urn:microsoft.com/office/officeart/2018/2/layout/IconVerticalSolidList"/>
    <dgm:cxn modelId="{7EB6390C-51A6-BB40-810F-C3DFAD1C3962}" type="presParOf" srcId="{2F4353C8-E3F6-473C-A508-547B1EBA6CE0}" destId="{CEF9E790-B6C2-4DF6-8F95-165486CCE919}" srcOrd="1" destOrd="0" presId="urn:microsoft.com/office/officeart/2018/2/layout/IconVerticalSolidList"/>
    <dgm:cxn modelId="{4D3ED37A-3B71-F542-A19B-F0FD57BC91DC}" type="presParOf" srcId="{2F4353C8-E3F6-473C-A508-547B1EBA6CE0}" destId="{BB8D6CB5-9B15-4E0B-B04F-2D09CE868B35}" srcOrd="2" destOrd="0" presId="urn:microsoft.com/office/officeart/2018/2/layout/IconVerticalSolidList"/>
    <dgm:cxn modelId="{61346A98-30D9-4D4B-BFF3-0338003BD4B9}" type="presParOf" srcId="{2F4353C8-E3F6-473C-A508-547B1EBA6CE0}" destId="{75C14B8C-DA8B-4F82-9399-4D9F0F1F771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4CA78B-9B05-4E81-8630-4DC9E7EBC67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A52067-AF1E-4AE4-8B24-1ED419287B06}">
      <dgm:prSet/>
      <dgm:spPr/>
      <dgm:t>
        <a:bodyPr/>
        <a:lstStyle/>
        <a:p>
          <a:r>
            <a:rPr lang="en-US" dirty="0"/>
            <a:t>Personalized Topics</a:t>
          </a:r>
        </a:p>
      </dgm:t>
    </dgm:pt>
    <dgm:pt modelId="{AB856CF6-04FC-4C6C-81A9-9006101646AB}" type="parTrans" cxnId="{3D785687-0636-42D0-929B-10A7888AA2C2}">
      <dgm:prSet/>
      <dgm:spPr/>
      <dgm:t>
        <a:bodyPr/>
        <a:lstStyle/>
        <a:p>
          <a:endParaRPr lang="en-US"/>
        </a:p>
      </dgm:t>
    </dgm:pt>
    <dgm:pt modelId="{6B0B1227-3C0E-49FB-85D8-619550227AA4}" type="sibTrans" cxnId="{3D785687-0636-42D0-929B-10A7888AA2C2}">
      <dgm:prSet/>
      <dgm:spPr/>
      <dgm:t>
        <a:bodyPr/>
        <a:lstStyle/>
        <a:p>
          <a:endParaRPr lang="en-US"/>
        </a:p>
      </dgm:t>
    </dgm:pt>
    <dgm:pt modelId="{B40C3983-6002-4F4B-A6A9-0323AF015F3F}">
      <dgm:prSet/>
      <dgm:spPr/>
      <dgm:t>
        <a:bodyPr/>
        <a:lstStyle/>
        <a:p>
          <a:r>
            <a:rPr lang="en-US"/>
            <a:t>Hernia</a:t>
          </a:r>
        </a:p>
      </dgm:t>
    </dgm:pt>
    <dgm:pt modelId="{557BD3F3-4B33-4230-BFC4-A4F19ECCB713}" type="parTrans" cxnId="{B3459B82-A57D-4E8C-8739-BF5CC15FFFA4}">
      <dgm:prSet/>
      <dgm:spPr/>
      <dgm:t>
        <a:bodyPr/>
        <a:lstStyle/>
        <a:p>
          <a:endParaRPr lang="en-US"/>
        </a:p>
      </dgm:t>
    </dgm:pt>
    <dgm:pt modelId="{1B33FF7A-2869-403F-880F-4792528EA20D}" type="sibTrans" cxnId="{B3459B82-A57D-4E8C-8739-BF5CC15FFFA4}">
      <dgm:prSet/>
      <dgm:spPr/>
      <dgm:t>
        <a:bodyPr/>
        <a:lstStyle/>
        <a:p>
          <a:endParaRPr lang="en-US"/>
        </a:p>
      </dgm:t>
    </dgm:pt>
    <dgm:pt modelId="{39D742DA-0E51-4FA4-A8BE-2467A7A5BC1C}">
      <dgm:prSet/>
      <dgm:spPr/>
      <dgm:t>
        <a:bodyPr/>
        <a:lstStyle/>
        <a:p>
          <a:r>
            <a:rPr lang="en-US" dirty="0"/>
            <a:t>PTSD</a:t>
          </a:r>
        </a:p>
      </dgm:t>
    </dgm:pt>
    <dgm:pt modelId="{A7496850-4BEB-469B-8BEA-640EC10C4107}" type="parTrans" cxnId="{07E96476-2FF8-4A58-8165-44882B6511CA}">
      <dgm:prSet/>
      <dgm:spPr/>
      <dgm:t>
        <a:bodyPr/>
        <a:lstStyle/>
        <a:p>
          <a:endParaRPr lang="en-US"/>
        </a:p>
      </dgm:t>
    </dgm:pt>
    <dgm:pt modelId="{185A601C-75A9-49F5-AA58-82CE3B3C8162}" type="sibTrans" cxnId="{07E96476-2FF8-4A58-8165-44882B6511CA}">
      <dgm:prSet/>
      <dgm:spPr/>
      <dgm:t>
        <a:bodyPr/>
        <a:lstStyle/>
        <a:p>
          <a:endParaRPr lang="en-US"/>
        </a:p>
      </dgm:t>
    </dgm:pt>
    <dgm:pt modelId="{1B4CC261-C8B0-4F76-8685-0338ABF3F7BB}">
      <dgm:prSet/>
      <dgm:spPr/>
      <dgm:t>
        <a:bodyPr/>
        <a:lstStyle/>
        <a:p>
          <a:r>
            <a:rPr lang="en-US" dirty="0"/>
            <a:t>Brain injury</a:t>
          </a:r>
        </a:p>
      </dgm:t>
    </dgm:pt>
    <dgm:pt modelId="{0023A473-F634-4489-A62C-C33B3A801A8B}" type="parTrans" cxnId="{9FBAC063-42F5-4ED0-A083-C564962A80CF}">
      <dgm:prSet/>
      <dgm:spPr/>
      <dgm:t>
        <a:bodyPr/>
        <a:lstStyle/>
        <a:p>
          <a:endParaRPr lang="en-US"/>
        </a:p>
      </dgm:t>
    </dgm:pt>
    <dgm:pt modelId="{4DFE8B7C-9421-4524-A6AF-BB96C8B10F34}" type="sibTrans" cxnId="{9FBAC063-42F5-4ED0-A083-C564962A80CF}">
      <dgm:prSet/>
      <dgm:spPr/>
      <dgm:t>
        <a:bodyPr/>
        <a:lstStyle/>
        <a:p>
          <a:endParaRPr lang="en-US"/>
        </a:p>
      </dgm:t>
    </dgm:pt>
    <dgm:pt modelId="{AAB1DF41-3F02-431B-9D19-94A73CEB3EA8}">
      <dgm:prSet/>
      <dgm:spPr/>
      <dgm:t>
        <a:bodyPr/>
        <a:lstStyle/>
        <a:p>
          <a:r>
            <a:rPr lang="en-US" dirty="0"/>
            <a:t>Hives</a:t>
          </a:r>
        </a:p>
      </dgm:t>
    </dgm:pt>
    <dgm:pt modelId="{6AECB8C4-0666-4762-A671-AEB06506FA19}" type="parTrans" cxnId="{9D5EECCF-C877-47AA-B86B-40A2ECC75425}">
      <dgm:prSet/>
      <dgm:spPr/>
      <dgm:t>
        <a:bodyPr/>
        <a:lstStyle/>
        <a:p>
          <a:endParaRPr lang="en-US"/>
        </a:p>
      </dgm:t>
    </dgm:pt>
    <dgm:pt modelId="{A17AB0FB-92E1-45E3-A865-D709514EC3D5}" type="sibTrans" cxnId="{9D5EECCF-C877-47AA-B86B-40A2ECC75425}">
      <dgm:prSet/>
      <dgm:spPr/>
      <dgm:t>
        <a:bodyPr/>
        <a:lstStyle/>
        <a:p>
          <a:endParaRPr lang="en-US"/>
        </a:p>
      </dgm:t>
    </dgm:pt>
    <dgm:pt modelId="{B232F4FD-2583-466B-A1C6-62A11D3D302F}">
      <dgm:prSet/>
      <dgm:spPr/>
      <dgm:t>
        <a:bodyPr/>
        <a:lstStyle/>
        <a:p>
          <a:r>
            <a:rPr lang="en-US" dirty="0"/>
            <a:t> 3 Website Types Each</a:t>
          </a:r>
        </a:p>
      </dgm:t>
    </dgm:pt>
    <dgm:pt modelId="{B1EC37BA-62D0-47BD-82CD-64E5EA140B78}" type="parTrans" cxnId="{8B6AF26A-7B3C-4DD8-996F-8F6675F1C9DB}">
      <dgm:prSet/>
      <dgm:spPr/>
      <dgm:t>
        <a:bodyPr/>
        <a:lstStyle/>
        <a:p>
          <a:endParaRPr lang="en-US"/>
        </a:p>
      </dgm:t>
    </dgm:pt>
    <dgm:pt modelId="{698F8041-FAC7-46A4-8D64-A2AF4A114612}" type="sibTrans" cxnId="{8B6AF26A-7B3C-4DD8-996F-8F6675F1C9DB}">
      <dgm:prSet/>
      <dgm:spPr/>
      <dgm:t>
        <a:bodyPr/>
        <a:lstStyle/>
        <a:p>
          <a:endParaRPr lang="en-US"/>
        </a:p>
      </dgm:t>
    </dgm:pt>
    <dgm:pt modelId="{4989DD67-6B32-4807-B813-43D1DE2F046F}">
      <dgm:prSet/>
      <dgm:spPr/>
      <dgm:t>
        <a:bodyPr/>
        <a:lstStyle/>
        <a:p>
          <a:r>
            <a:rPr lang="en-US" dirty="0"/>
            <a:t> "Look over the </a:t>
          </a:r>
          <a:r>
            <a:rPr lang="en-US" u="none" dirty="0"/>
            <a:t>websites.  T</a:t>
          </a:r>
          <a:r>
            <a:rPr lang="en-US" dirty="0"/>
            <a:t>hink aloud about your impressions.”</a:t>
          </a:r>
        </a:p>
      </dgm:t>
    </dgm:pt>
    <dgm:pt modelId="{42174F61-3CC3-412C-B6BC-0B959BF1D32B}" type="parTrans" cxnId="{B8473BC4-E247-4F38-A192-EAA268B5C987}">
      <dgm:prSet/>
      <dgm:spPr/>
      <dgm:t>
        <a:bodyPr/>
        <a:lstStyle/>
        <a:p>
          <a:endParaRPr lang="en-US"/>
        </a:p>
      </dgm:t>
    </dgm:pt>
    <dgm:pt modelId="{6319E0E5-FC6E-4CC1-8D8B-4E7C3E0D1A53}" type="sibTrans" cxnId="{B8473BC4-E247-4F38-A192-EAA268B5C987}">
      <dgm:prSet/>
      <dgm:spPr/>
      <dgm:t>
        <a:bodyPr/>
        <a:lstStyle/>
        <a:p>
          <a:endParaRPr lang="en-US"/>
        </a:p>
      </dgm:t>
    </dgm:pt>
    <dgm:pt modelId="{3C133B77-69B0-45B5-A0F1-E04D3F657CC2}">
      <dgm:prSet/>
      <dgm:spPr/>
      <dgm:t>
        <a:bodyPr/>
        <a:lstStyle/>
        <a:p>
          <a:r>
            <a:rPr lang="en-US" dirty="0"/>
            <a:t>I transcribed the data, including taking screenshots of features that participants specifically referenced.</a:t>
          </a:r>
        </a:p>
      </dgm:t>
    </dgm:pt>
    <dgm:pt modelId="{1E475AFA-887F-490B-BB52-C030C14D4104}" type="parTrans" cxnId="{61BCEB1A-6E54-41CD-BAEC-468FA2966149}">
      <dgm:prSet/>
      <dgm:spPr/>
      <dgm:t>
        <a:bodyPr/>
        <a:lstStyle/>
        <a:p>
          <a:endParaRPr lang="en-US"/>
        </a:p>
      </dgm:t>
    </dgm:pt>
    <dgm:pt modelId="{8F2A277C-F969-437B-8137-3DC4CCD28537}" type="sibTrans" cxnId="{61BCEB1A-6E54-41CD-BAEC-468FA2966149}">
      <dgm:prSet/>
      <dgm:spPr/>
      <dgm:t>
        <a:bodyPr/>
        <a:lstStyle/>
        <a:p>
          <a:endParaRPr lang="en-US"/>
        </a:p>
      </dgm:t>
    </dgm:pt>
    <dgm:pt modelId="{9945DE70-8EF2-2543-BB7F-A19CFB2719FF}">
      <dgm:prSet/>
      <dgm:spPr/>
      <dgm:t>
        <a:bodyPr/>
        <a:lstStyle/>
        <a:p>
          <a:r>
            <a:rPr lang="en-US" dirty="0"/>
            <a:t>Government</a:t>
          </a:r>
        </a:p>
      </dgm:t>
    </dgm:pt>
    <dgm:pt modelId="{390714A5-4A4D-F048-9AE1-BC499BBDCD38}" type="parTrans" cxnId="{F7ADBEEB-EFC1-7448-B026-5819D4DBD631}">
      <dgm:prSet/>
      <dgm:spPr/>
      <dgm:t>
        <a:bodyPr/>
        <a:lstStyle/>
        <a:p>
          <a:endParaRPr lang="en-US"/>
        </a:p>
      </dgm:t>
    </dgm:pt>
    <dgm:pt modelId="{38BED939-02E7-9143-A656-D12E00125C35}" type="sibTrans" cxnId="{F7ADBEEB-EFC1-7448-B026-5819D4DBD631}">
      <dgm:prSet/>
      <dgm:spPr/>
      <dgm:t>
        <a:bodyPr/>
        <a:lstStyle/>
        <a:p>
          <a:endParaRPr lang="en-US"/>
        </a:p>
      </dgm:t>
    </dgm:pt>
    <dgm:pt modelId="{88237512-D8BE-B847-A64D-480A8B73B09C}">
      <dgm:prSet/>
      <dgm:spPr/>
      <dgm:t>
        <a:bodyPr/>
        <a:lstStyle/>
        <a:p>
          <a:r>
            <a:rPr lang="en-US" dirty="0"/>
            <a:t>WebMD</a:t>
          </a:r>
        </a:p>
      </dgm:t>
    </dgm:pt>
    <dgm:pt modelId="{C3BC2719-09DE-3749-8DFA-2354D8370060}" type="parTrans" cxnId="{963BB305-85E7-4C42-A105-CF7F0274B71B}">
      <dgm:prSet/>
      <dgm:spPr/>
      <dgm:t>
        <a:bodyPr/>
        <a:lstStyle/>
        <a:p>
          <a:endParaRPr lang="en-US"/>
        </a:p>
      </dgm:t>
    </dgm:pt>
    <dgm:pt modelId="{46461D3D-04FD-E541-919B-AFB943A14B5F}" type="sibTrans" cxnId="{963BB305-85E7-4C42-A105-CF7F0274B71B}">
      <dgm:prSet/>
      <dgm:spPr/>
      <dgm:t>
        <a:bodyPr/>
        <a:lstStyle/>
        <a:p>
          <a:endParaRPr lang="en-US"/>
        </a:p>
      </dgm:t>
    </dgm:pt>
    <dgm:pt modelId="{CF8F8F9A-80AD-8B4E-A787-E1DDDAF5D5F2}">
      <dgm:prSet/>
      <dgm:spPr/>
      <dgm:t>
        <a:bodyPr/>
        <a:lstStyle/>
        <a:p>
          <a:r>
            <a:rPr lang="en-US" dirty="0"/>
            <a:t>PatientsLikeMe</a:t>
          </a:r>
        </a:p>
      </dgm:t>
    </dgm:pt>
    <dgm:pt modelId="{B1BF4CF2-9837-7443-BDB0-3181B29CF2C9}" type="parTrans" cxnId="{716A6223-8925-8B4A-A636-94C9FDA64F98}">
      <dgm:prSet/>
      <dgm:spPr/>
      <dgm:t>
        <a:bodyPr/>
        <a:lstStyle/>
        <a:p>
          <a:endParaRPr lang="en-US"/>
        </a:p>
      </dgm:t>
    </dgm:pt>
    <dgm:pt modelId="{8FB2F45C-0DEB-D642-B12F-2612C60D2100}" type="sibTrans" cxnId="{716A6223-8925-8B4A-A636-94C9FDA64F98}">
      <dgm:prSet/>
      <dgm:spPr/>
      <dgm:t>
        <a:bodyPr/>
        <a:lstStyle/>
        <a:p>
          <a:endParaRPr lang="en-US"/>
        </a:p>
      </dgm:t>
    </dgm:pt>
    <dgm:pt modelId="{000106C8-2613-AA4D-AEE1-29CBD88BAD80}">
      <dgm:prSet/>
      <dgm:spPr/>
      <dgm:t>
        <a:bodyPr/>
        <a:lstStyle/>
        <a:p>
          <a:r>
            <a:rPr lang="en-US" dirty="0"/>
            <a:t>Etc.</a:t>
          </a:r>
        </a:p>
      </dgm:t>
    </dgm:pt>
    <dgm:pt modelId="{39B35163-9DFD-8B4B-93BE-9A59A5A3FBBA}" type="parTrans" cxnId="{1553172B-A6F8-3A4E-A3A4-DD0499542812}">
      <dgm:prSet/>
      <dgm:spPr/>
      <dgm:t>
        <a:bodyPr/>
        <a:lstStyle/>
        <a:p>
          <a:endParaRPr lang="en-US"/>
        </a:p>
      </dgm:t>
    </dgm:pt>
    <dgm:pt modelId="{AC4932E3-5665-F040-9EA9-BD489A3E9720}" type="sibTrans" cxnId="{1553172B-A6F8-3A4E-A3A4-DD0499542812}">
      <dgm:prSet/>
      <dgm:spPr/>
      <dgm:t>
        <a:bodyPr/>
        <a:lstStyle/>
        <a:p>
          <a:endParaRPr lang="en-US"/>
        </a:p>
      </dgm:t>
    </dgm:pt>
    <dgm:pt modelId="{48B52272-A9A9-6244-A228-7C93B9D4AFB2}" type="pres">
      <dgm:prSet presAssocID="{144CA78B-9B05-4E81-8630-4DC9E7EBC670}" presName="Name0" presStyleCnt="0">
        <dgm:presLayoutVars>
          <dgm:dir/>
          <dgm:animLvl val="lvl"/>
          <dgm:resizeHandles val="exact"/>
        </dgm:presLayoutVars>
      </dgm:prSet>
      <dgm:spPr/>
    </dgm:pt>
    <dgm:pt modelId="{EC61D161-E760-F24D-BA06-2E613616DAE5}" type="pres">
      <dgm:prSet presAssocID="{3C133B77-69B0-45B5-A0F1-E04D3F657CC2}" presName="boxAndChildren" presStyleCnt="0"/>
      <dgm:spPr/>
    </dgm:pt>
    <dgm:pt modelId="{5B27337F-F20A-EC47-BE2D-0884D15A865F}" type="pres">
      <dgm:prSet presAssocID="{3C133B77-69B0-45B5-A0F1-E04D3F657CC2}" presName="parentTextBox" presStyleLbl="node1" presStyleIdx="0" presStyleCnt="4"/>
      <dgm:spPr/>
    </dgm:pt>
    <dgm:pt modelId="{8659B817-7F0E-F74C-AD6D-F76A81BE7217}" type="pres">
      <dgm:prSet presAssocID="{6319E0E5-FC6E-4CC1-8D8B-4E7C3E0D1A53}" presName="sp" presStyleCnt="0"/>
      <dgm:spPr/>
    </dgm:pt>
    <dgm:pt modelId="{AA6F9C59-B814-3D43-89CA-E1028767A362}" type="pres">
      <dgm:prSet presAssocID="{4989DD67-6B32-4807-B813-43D1DE2F046F}" presName="arrowAndChildren" presStyleCnt="0"/>
      <dgm:spPr/>
    </dgm:pt>
    <dgm:pt modelId="{5B523B41-4D8E-5D44-8E59-069A594EECC6}" type="pres">
      <dgm:prSet presAssocID="{4989DD67-6B32-4807-B813-43D1DE2F046F}" presName="parentTextArrow" presStyleLbl="node1" presStyleIdx="1" presStyleCnt="4"/>
      <dgm:spPr/>
    </dgm:pt>
    <dgm:pt modelId="{86E582B2-40D5-E249-8214-A4DB29C91470}" type="pres">
      <dgm:prSet presAssocID="{698F8041-FAC7-46A4-8D64-A2AF4A114612}" presName="sp" presStyleCnt="0"/>
      <dgm:spPr/>
    </dgm:pt>
    <dgm:pt modelId="{9F7CB420-4BC5-644C-8DC6-523FEDB25172}" type="pres">
      <dgm:prSet presAssocID="{B232F4FD-2583-466B-A1C6-62A11D3D302F}" presName="arrowAndChildren" presStyleCnt="0"/>
      <dgm:spPr/>
    </dgm:pt>
    <dgm:pt modelId="{A6E5CD2C-204B-7840-876B-5BF45572A40D}" type="pres">
      <dgm:prSet presAssocID="{B232F4FD-2583-466B-A1C6-62A11D3D302F}" presName="parentTextArrow" presStyleLbl="node1" presStyleIdx="1" presStyleCnt="4"/>
      <dgm:spPr/>
    </dgm:pt>
    <dgm:pt modelId="{18B04477-C6BD-3243-85E7-125E4770F177}" type="pres">
      <dgm:prSet presAssocID="{B232F4FD-2583-466B-A1C6-62A11D3D302F}" presName="arrow" presStyleLbl="node1" presStyleIdx="2" presStyleCnt="4"/>
      <dgm:spPr/>
    </dgm:pt>
    <dgm:pt modelId="{EE8CB4CD-BC8C-3345-9C72-3871C05487BB}" type="pres">
      <dgm:prSet presAssocID="{B232F4FD-2583-466B-A1C6-62A11D3D302F}" presName="descendantArrow" presStyleCnt="0"/>
      <dgm:spPr/>
    </dgm:pt>
    <dgm:pt modelId="{F8FFD184-F3BF-9B4C-A58F-6D20375F0FAF}" type="pres">
      <dgm:prSet presAssocID="{9945DE70-8EF2-2543-BB7F-A19CFB2719FF}" presName="childTextArrow" presStyleLbl="fgAccFollowNode1" presStyleIdx="0" presStyleCnt="8">
        <dgm:presLayoutVars>
          <dgm:bulletEnabled val="1"/>
        </dgm:presLayoutVars>
      </dgm:prSet>
      <dgm:spPr/>
    </dgm:pt>
    <dgm:pt modelId="{E25D1FD7-8D2F-854F-8324-2C2865029B61}" type="pres">
      <dgm:prSet presAssocID="{88237512-D8BE-B847-A64D-480A8B73B09C}" presName="childTextArrow" presStyleLbl="fgAccFollowNode1" presStyleIdx="1" presStyleCnt="8">
        <dgm:presLayoutVars>
          <dgm:bulletEnabled val="1"/>
        </dgm:presLayoutVars>
      </dgm:prSet>
      <dgm:spPr/>
    </dgm:pt>
    <dgm:pt modelId="{55A0CB6B-701B-6E42-B2F4-FBFECC578B06}" type="pres">
      <dgm:prSet presAssocID="{CF8F8F9A-80AD-8B4E-A787-E1DDDAF5D5F2}" presName="childTextArrow" presStyleLbl="fgAccFollowNode1" presStyleIdx="2" presStyleCnt="8">
        <dgm:presLayoutVars>
          <dgm:bulletEnabled val="1"/>
        </dgm:presLayoutVars>
      </dgm:prSet>
      <dgm:spPr/>
    </dgm:pt>
    <dgm:pt modelId="{344D1104-6AD4-6744-B8A2-E374C2C66312}" type="pres">
      <dgm:prSet presAssocID="{6B0B1227-3C0E-49FB-85D8-619550227AA4}" presName="sp" presStyleCnt="0"/>
      <dgm:spPr/>
    </dgm:pt>
    <dgm:pt modelId="{AF1B497A-B9C8-004D-8E9B-903908E859D6}" type="pres">
      <dgm:prSet presAssocID="{70A52067-AF1E-4AE4-8B24-1ED419287B06}" presName="arrowAndChildren" presStyleCnt="0"/>
      <dgm:spPr/>
    </dgm:pt>
    <dgm:pt modelId="{7A70A659-86D1-F240-9CD6-6D1AAB436787}" type="pres">
      <dgm:prSet presAssocID="{70A52067-AF1E-4AE4-8B24-1ED419287B06}" presName="parentTextArrow" presStyleLbl="node1" presStyleIdx="2" presStyleCnt="4"/>
      <dgm:spPr/>
    </dgm:pt>
    <dgm:pt modelId="{57C62FF9-94D2-AC46-8BF3-AD9185532AF8}" type="pres">
      <dgm:prSet presAssocID="{70A52067-AF1E-4AE4-8B24-1ED419287B06}" presName="arrow" presStyleLbl="node1" presStyleIdx="3" presStyleCnt="4"/>
      <dgm:spPr/>
    </dgm:pt>
    <dgm:pt modelId="{E7ADB280-BED3-4F4F-8CED-B1F2241FF5F9}" type="pres">
      <dgm:prSet presAssocID="{70A52067-AF1E-4AE4-8B24-1ED419287B06}" presName="descendantArrow" presStyleCnt="0"/>
      <dgm:spPr/>
    </dgm:pt>
    <dgm:pt modelId="{331C65D1-4952-5445-8B97-738C93945F8D}" type="pres">
      <dgm:prSet presAssocID="{B40C3983-6002-4F4B-A6A9-0323AF015F3F}" presName="childTextArrow" presStyleLbl="fgAccFollowNode1" presStyleIdx="3" presStyleCnt="8">
        <dgm:presLayoutVars>
          <dgm:bulletEnabled val="1"/>
        </dgm:presLayoutVars>
      </dgm:prSet>
      <dgm:spPr/>
    </dgm:pt>
    <dgm:pt modelId="{98D224A1-59AA-254C-9D9B-113F3800DE97}" type="pres">
      <dgm:prSet presAssocID="{39D742DA-0E51-4FA4-A8BE-2467A7A5BC1C}" presName="childTextArrow" presStyleLbl="fgAccFollowNode1" presStyleIdx="4" presStyleCnt="8">
        <dgm:presLayoutVars>
          <dgm:bulletEnabled val="1"/>
        </dgm:presLayoutVars>
      </dgm:prSet>
      <dgm:spPr/>
    </dgm:pt>
    <dgm:pt modelId="{A798D26D-EA4B-1640-9E36-F289E3F35B90}" type="pres">
      <dgm:prSet presAssocID="{1B4CC261-C8B0-4F76-8685-0338ABF3F7BB}" presName="childTextArrow" presStyleLbl="fgAccFollowNode1" presStyleIdx="5" presStyleCnt="8">
        <dgm:presLayoutVars>
          <dgm:bulletEnabled val="1"/>
        </dgm:presLayoutVars>
      </dgm:prSet>
      <dgm:spPr/>
    </dgm:pt>
    <dgm:pt modelId="{E3336626-73CC-BD4A-BA09-C670C5C22FE1}" type="pres">
      <dgm:prSet presAssocID="{AAB1DF41-3F02-431B-9D19-94A73CEB3EA8}" presName="childTextArrow" presStyleLbl="fgAccFollowNode1" presStyleIdx="6" presStyleCnt="8">
        <dgm:presLayoutVars>
          <dgm:bulletEnabled val="1"/>
        </dgm:presLayoutVars>
      </dgm:prSet>
      <dgm:spPr/>
    </dgm:pt>
    <dgm:pt modelId="{18F22022-98B0-6143-915D-F0AFC10B0621}" type="pres">
      <dgm:prSet presAssocID="{000106C8-2613-AA4D-AEE1-29CBD88BAD80}" presName="childTextArrow" presStyleLbl="fgAccFollowNode1" presStyleIdx="7" presStyleCnt="8">
        <dgm:presLayoutVars>
          <dgm:bulletEnabled val="1"/>
        </dgm:presLayoutVars>
      </dgm:prSet>
      <dgm:spPr/>
    </dgm:pt>
  </dgm:ptLst>
  <dgm:cxnLst>
    <dgm:cxn modelId="{963BB305-85E7-4C42-A105-CF7F0274B71B}" srcId="{B232F4FD-2583-466B-A1C6-62A11D3D302F}" destId="{88237512-D8BE-B847-A64D-480A8B73B09C}" srcOrd="1" destOrd="0" parTransId="{C3BC2719-09DE-3749-8DFA-2354D8370060}" sibTransId="{46461D3D-04FD-E541-919B-AFB943A14B5F}"/>
    <dgm:cxn modelId="{6A96550B-F1C0-B148-9B8A-E43D479EF245}" type="presOf" srcId="{70A52067-AF1E-4AE4-8B24-1ED419287B06}" destId="{57C62FF9-94D2-AC46-8BF3-AD9185532AF8}" srcOrd="1" destOrd="0" presId="urn:microsoft.com/office/officeart/2005/8/layout/process4"/>
    <dgm:cxn modelId="{2DBDE50D-CF21-2B4F-8083-7CC2372507B6}" type="presOf" srcId="{70A52067-AF1E-4AE4-8B24-1ED419287B06}" destId="{7A70A659-86D1-F240-9CD6-6D1AAB436787}" srcOrd="0" destOrd="0" presId="urn:microsoft.com/office/officeart/2005/8/layout/process4"/>
    <dgm:cxn modelId="{AA173D19-14A3-394D-A190-F21E42E68DD2}" type="presOf" srcId="{1B4CC261-C8B0-4F76-8685-0338ABF3F7BB}" destId="{A798D26D-EA4B-1640-9E36-F289E3F35B90}" srcOrd="0" destOrd="0" presId="urn:microsoft.com/office/officeart/2005/8/layout/process4"/>
    <dgm:cxn modelId="{61BCEB1A-6E54-41CD-BAEC-468FA2966149}" srcId="{144CA78B-9B05-4E81-8630-4DC9E7EBC670}" destId="{3C133B77-69B0-45B5-A0F1-E04D3F657CC2}" srcOrd="3" destOrd="0" parTransId="{1E475AFA-887F-490B-BB52-C030C14D4104}" sibTransId="{8F2A277C-F969-437B-8137-3DC4CCD28537}"/>
    <dgm:cxn modelId="{67E48B1E-D3DF-3A42-ADA1-9497BB717CDD}" type="presOf" srcId="{B40C3983-6002-4F4B-A6A9-0323AF015F3F}" destId="{331C65D1-4952-5445-8B97-738C93945F8D}" srcOrd="0" destOrd="0" presId="urn:microsoft.com/office/officeart/2005/8/layout/process4"/>
    <dgm:cxn modelId="{716A6223-8925-8B4A-A636-94C9FDA64F98}" srcId="{B232F4FD-2583-466B-A1C6-62A11D3D302F}" destId="{CF8F8F9A-80AD-8B4E-A787-E1DDDAF5D5F2}" srcOrd="2" destOrd="0" parTransId="{B1BF4CF2-9837-7443-BDB0-3181B29CF2C9}" sibTransId="{8FB2F45C-0DEB-D642-B12F-2612C60D2100}"/>
    <dgm:cxn modelId="{1553172B-A6F8-3A4E-A3A4-DD0499542812}" srcId="{70A52067-AF1E-4AE4-8B24-1ED419287B06}" destId="{000106C8-2613-AA4D-AEE1-29CBD88BAD80}" srcOrd="4" destOrd="0" parTransId="{39B35163-9DFD-8B4B-93BE-9A59A5A3FBBA}" sibTransId="{AC4932E3-5665-F040-9EA9-BD489A3E9720}"/>
    <dgm:cxn modelId="{7DF5BC41-6FEC-3C45-BA2F-28E2093707F4}" type="presOf" srcId="{AAB1DF41-3F02-431B-9D19-94A73CEB3EA8}" destId="{E3336626-73CC-BD4A-BA09-C670C5C22FE1}" srcOrd="0" destOrd="0" presId="urn:microsoft.com/office/officeart/2005/8/layout/process4"/>
    <dgm:cxn modelId="{86BCB146-0495-0442-9CD9-6BD399EE9137}" type="presOf" srcId="{B232F4FD-2583-466B-A1C6-62A11D3D302F}" destId="{A6E5CD2C-204B-7840-876B-5BF45572A40D}" srcOrd="0" destOrd="0" presId="urn:microsoft.com/office/officeart/2005/8/layout/process4"/>
    <dgm:cxn modelId="{D5525F5E-BDBB-0C44-B64A-E891422B27C1}" type="presOf" srcId="{B232F4FD-2583-466B-A1C6-62A11D3D302F}" destId="{18B04477-C6BD-3243-85E7-125E4770F177}" srcOrd="1" destOrd="0" presId="urn:microsoft.com/office/officeart/2005/8/layout/process4"/>
    <dgm:cxn modelId="{9FBAC063-42F5-4ED0-A083-C564962A80CF}" srcId="{70A52067-AF1E-4AE4-8B24-1ED419287B06}" destId="{1B4CC261-C8B0-4F76-8685-0338ABF3F7BB}" srcOrd="2" destOrd="0" parTransId="{0023A473-F634-4489-A62C-C33B3A801A8B}" sibTransId="{4DFE8B7C-9421-4524-A6AF-BB96C8B10F34}"/>
    <dgm:cxn modelId="{F46DEC6A-8737-6F4B-9B3C-82B85B4A7051}" type="presOf" srcId="{4989DD67-6B32-4807-B813-43D1DE2F046F}" destId="{5B523B41-4D8E-5D44-8E59-069A594EECC6}" srcOrd="0" destOrd="0" presId="urn:microsoft.com/office/officeart/2005/8/layout/process4"/>
    <dgm:cxn modelId="{8B6AF26A-7B3C-4DD8-996F-8F6675F1C9DB}" srcId="{144CA78B-9B05-4E81-8630-4DC9E7EBC670}" destId="{B232F4FD-2583-466B-A1C6-62A11D3D302F}" srcOrd="1" destOrd="0" parTransId="{B1EC37BA-62D0-47BD-82CD-64E5EA140B78}" sibTransId="{698F8041-FAC7-46A4-8D64-A2AF4A114612}"/>
    <dgm:cxn modelId="{07E96476-2FF8-4A58-8165-44882B6511CA}" srcId="{70A52067-AF1E-4AE4-8B24-1ED419287B06}" destId="{39D742DA-0E51-4FA4-A8BE-2467A7A5BC1C}" srcOrd="1" destOrd="0" parTransId="{A7496850-4BEB-469B-8BEA-640EC10C4107}" sibTransId="{185A601C-75A9-49F5-AA58-82CE3B3C8162}"/>
    <dgm:cxn modelId="{5BB0957B-F682-7C41-B584-91B0EC7AF925}" type="presOf" srcId="{000106C8-2613-AA4D-AEE1-29CBD88BAD80}" destId="{18F22022-98B0-6143-915D-F0AFC10B0621}" srcOrd="0" destOrd="0" presId="urn:microsoft.com/office/officeart/2005/8/layout/process4"/>
    <dgm:cxn modelId="{B3459B82-A57D-4E8C-8739-BF5CC15FFFA4}" srcId="{70A52067-AF1E-4AE4-8B24-1ED419287B06}" destId="{B40C3983-6002-4F4B-A6A9-0323AF015F3F}" srcOrd="0" destOrd="0" parTransId="{557BD3F3-4B33-4230-BFC4-A4F19ECCB713}" sibTransId="{1B33FF7A-2869-403F-880F-4792528EA20D}"/>
    <dgm:cxn modelId="{3D785687-0636-42D0-929B-10A7888AA2C2}" srcId="{144CA78B-9B05-4E81-8630-4DC9E7EBC670}" destId="{70A52067-AF1E-4AE4-8B24-1ED419287B06}" srcOrd="0" destOrd="0" parTransId="{AB856CF6-04FC-4C6C-81A9-9006101646AB}" sibTransId="{6B0B1227-3C0E-49FB-85D8-619550227AA4}"/>
    <dgm:cxn modelId="{C3CBC7A2-4764-0549-A568-452253E83041}" type="presOf" srcId="{88237512-D8BE-B847-A64D-480A8B73B09C}" destId="{E25D1FD7-8D2F-854F-8324-2C2865029B61}" srcOrd="0" destOrd="0" presId="urn:microsoft.com/office/officeart/2005/8/layout/process4"/>
    <dgm:cxn modelId="{F072A2AA-4E14-5B45-870C-B0F046E74E1A}" type="presOf" srcId="{144CA78B-9B05-4E81-8630-4DC9E7EBC670}" destId="{48B52272-A9A9-6244-A228-7C93B9D4AFB2}" srcOrd="0" destOrd="0" presId="urn:microsoft.com/office/officeart/2005/8/layout/process4"/>
    <dgm:cxn modelId="{9FB25CB6-66CC-EE4C-A48A-2BAFC2641078}" type="presOf" srcId="{CF8F8F9A-80AD-8B4E-A787-E1DDDAF5D5F2}" destId="{55A0CB6B-701B-6E42-B2F4-FBFECC578B06}" srcOrd="0" destOrd="0" presId="urn:microsoft.com/office/officeart/2005/8/layout/process4"/>
    <dgm:cxn modelId="{C5D1B4C0-A3D8-B14F-8FED-AF60545F1CAD}" type="presOf" srcId="{3C133B77-69B0-45B5-A0F1-E04D3F657CC2}" destId="{5B27337F-F20A-EC47-BE2D-0884D15A865F}" srcOrd="0" destOrd="0" presId="urn:microsoft.com/office/officeart/2005/8/layout/process4"/>
    <dgm:cxn modelId="{B8473BC4-E247-4F38-A192-EAA268B5C987}" srcId="{144CA78B-9B05-4E81-8630-4DC9E7EBC670}" destId="{4989DD67-6B32-4807-B813-43D1DE2F046F}" srcOrd="2" destOrd="0" parTransId="{42174F61-3CC3-412C-B6BC-0B959BF1D32B}" sibTransId="{6319E0E5-FC6E-4CC1-8D8B-4E7C3E0D1A53}"/>
    <dgm:cxn modelId="{9D5EECCF-C877-47AA-B86B-40A2ECC75425}" srcId="{70A52067-AF1E-4AE4-8B24-1ED419287B06}" destId="{AAB1DF41-3F02-431B-9D19-94A73CEB3EA8}" srcOrd="3" destOrd="0" parTransId="{6AECB8C4-0666-4762-A671-AEB06506FA19}" sibTransId="{A17AB0FB-92E1-45E3-A865-D709514EC3D5}"/>
    <dgm:cxn modelId="{F7ADBEEB-EFC1-7448-B026-5819D4DBD631}" srcId="{B232F4FD-2583-466B-A1C6-62A11D3D302F}" destId="{9945DE70-8EF2-2543-BB7F-A19CFB2719FF}" srcOrd="0" destOrd="0" parTransId="{390714A5-4A4D-F048-9AE1-BC499BBDCD38}" sibTransId="{38BED939-02E7-9143-A656-D12E00125C35}"/>
    <dgm:cxn modelId="{8B69AAF2-6FA7-C942-8908-CE932D50A805}" type="presOf" srcId="{9945DE70-8EF2-2543-BB7F-A19CFB2719FF}" destId="{F8FFD184-F3BF-9B4C-A58F-6D20375F0FAF}" srcOrd="0" destOrd="0" presId="urn:microsoft.com/office/officeart/2005/8/layout/process4"/>
    <dgm:cxn modelId="{EED6C1F4-F4A0-F04F-B7A5-F949A6AB60FB}" type="presOf" srcId="{39D742DA-0E51-4FA4-A8BE-2467A7A5BC1C}" destId="{98D224A1-59AA-254C-9D9B-113F3800DE97}" srcOrd="0" destOrd="0" presId="urn:microsoft.com/office/officeart/2005/8/layout/process4"/>
    <dgm:cxn modelId="{35BAD2A1-22F6-4343-8BF2-EB55A6E5E5BD}" type="presParOf" srcId="{48B52272-A9A9-6244-A228-7C93B9D4AFB2}" destId="{EC61D161-E760-F24D-BA06-2E613616DAE5}" srcOrd="0" destOrd="0" presId="urn:microsoft.com/office/officeart/2005/8/layout/process4"/>
    <dgm:cxn modelId="{01DBF18B-642B-0B49-AA05-E6FED835CD15}" type="presParOf" srcId="{EC61D161-E760-F24D-BA06-2E613616DAE5}" destId="{5B27337F-F20A-EC47-BE2D-0884D15A865F}" srcOrd="0" destOrd="0" presId="urn:microsoft.com/office/officeart/2005/8/layout/process4"/>
    <dgm:cxn modelId="{D5DBA18F-36E6-BF4A-8878-7C92BEF72637}" type="presParOf" srcId="{48B52272-A9A9-6244-A228-7C93B9D4AFB2}" destId="{8659B817-7F0E-F74C-AD6D-F76A81BE7217}" srcOrd="1" destOrd="0" presId="urn:microsoft.com/office/officeart/2005/8/layout/process4"/>
    <dgm:cxn modelId="{6385947A-55B1-854E-BEF5-E6B2B805DEBC}" type="presParOf" srcId="{48B52272-A9A9-6244-A228-7C93B9D4AFB2}" destId="{AA6F9C59-B814-3D43-89CA-E1028767A362}" srcOrd="2" destOrd="0" presId="urn:microsoft.com/office/officeart/2005/8/layout/process4"/>
    <dgm:cxn modelId="{97945B7E-E43C-9D44-B7AE-5A4057EB3AFB}" type="presParOf" srcId="{AA6F9C59-B814-3D43-89CA-E1028767A362}" destId="{5B523B41-4D8E-5D44-8E59-069A594EECC6}" srcOrd="0" destOrd="0" presId="urn:microsoft.com/office/officeart/2005/8/layout/process4"/>
    <dgm:cxn modelId="{D7812649-7405-FE4A-B194-A4195DC281D8}" type="presParOf" srcId="{48B52272-A9A9-6244-A228-7C93B9D4AFB2}" destId="{86E582B2-40D5-E249-8214-A4DB29C91470}" srcOrd="3" destOrd="0" presId="urn:microsoft.com/office/officeart/2005/8/layout/process4"/>
    <dgm:cxn modelId="{EF7AF19D-7279-1240-BB5C-ABB1F7C12E37}" type="presParOf" srcId="{48B52272-A9A9-6244-A228-7C93B9D4AFB2}" destId="{9F7CB420-4BC5-644C-8DC6-523FEDB25172}" srcOrd="4" destOrd="0" presId="urn:microsoft.com/office/officeart/2005/8/layout/process4"/>
    <dgm:cxn modelId="{CFB55A17-C5AB-BD40-8F3C-31EC62C7108D}" type="presParOf" srcId="{9F7CB420-4BC5-644C-8DC6-523FEDB25172}" destId="{A6E5CD2C-204B-7840-876B-5BF45572A40D}" srcOrd="0" destOrd="0" presId="urn:microsoft.com/office/officeart/2005/8/layout/process4"/>
    <dgm:cxn modelId="{A316A7B9-F021-3945-B38A-1DC4B45A3A38}" type="presParOf" srcId="{9F7CB420-4BC5-644C-8DC6-523FEDB25172}" destId="{18B04477-C6BD-3243-85E7-125E4770F177}" srcOrd="1" destOrd="0" presId="urn:microsoft.com/office/officeart/2005/8/layout/process4"/>
    <dgm:cxn modelId="{EF5920DE-0D5F-F241-B3D0-1ED83223851B}" type="presParOf" srcId="{9F7CB420-4BC5-644C-8DC6-523FEDB25172}" destId="{EE8CB4CD-BC8C-3345-9C72-3871C05487BB}" srcOrd="2" destOrd="0" presId="urn:microsoft.com/office/officeart/2005/8/layout/process4"/>
    <dgm:cxn modelId="{F6517B21-4D74-2B43-B863-5BB21A4D3675}" type="presParOf" srcId="{EE8CB4CD-BC8C-3345-9C72-3871C05487BB}" destId="{F8FFD184-F3BF-9B4C-A58F-6D20375F0FAF}" srcOrd="0" destOrd="0" presId="urn:microsoft.com/office/officeart/2005/8/layout/process4"/>
    <dgm:cxn modelId="{83EABD12-3177-E148-AC44-76FB29C536B0}" type="presParOf" srcId="{EE8CB4CD-BC8C-3345-9C72-3871C05487BB}" destId="{E25D1FD7-8D2F-854F-8324-2C2865029B61}" srcOrd="1" destOrd="0" presId="urn:microsoft.com/office/officeart/2005/8/layout/process4"/>
    <dgm:cxn modelId="{5E682E19-1E77-A344-96A4-3542315C1485}" type="presParOf" srcId="{EE8CB4CD-BC8C-3345-9C72-3871C05487BB}" destId="{55A0CB6B-701B-6E42-B2F4-FBFECC578B06}" srcOrd="2" destOrd="0" presId="urn:microsoft.com/office/officeart/2005/8/layout/process4"/>
    <dgm:cxn modelId="{A8702CF8-604B-ED4A-9DF7-8E0674CBCD0A}" type="presParOf" srcId="{48B52272-A9A9-6244-A228-7C93B9D4AFB2}" destId="{344D1104-6AD4-6744-B8A2-E374C2C66312}" srcOrd="5" destOrd="0" presId="urn:microsoft.com/office/officeart/2005/8/layout/process4"/>
    <dgm:cxn modelId="{CB5ADA6E-A3B2-8A42-9CF5-DAD0E28C211D}" type="presParOf" srcId="{48B52272-A9A9-6244-A228-7C93B9D4AFB2}" destId="{AF1B497A-B9C8-004D-8E9B-903908E859D6}" srcOrd="6" destOrd="0" presId="urn:microsoft.com/office/officeart/2005/8/layout/process4"/>
    <dgm:cxn modelId="{9A3CFC7C-E707-E145-9962-4C520E64D7D1}" type="presParOf" srcId="{AF1B497A-B9C8-004D-8E9B-903908E859D6}" destId="{7A70A659-86D1-F240-9CD6-6D1AAB436787}" srcOrd="0" destOrd="0" presId="urn:microsoft.com/office/officeart/2005/8/layout/process4"/>
    <dgm:cxn modelId="{80AF37FB-AFED-6B4F-84A2-238EC6419D66}" type="presParOf" srcId="{AF1B497A-B9C8-004D-8E9B-903908E859D6}" destId="{57C62FF9-94D2-AC46-8BF3-AD9185532AF8}" srcOrd="1" destOrd="0" presId="urn:microsoft.com/office/officeart/2005/8/layout/process4"/>
    <dgm:cxn modelId="{9976C147-35B2-9443-AE72-48108CAA9AA6}" type="presParOf" srcId="{AF1B497A-B9C8-004D-8E9B-903908E859D6}" destId="{E7ADB280-BED3-4F4F-8CED-B1F2241FF5F9}" srcOrd="2" destOrd="0" presId="urn:microsoft.com/office/officeart/2005/8/layout/process4"/>
    <dgm:cxn modelId="{79590656-0EBD-1A40-AA97-DF1BF043F2DF}" type="presParOf" srcId="{E7ADB280-BED3-4F4F-8CED-B1F2241FF5F9}" destId="{331C65D1-4952-5445-8B97-738C93945F8D}" srcOrd="0" destOrd="0" presId="urn:microsoft.com/office/officeart/2005/8/layout/process4"/>
    <dgm:cxn modelId="{4EA5AEB2-631B-734A-838D-87659BEC58C3}" type="presParOf" srcId="{E7ADB280-BED3-4F4F-8CED-B1F2241FF5F9}" destId="{98D224A1-59AA-254C-9D9B-113F3800DE97}" srcOrd="1" destOrd="0" presId="urn:microsoft.com/office/officeart/2005/8/layout/process4"/>
    <dgm:cxn modelId="{8EA18B84-0B01-1342-A550-51563EBB7814}" type="presParOf" srcId="{E7ADB280-BED3-4F4F-8CED-B1F2241FF5F9}" destId="{A798D26D-EA4B-1640-9E36-F289E3F35B90}" srcOrd="2" destOrd="0" presId="urn:microsoft.com/office/officeart/2005/8/layout/process4"/>
    <dgm:cxn modelId="{268DD275-A0FE-5A4B-9FB5-0286FE2BF3D1}" type="presParOf" srcId="{E7ADB280-BED3-4F4F-8CED-B1F2241FF5F9}" destId="{E3336626-73CC-BD4A-BA09-C670C5C22FE1}" srcOrd="3" destOrd="0" presId="urn:microsoft.com/office/officeart/2005/8/layout/process4"/>
    <dgm:cxn modelId="{CC34F63F-352A-8D49-8EDE-48617BB3279D}" type="presParOf" srcId="{E7ADB280-BED3-4F4F-8CED-B1F2241FF5F9}" destId="{18F22022-98B0-6143-915D-F0AFC10B0621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8E39C9-D8FD-5049-92AA-A7D7C682D457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38DB64-29BA-B84D-B3BC-4775E816D19B}">
      <dgm:prSet phldrT="[Text]"/>
      <dgm:spPr/>
      <dgm:t>
        <a:bodyPr/>
        <a:lstStyle/>
        <a:p>
          <a:r>
            <a:rPr lang="en-US" dirty="0"/>
            <a:t>Design</a:t>
          </a:r>
        </a:p>
      </dgm:t>
    </dgm:pt>
    <dgm:pt modelId="{CD277C82-CBED-5E48-866C-7BB8A8F7D722}" type="parTrans" cxnId="{3C7CC138-B02B-5040-94D9-7B3024684F42}">
      <dgm:prSet/>
      <dgm:spPr/>
      <dgm:t>
        <a:bodyPr/>
        <a:lstStyle/>
        <a:p>
          <a:endParaRPr lang="en-US"/>
        </a:p>
      </dgm:t>
    </dgm:pt>
    <dgm:pt modelId="{B1596274-BAD6-4E4E-9FA9-101125D0F985}" type="sibTrans" cxnId="{3C7CC138-B02B-5040-94D9-7B3024684F42}">
      <dgm:prSet/>
      <dgm:spPr/>
      <dgm:t>
        <a:bodyPr/>
        <a:lstStyle/>
        <a:p>
          <a:endParaRPr lang="en-US"/>
        </a:p>
      </dgm:t>
    </dgm:pt>
    <dgm:pt modelId="{2E0116F9-4C13-2044-A5EE-8959A177A6DB}">
      <dgm:prSet phldrT="[Text]"/>
      <dgm:spPr/>
      <dgm:t>
        <a:bodyPr/>
        <a:lstStyle/>
        <a:p>
          <a:r>
            <a:rPr lang="en-US" dirty="0"/>
            <a:t>White space</a:t>
          </a:r>
        </a:p>
      </dgm:t>
    </dgm:pt>
    <dgm:pt modelId="{9D2C381F-89D5-BD42-B694-32A7D95F1185}" type="parTrans" cxnId="{E1A47A84-2913-DC48-9421-04030C0C8267}">
      <dgm:prSet/>
      <dgm:spPr/>
      <dgm:t>
        <a:bodyPr/>
        <a:lstStyle/>
        <a:p>
          <a:endParaRPr lang="en-US"/>
        </a:p>
      </dgm:t>
    </dgm:pt>
    <dgm:pt modelId="{2C77828B-EF9F-C24F-B434-73F3BE40FF98}" type="sibTrans" cxnId="{E1A47A84-2913-DC48-9421-04030C0C8267}">
      <dgm:prSet/>
      <dgm:spPr/>
      <dgm:t>
        <a:bodyPr/>
        <a:lstStyle/>
        <a:p>
          <a:endParaRPr lang="en-US"/>
        </a:p>
      </dgm:t>
    </dgm:pt>
    <dgm:pt modelId="{63E93446-0451-F948-A330-42673567E1CA}">
      <dgm:prSet phldrT="[Text]"/>
      <dgm:spPr/>
      <dgm:t>
        <a:bodyPr/>
        <a:lstStyle/>
        <a:p>
          <a:r>
            <a:rPr lang="en-US" dirty="0"/>
            <a:t>Bullet points</a:t>
          </a:r>
        </a:p>
      </dgm:t>
    </dgm:pt>
    <dgm:pt modelId="{4AEAB60E-87E3-4B4E-A2F4-83202B0B450E}" type="parTrans" cxnId="{58151272-8DFE-CE4A-AB0C-0CAD7B44AE09}">
      <dgm:prSet/>
      <dgm:spPr/>
      <dgm:t>
        <a:bodyPr/>
        <a:lstStyle/>
        <a:p>
          <a:endParaRPr lang="en-US"/>
        </a:p>
      </dgm:t>
    </dgm:pt>
    <dgm:pt modelId="{2FA1345E-8FB5-4C4C-A032-2252C53C19D9}" type="sibTrans" cxnId="{58151272-8DFE-CE4A-AB0C-0CAD7B44AE09}">
      <dgm:prSet/>
      <dgm:spPr/>
      <dgm:t>
        <a:bodyPr/>
        <a:lstStyle/>
        <a:p>
          <a:endParaRPr lang="en-US"/>
        </a:p>
      </dgm:t>
    </dgm:pt>
    <dgm:pt modelId="{88108A62-69E0-FD4F-8524-D9EAD962AFBC}">
      <dgm:prSet phldrT="[Text]"/>
      <dgm:spPr/>
      <dgm:t>
        <a:bodyPr/>
        <a:lstStyle/>
        <a:p>
          <a:r>
            <a:rPr lang="en-US" dirty="0"/>
            <a:t>Navigation</a:t>
          </a:r>
        </a:p>
      </dgm:t>
    </dgm:pt>
    <dgm:pt modelId="{EEE8361E-391C-214A-8842-73801C252BC1}" type="parTrans" cxnId="{DD39D37F-B2F0-D24A-A50D-C226B0176DB1}">
      <dgm:prSet/>
      <dgm:spPr/>
      <dgm:t>
        <a:bodyPr/>
        <a:lstStyle/>
        <a:p>
          <a:endParaRPr lang="en-US"/>
        </a:p>
      </dgm:t>
    </dgm:pt>
    <dgm:pt modelId="{72AAA15B-6D25-2F45-94C9-200C3BA2B7D3}" type="sibTrans" cxnId="{DD39D37F-B2F0-D24A-A50D-C226B0176DB1}">
      <dgm:prSet/>
      <dgm:spPr/>
      <dgm:t>
        <a:bodyPr/>
        <a:lstStyle/>
        <a:p>
          <a:endParaRPr lang="en-US"/>
        </a:p>
      </dgm:t>
    </dgm:pt>
    <dgm:pt modelId="{8520AD6F-7713-5947-9385-089F2CA8FC56}">
      <dgm:prSet phldrT="[Text]"/>
      <dgm:spPr/>
      <dgm:t>
        <a:bodyPr/>
        <a:lstStyle/>
        <a:p>
          <a:r>
            <a:rPr lang="en-US" dirty="0"/>
            <a:t>Hyperlinks</a:t>
          </a:r>
        </a:p>
      </dgm:t>
    </dgm:pt>
    <dgm:pt modelId="{994BCAAC-F0B2-5844-B096-25E5D8E87E55}" type="parTrans" cxnId="{E28F9EC9-518B-4D4E-8C7A-C4A53563F126}">
      <dgm:prSet/>
      <dgm:spPr/>
      <dgm:t>
        <a:bodyPr/>
        <a:lstStyle/>
        <a:p>
          <a:endParaRPr lang="en-US"/>
        </a:p>
      </dgm:t>
    </dgm:pt>
    <dgm:pt modelId="{B0D55280-90A2-3B4D-B5BC-83D4CC6BCD47}" type="sibTrans" cxnId="{E28F9EC9-518B-4D4E-8C7A-C4A53563F126}">
      <dgm:prSet/>
      <dgm:spPr/>
      <dgm:t>
        <a:bodyPr/>
        <a:lstStyle/>
        <a:p>
          <a:endParaRPr lang="en-US"/>
        </a:p>
      </dgm:t>
    </dgm:pt>
    <dgm:pt modelId="{C015EE7C-E7E1-D543-9619-400226A39E30}">
      <dgm:prSet phldrT="[Text]"/>
      <dgm:spPr/>
      <dgm:t>
        <a:bodyPr/>
        <a:lstStyle/>
        <a:p>
          <a:r>
            <a:rPr lang="en-US" dirty="0"/>
            <a:t>Definitions</a:t>
          </a:r>
        </a:p>
      </dgm:t>
    </dgm:pt>
    <dgm:pt modelId="{8A2E2DE8-7FE7-FA48-9B3A-771AD4A440A5}" type="parTrans" cxnId="{85AF6519-617A-5A43-BF13-49A58F314556}">
      <dgm:prSet/>
      <dgm:spPr/>
      <dgm:t>
        <a:bodyPr/>
        <a:lstStyle/>
        <a:p>
          <a:endParaRPr lang="en-US"/>
        </a:p>
      </dgm:t>
    </dgm:pt>
    <dgm:pt modelId="{5C70085C-C6E0-034A-B612-C026A12B13EB}" type="sibTrans" cxnId="{85AF6519-617A-5A43-BF13-49A58F314556}">
      <dgm:prSet/>
      <dgm:spPr/>
      <dgm:t>
        <a:bodyPr/>
        <a:lstStyle/>
        <a:p>
          <a:endParaRPr lang="en-US"/>
        </a:p>
      </dgm:t>
    </dgm:pt>
    <dgm:pt modelId="{9EF2ABD4-D331-7449-8F46-F283C7A270A9}">
      <dgm:prSet phldrT="[Text]"/>
      <dgm:spPr/>
      <dgm:t>
        <a:bodyPr/>
        <a:lstStyle/>
        <a:p>
          <a:r>
            <a:rPr lang="en-US" dirty="0"/>
            <a:t>Font</a:t>
          </a:r>
        </a:p>
      </dgm:t>
    </dgm:pt>
    <dgm:pt modelId="{5D968AD6-4FE3-594A-830C-90107BA8CF9F}" type="parTrans" cxnId="{027EE2AB-49AE-E040-9AE0-B61FDBC673BA}">
      <dgm:prSet/>
      <dgm:spPr/>
      <dgm:t>
        <a:bodyPr/>
        <a:lstStyle/>
        <a:p>
          <a:endParaRPr lang="en-US"/>
        </a:p>
      </dgm:t>
    </dgm:pt>
    <dgm:pt modelId="{D984B237-E75D-0743-B7E1-B9717E393F51}" type="sibTrans" cxnId="{027EE2AB-49AE-E040-9AE0-B61FDBC673BA}">
      <dgm:prSet/>
      <dgm:spPr/>
      <dgm:t>
        <a:bodyPr/>
        <a:lstStyle/>
        <a:p>
          <a:endParaRPr lang="en-US"/>
        </a:p>
      </dgm:t>
    </dgm:pt>
    <dgm:pt modelId="{5DF7F452-D646-B14C-8B0B-F5C15A568005}">
      <dgm:prSet phldrT="[Text]"/>
      <dgm:spPr/>
      <dgm:t>
        <a:bodyPr/>
        <a:lstStyle/>
        <a:p>
          <a:r>
            <a:rPr lang="en-US" dirty="0"/>
            <a:t>Menus</a:t>
          </a:r>
        </a:p>
      </dgm:t>
    </dgm:pt>
    <dgm:pt modelId="{A475DE79-F4DC-C541-8914-EC8EDEB27F37}" type="parTrans" cxnId="{715273E7-4371-524A-A507-31FCEEB7C119}">
      <dgm:prSet/>
      <dgm:spPr/>
      <dgm:t>
        <a:bodyPr/>
        <a:lstStyle/>
        <a:p>
          <a:endParaRPr lang="en-US"/>
        </a:p>
      </dgm:t>
    </dgm:pt>
    <dgm:pt modelId="{D574A70E-E5A5-6148-8BE6-666BFB98BA61}" type="sibTrans" cxnId="{715273E7-4371-524A-A507-31FCEEB7C119}">
      <dgm:prSet/>
      <dgm:spPr/>
      <dgm:t>
        <a:bodyPr/>
        <a:lstStyle/>
        <a:p>
          <a:endParaRPr lang="en-US"/>
        </a:p>
      </dgm:t>
    </dgm:pt>
    <dgm:pt modelId="{CC12FA68-AA37-E047-A6AD-9E89B55DD05F}">
      <dgm:prSet phldrT="[Text]"/>
      <dgm:spPr/>
      <dgm:t>
        <a:bodyPr/>
        <a:lstStyle/>
        <a:p>
          <a:r>
            <a:rPr lang="en-US" dirty="0"/>
            <a:t>Dropdowns</a:t>
          </a:r>
        </a:p>
      </dgm:t>
    </dgm:pt>
    <dgm:pt modelId="{F5FC1204-CFD9-464B-A261-4773442245F8}" type="parTrans" cxnId="{CE55D0C9-A8E7-7945-98EA-564A2C78C319}">
      <dgm:prSet/>
      <dgm:spPr/>
      <dgm:t>
        <a:bodyPr/>
        <a:lstStyle/>
        <a:p>
          <a:endParaRPr lang="en-US"/>
        </a:p>
      </dgm:t>
    </dgm:pt>
    <dgm:pt modelId="{ECC20D37-8A16-574B-AE8A-C0DAC5E193EF}" type="sibTrans" cxnId="{CE55D0C9-A8E7-7945-98EA-564A2C78C319}">
      <dgm:prSet/>
      <dgm:spPr/>
      <dgm:t>
        <a:bodyPr/>
        <a:lstStyle/>
        <a:p>
          <a:endParaRPr lang="en-US"/>
        </a:p>
      </dgm:t>
    </dgm:pt>
    <dgm:pt modelId="{457A8FF9-5781-DD43-B981-3A33CF9CCE96}">
      <dgm:prSet phldrT="[Text]"/>
      <dgm:spPr/>
      <dgm:t>
        <a:bodyPr/>
        <a:lstStyle/>
        <a:p>
          <a:r>
            <a:rPr lang="en-US" dirty="0"/>
            <a:t>Language</a:t>
          </a:r>
        </a:p>
      </dgm:t>
    </dgm:pt>
    <dgm:pt modelId="{C289E012-D1C9-AC42-B1D6-8A1A8C2CDE74}" type="parTrans" cxnId="{EF73D566-21B7-0543-84E5-D27C6FCE8F99}">
      <dgm:prSet/>
      <dgm:spPr/>
      <dgm:t>
        <a:bodyPr/>
        <a:lstStyle/>
        <a:p>
          <a:endParaRPr lang="en-US"/>
        </a:p>
      </dgm:t>
    </dgm:pt>
    <dgm:pt modelId="{34DE8F6E-A30D-8A4E-9F7F-35778C23C7DD}" type="sibTrans" cxnId="{EF73D566-21B7-0543-84E5-D27C6FCE8F99}">
      <dgm:prSet/>
      <dgm:spPr/>
      <dgm:t>
        <a:bodyPr/>
        <a:lstStyle/>
        <a:p>
          <a:endParaRPr lang="en-US"/>
        </a:p>
      </dgm:t>
    </dgm:pt>
    <dgm:pt modelId="{776C453F-E17F-DC41-8D16-E77739AFC92D}">
      <dgm:prSet phldrT="[Text]"/>
      <dgm:spPr/>
      <dgm:t>
        <a:bodyPr/>
        <a:lstStyle/>
        <a:p>
          <a:r>
            <a:rPr lang="en-US" dirty="0"/>
            <a:t>Tone</a:t>
          </a:r>
        </a:p>
      </dgm:t>
    </dgm:pt>
    <dgm:pt modelId="{D2F28837-AD77-2F43-8FF3-2E5CB9A49390}" type="parTrans" cxnId="{9EECE4AC-B433-2C45-9AC4-5952CC2863D0}">
      <dgm:prSet/>
      <dgm:spPr/>
      <dgm:t>
        <a:bodyPr/>
        <a:lstStyle/>
        <a:p>
          <a:endParaRPr lang="en-US"/>
        </a:p>
      </dgm:t>
    </dgm:pt>
    <dgm:pt modelId="{3DAFE4B4-ACCF-8744-90EB-415E648FB06C}" type="sibTrans" cxnId="{9EECE4AC-B433-2C45-9AC4-5952CC2863D0}">
      <dgm:prSet/>
      <dgm:spPr/>
      <dgm:t>
        <a:bodyPr/>
        <a:lstStyle/>
        <a:p>
          <a:endParaRPr lang="en-US"/>
        </a:p>
      </dgm:t>
    </dgm:pt>
    <dgm:pt modelId="{DC08592B-9177-544B-9480-26A0492088B8}">
      <dgm:prSet phldrT="[Text]"/>
      <dgm:spPr/>
      <dgm:t>
        <a:bodyPr/>
        <a:lstStyle/>
        <a:p>
          <a:r>
            <a:rPr lang="en-US" dirty="0"/>
            <a:t>Sentence complexity</a:t>
          </a:r>
        </a:p>
      </dgm:t>
    </dgm:pt>
    <dgm:pt modelId="{5BBC986B-6A81-CB4C-ACEA-81C73FA22836}" type="parTrans" cxnId="{B6BF9818-7204-3F45-BDD4-41547C46AA17}">
      <dgm:prSet/>
      <dgm:spPr/>
      <dgm:t>
        <a:bodyPr/>
        <a:lstStyle/>
        <a:p>
          <a:endParaRPr lang="en-US"/>
        </a:p>
      </dgm:t>
    </dgm:pt>
    <dgm:pt modelId="{E6A8EF3D-7FAC-7F4A-A828-53C884E89FF4}" type="sibTrans" cxnId="{B6BF9818-7204-3F45-BDD4-41547C46AA17}">
      <dgm:prSet/>
      <dgm:spPr/>
      <dgm:t>
        <a:bodyPr/>
        <a:lstStyle/>
        <a:p>
          <a:endParaRPr lang="en-US"/>
        </a:p>
      </dgm:t>
    </dgm:pt>
    <dgm:pt modelId="{F8584141-42A7-B748-B9C3-08D43FDE6538}">
      <dgm:prSet phldrT="[Text]"/>
      <dgm:spPr/>
      <dgm:t>
        <a:bodyPr/>
        <a:lstStyle/>
        <a:p>
          <a:r>
            <a:rPr lang="en-US" dirty="0"/>
            <a:t>Visuals</a:t>
          </a:r>
        </a:p>
      </dgm:t>
    </dgm:pt>
    <dgm:pt modelId="{A8588174-853F-CE4E-8B3A-B091EB4A86B4}" type="parTrans" cxnId="{7BF5AEBF-3B37-A74E-BF5B-FE23278F67C8}">
      <dgm:prSet/>
      <dgm:spPr/>
      <dgm:t>
        <a:bodyPr/>
        <a:lstStyle/>
        <a:p>
          <a:endParaRPr lang="en-US"/>
        </a:p>
      </dgm:t>
    </dgm:pt>
    <dgm:pt modelId="{0DA43E06-C5A6-2B4F-91A6-E23681E7F822}" type="sibTrans" cxnId="{7BF5AEBF-3B37-A74E-BF5B-FE23278F67C8}">
      <dgm:prSet/>
      <dgm:spPr/>
      <dgm:t>
        <a:bodyPr/>
        <a:lstStyle/>
        <a:p>
          <a:endParaRPr lang="en-US"/>
        </a:p>
      </dgm:t>
    </dgm:pt>
    <dgm:pt modelId="{C356A86A-4F9B-1D4D-A44E-D6C7546BD16A}">
      <dgm:prSet phldrT="[Text]"/>
      <dgm:spPr/>
      <dgm:t>
        <a:bodyPr/>
        <a:lstStyle/>
        <a:p>
          <a:r>
            <a:rPr lang="en-US" dirty="0"/>
            <a:t>Logos</a:t>
          </a:r>
        </a:p>
      </dgm:t>
    </dgm:pt>
    <dgm:pt modelId="{1594B078-B301-0A44-9133-65C8F9E4101C}" type="parTrans" cxnId="{8698C46C-0C0D-7342-8B92-BC9075702581}">
      <dgm:prSet/>
      <dgm:spPr/>
      <dgm:t>
        <a:bodyPr/>
        <a:lstStyle/>
        <a:p>
          <a:endParaRPr lang="en-US"/>
        </a:p>
      </dgm:t>
    </dgm:pt>
    <dgm:pt modelId="{1D33C7B4-BFE3-AB4B-96AC-DF053402AE99}" type="sibTrans" cxnId="{8698C46C-0C0D-7342-8B92-BC9075702581}">
      <dgm:prSet/>
      <dgm:spPr/>
      <dgm:t>
        <a:bodyPr/>
        <a:lstStyle/>
        <a:p>
          <a:endParaRPr lang="en-US"/>
        </a:p>
      </dgm:t>
    </dgm:pt>
    <dgm:pt modelId="{1F18C558-DE3B-664F-AD88-B7C8556DA0CA}">
      <dgm:prSet phldrT="[Text]"/>
      <dgm:spPr/>
      <dgm:t>
        <a:bodyPr/>
        <a:lstStyle/>
        <a:p>
          <a:r>
            <a:rPr lang="en-US" dirty="0"/>
            <a:t>Diagrams</a:t>
          </a:r>
        </a:p>
      </dgm:t>
    </dgm:pt>
    <dgm:pt modelId="{DC4D8F41-FAB5-B248-84F8-0401B4E0E2FC}" type="parTrans" cxnId="{96FC426D-B5C1-B747-B3F4-361A77FF591F}">
      <dgm:prSet/>
      <dgm:spPr/>
      <dgm:t>
        <a:bodyPr/>
        <a:lstStyle/>
        <a:p>
          <a:endParaRPr lang="en-US"/>
        </a:p>
      </dgm:t>
    </dgm:pt>
    <dgm:pt modelId="{DCF4FD36-E455-1D45-99AF-1D6A9EA53376}" type="sibTrans" cxnId="{96FC426D-B5C1-B747-B3F4-361A77FF591F}">
      <dgm:prSet/>
      <dgm:spPr/>
      <dgm:t>
        <a:bodyPr/>
        <a:lstStyle/>
        <a:p>
          <a:endParaRPr lang="en-US"/>
        </a:p>
      </dgm:t>
    </dgm:pt>
    <dgm:pt modelId="{2D351BDA-B2A4-6F48-9AA3-3BC1F9E0D091}">
      <dgm:prSet phldrT="[Text]"/>
      <dgm:spPr/>
      <dgm:t>
        <a:bodyPr/>
        <a:lstStyle/>
        <a:p>
          <a:r>
            <a:rPr lang="en-US" dirty="0"/>
            <a:t>Pictures of people</a:t>
          </a:r>
        </a:p>
      </dgm:t>
    </dgm:pt>
    <dgm:pt modelId="{B56F5ABD-4EEA-8944-A219-5B6274CDD04C}" type="parTrans" cxnId="{C1CCA6A2-5F46-1945-A692-99B8843C994D}">
      <dgm:prSet/>
      <dgm:spPr/>
      <dgm:t>
        <a:bodyPr/>
        <a:lstStyle/>
        <a:p>
          <a:endParaRPr lang="en-US"/>
        </a:p>
      </dgm:t>
    </dgm:pt>
    <dgm:pt modelId="{B047726B-5B9F-454E-B5A9-0EB6D5B91537}" type="sibTrans" cxnId="{C1CCA6A2-5F46-1945-A692-99B8843C994D}">
      <dgm:prSet/>
      <dgm:spPr/>
      <dgm:t>
        <a:bodyPr/>
        <a:lstStyle/>
        <a:p>
          <a:endParaRPr lang="en-US"/>
        </a:p>
      </dgm:t>
    </dgm:pt>
    <dgm:pt modelId="{6BCD49AA-EF74-0643-99F5-9F3EAEF94CAD}" type="pres">
      <dgm:prSet presAssocID="{088E39C9-D8FD-5049-92AA-A7D7C682D45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EB4BBC-6158-DF47-B7A9-C5092E1A5E16}" type="pres">
      <dgm:prSet presAssocID="{9F38DB64-29BA-B84D-B3BC-4775E816D19B}" presName="root" presStyleCnt="0"/>
      <dgm:spPr/>
    </dgm:pt>
    <dgm:pt modelId="{1440869B-C593-3341-9D70-AC4ED4716B88}" type="pres">
      <dgm:prSet presAssocID="{9F38DB64-29BA-B84D-B3BC-4775E816D19B}" presName="rootComposite" presStyleCnt="0"/>
      <dgm:spPr/>
    </dgm:pt>
    <dgm:pt modelId="{C3B90131-6167-5146-A489-1D25758C27A3}" type="pres">
      <dgm:prSet presAssocID="{9F38DB64-29BA-B84D-B3BC-4775E816D19B}" presName="rootText" presStyleLbl="node1" presStyleIdx="0" presStyleCnt="4"/>
      <dgm:spPr/>
    </dgm:pt>
    <dgm:pt modelId="{675E97EF-204D-854B-AE46-279F7964F0E2}" type="pres">
      <dgm:prSet presAssocID="{9F38DB64-29BA-B84D-B3BC-4775E816D19B}" presName="rootConnector" presStyleLbl="node1" presStyleIdx="0" presStyleCnt="4"/>
      <dgm:spPr/>
    </dgm:pt>
    <dgm:pt modelId="{720A1287-08FE-0E40-A840-3947B19E4E8A}" type="pres">
      <dgm:prSet presAssocID="{9F38DB64-29BA-B84D-B3BC-4775E816D19B}" presName="childShape" presStyleCnt="0"/>
      <dgm:spPr/>
    </dgm:pt>
    <dgm:pt modelId="{448C67B6-C3E6-1A48-A2DE-922C8DD85C9E}" type="pres">
      <dgm:prSet presAssocID="{9D2C381F-89D5-BD42-B694-32A7D95F1185}" presName="Name13" presStyleLbl="parChTrans1D2" presStyleIdx="0" presStyleCnt="12"/>
      <dgm:spPr/>
    </dgm:pt>
    <dgm:pt modelId="{5731FB00-6021-C04B-B544-1C9C343C16E9}" type="pres">
      <dgm:prSet presAssocID="{2E0116F9-4C13-2044-A5EE-8959A177A6DB}" presName="childText" presStyleLbl="bgAcc1" presStyleIdx="0" presStyleCnt="12">
        <dgm:presLayoutVars>
          <dgm:bulletEnabled val="1"/>
        </dgm:presLayoutVars>
      </dgm:prSet>
      <dgm:spPr/>
    </dgm:pt>
    <dgm:pt modelId="{F8A39798-C8EA-7644-8DA7-6C4049A347E8}" type="pres">
      <dgm:prSet presAssocID="{4AEAB60E-87E3-4B4E-A2F4-83202B0B450E}" presName="Name13" presStyleLbl="parChTrans1D2" presStyleIdx="1" presStyleCnt="12"/>
      <dgm:spPr/>
    </dgm:pt>
    <dgm:pt modelId="{368CF008-A0D6-4E4C-A664-7A987B5828E6}" type="pres">
      <dgm:prSet presAssocID="{63E93446-0451-F948-A330-42673567E1CA}" presName="childText" presStyleLbl="bgAcc1" presStyleIdx="1" presStyleCnt="12">
        <dgm:presLayoutVars>
          <dgm:bulletEnabled val="1"/>
        </dgm:presLayoutVars>
      </dgm:prSet>
      <dgm:spPr/>
    </dgm:pt>
    <dgm:pt modelId="{33376513-073D-884C-AB7E-A128143000A5}" type="pres">
      <dgm:prSet presAssocID="{5D968AD6-4FE3-594A-830C-90107BA8CF9F}" presName="Name13" presStyleLbl="parChTrans1D2" presStyleIdx="2" presStyleCnt="12"/>
      <dgm:spPr/>
    </dgm:pt>
    <dgm:pt modelId="{544E1CDF-F425-5E4C-9B1C-ED5D16461E82}" type="pres">
      <dgm:prSet presAssocID="{9EF2ABD4-D331-7449-8F46-F283C7A270A9}" presName="childText" presStyleLbl="bgAcc1" presStyleIdx="2" presStyleCnt="12">
        <dgm:presLayoutVars>
          <dgm:bulletEnabled val="1"/>
        </dgm:presLayoutVars>
      </dgm:prSet>
      <dgm:spPr/>
    </dgm:pt>
    <dgm:pt modelId="{E0676768-F7F7-5145-86E8-CEFE13E9C630}" type="pres">
      <dgm:prSet presAssocID="{88108A62-69E0-FD4F-8524-D9EAD962AFBC}" presName="root" presStyleCnt="0"/>
      <dgm:spPr/>
    </dgm:pt>
    <dgm:pt modelId="{DE1C6340-10C4-164E-9985-7AF30E95A2DE}" type="pres">
      <dgm:prSet presAssocID="{88108A62-69E0-FD4F-8524-D9EAD962AFBC}" presName="rootComposite" presStyleCnt="0"/>
      <dgm:spPr/>
    </dgm:pt>
    <dgm:pt modelId="{2B9AA989-81DB-CD4A-8145-2F48172F0C96}" type="pres">
      <dgm:prSet presAssocID="{88108A62-69E0-FD4F-8524-D9EAD962AFBC}" presName="rootText" presStyleLbl="node1" presStyleIdx="1" presStyleCnt="4"/>
      <dgm:spPr/>
    </dgm:pt>
    <dgm:pt modelId="{1FCE74CC-3063-DE42-ADF2-6BA27DD3BD2A}" type="pres">
      <dgm:prSet presAssocID="{88108A62-69E0-FD4F-8524-D9EAD962AFBC}" presName="rootConnector" presStyleLbl="node1" presStyleIdx="1" presStyleCnt="4"/>
      <dgm:spPr/>
    </dgm:pt>
    <dgm:pt modelId="{E2C51DC4-BD5A-0E4B-9C18-D62D45460022}" type="pres">
      <dgm:prSet presAssocID="{88108A62-69E0-FD4F-8524-D9EAD962AFBC}" presName="childShape" presStyleCnt="0"/>
      <dgm:spPr/>
    </dgm:pt>
    <dgm:pt modelId="{7A532583-22AD-7D4D-B0D2-1FA08EB7276A}" type="pres">
      <dgm:prSet presAssocID="{994BCAAC-F0B2-5844-B096-25E5D8E87E55}" presName="Name13" presStyleLbl="parChTrans1D2" presStyleIdx="3" presStyleCnt="12"/>
      <dgm:spPr/>
    </dgm:pt>
    <dgm:pt modelId="{6BBC5F87-8F9F-EB46-B473-C92560888F66}" type="pres">
      <dgm:prSet presAssocID="{8520AD6F-7713-5947-9385-089F2CA8FC56}" presName="childText" presStyleLbl="bgAcc1" presStyleIdx="3" presStyleCnt="12">
        <dgm:presLayoutVars>
          <dgm:bulletEnabled val="1"/>
        </dgm:presLayoutVars>
      </dgm:prSet>
      <dgm:spPr/>
    </dgm:pt>
    <dgm:pt modelId="{AD5F3C54-D4AA-8642-A7F2-76803DEC8654}" type="pres">
      <dgm:prSet presAssocID="{A475DE79-F4DC-C541-8914-EC8EDEB27F37}" presName="Name13" presStyleLbl="parChTrans1D2" presStyleIdx="4" presStyleCnt="12"/>
      <dgm:spPr/>
    </dgm:pt>
    <dgm:pt modelId="{103C42C0-2556-DB48-BD00-ED24002EDBED}" type="pres">
      <dgm:prSet presAssocID="{5DF7F452-D646-B14C-8B0B-F5C15A568005}" presName="childText" presStyleLbl="bgAcc1" presStyleIdx="4" presStyleCnt="12">
        <dgm:presLayoutVars>
          <dgm:bulletEnabled val="1"/>
        </dgm:presLayoutVars>
      </dgm:prSet>
      <dgm:spPr/>
    </dgm:pt>
    <dgm:pt modelId="{083694AD-DE81-9A45-8624-FE880F64E6E0}" type="pres">
      <dgm:prSet presAssocID="{F5FC1204-CFD9-464B-A261-4773442245F8}" presName="Name13" presStyleLbl="parChTrans1D2" presStyleIdx="5" presStyleCnt="12"/>
      <dgm:spPr/>
    </dgm:pt>
    <dgm:pt modelId="{0FA1652F-842D-C149-9D95-0CB689F2D265}" type="pres">
      <dgm:prSet presAssocID="{CC12FA68-AA37-E047-A6AD-9E89B55DD05F}" presName="childText" presStyleLbl="bgAcc1" presStyleIdx="5" presStyleCnt="12">
        <dgm:presLayoutVars>
          <dgm:bulletEnabled val="1"/>
        </dgm:presLayoutVars>
      </dgm:prSet>
      <dgm:spPr/>
    </dgm:pt>
    <dgm:pt modelId="{A332945B-7359-EF42-8B2D-9A83AFD9041B}" type="pres">
      <dgm:prSet presAssocID="{457A8FF9-5781-DD43-B981-3A33CF9CCE96}" presName="root" presStyleCnt="0"/>
      <dgm:spPr/>
    </dgm:pt>
    <dgm:pt modelId="{1032A38B-5D97-EC4D-B962-55029AF2F083}" type="pres">
      <dgm:prSet presAssocID="{457A8FF9-5781-DD43-B981-3A33CF9CCE96}" presName="rootComposite" presStyleCnt="0"/>
      <dgm:spPr/>
    </dgm:pt>
    <dgm:pt modelId="{DF3DAF07-5CA3-E741-8BF8-A50B40E0F366}" type="pres">
      <dgm:prSet presAssocID="{457A8FF9-5781-DD43-B981-3A33CF9CCE96}" presName="rootText" presStyleLbl="node1" presStyleIdx="2" presStyleCnt="4"/>
      <dgm:spPr/>
    </dgm:pt>
    <dgm:pt modelId="{914E4EB3-7236-BC44-A147-448C9EE3A67C}" type="pres">
      <dgm:prSet presAssocID="{457A8FF9-5781-DD43-B981-3A33CF9CCE96}" presName="rootConnector" presStyleLbl="node1" presStyleIdx="2" presStyleCnt="4"/>
      <dgm:spPr/>
    </dgm:pt>
    <dgm:pt modelId="{AAE217D7-20EB-A046-8CE7-01277C9422D8}" type="pres">
      <dgm:prSet presAssocID="{457A8FF9-5781-DD43-B981-3A33CF9CCE96}" presName="childShape" presStyleCnt="0"/>
      <dgm:spPr/>
    </dgm:pt>
    <dgm:pt modelId="{8FCB3B6C-924D-5A4C-955B-7C7AA2E1CD11}" type="pres">
      <dgm:prSet presAssocID="{8A2E2DE8-7FE7-FA48-9B3A-771AD4A440A5}" presName="Name13" presStyleLbl="parChTrans1D2" presStyleIdx="6" presStyleCnt="12"/>
      <dgm:spPr/>
    </dgm:pt>
    <dgm:pt modelId="{5CDEFDBF-8285-5546-A43D-94837EEE37B7}" type="pres">
      <dgm:prSet presAssocID="{C015EE7C-E7E1-D543-9619-400226A39E30}" presName="childText" presStyleLbl="bgAcc1" presStyleIdx="6" presStyleCnt="12">
        <dgm:presLayoutVars>
          <dgm:bulletEnabled val="1"/>
        </dgm:presLayoutVars>
      </dgm:prSet>
      <dgm:spPr/>
    </dgm:pt>
    <dgm:pt modelId="{99F2B751-110F-BE49-A795-11D4FC38365C}" type="pres">
      <dgm:prSet presAssocID="{D2F28837-AD77-2F43-8FF3-2E5CB9A49390}" presName="Name13" presStyleLbl="parChTrans1D2" presStyleIdx="7" presStyleCnt="12"/>
      <dgm:spPr/>
    </dgm:pt>
    <dgm:pt modelId="{8C563942-A8F6-494C-BB66-61C2E646803C}" type="pres">
      <dgm:prSet presAssocID="{776C453F-E17F-DC41-8D16-E77739AFC92D}" presName="childText" presStyleLbl="bgAcc1" presStyleIdx="7" presStyleCnt="12">
        <dgm:presLayoutVars>
          <dgm:bulletEnabled val="1"/>
        </dgm:presLayoutVars>
      </dgm:prSet>
      <dgm:spPr/>
    </dgm:pt>
    <dgm:pt modelId="{BEE9B290-1623-D748-928A-31F319E8C3A7}" type="pres">
      <dgm:prSet presAssocID="{5BBC986B-6A81-CB4C-ACEA-81C73FA22836}" presName="Name13" presStyleLbl="parChTrans1D2" presStyleIdx="8" presStyleCnt="12"/>
      <dgm:spPr/>
    </dgm:pt>
    <dgm:pt modelId="{4920BFB5-1E55-0D4F-BBC9-E8B71DFF9B33}" type="pres">
      <dgm:prSet presAssocID="{DC08592B-9177-544B-9480-26A0492088B8}" presName="childText" presStyleLbl="bgAcc1" presStyleIdx="8" presStyleCnt="12">
        <dgm:presLayoutVars>
          <dgm:bulletEnabled val="1"/>
        </dgm:presLayoutVars>
      </dgm:prSet>
      <dgm:spPr/>
    </dgm:pt>
    <dgm:pt modelId="{0AC69547-DF74-034F-AFAE-ED9D846E78EC}" type="pres">
      <dgm:prSet presAssocID="{F8584141-42A7-B748-B9C3-08D43FDE6538}" presName="root" presStyleCnt="0"/>
      <dgm:spPr/>
    </dgm:pt>
    <dgm:pt modelId="{7C18A88B-A17F-BC47-9B42-45F7D2D9E995}" type="pres">
      <dgm:prSet presAssocID="{F8584141-42A7-B748-B9C3-08D43FDE6538}" presName="rootComposite" presStyleCnt="0"/>
      <dgm:spPr/>
    </dgm:pt>
    <dgm:pt modelId="{44170A74-AA5C-0249-A5EE-22E569F9F343}" type="pres">
      <dgm:prSet presAssocID="{F8584141-42A7-B748-B9C3-08D43FDE6538}" presName="rootText" presStyleLbl="node1" presStyleIdx="3" presStyleCnt="4"/>
      <dgm:spPr/>
    </dgm:pt>
    <dgm:pt modelId="{FD9727EC-1B79-424F-B4D6-3334865F43E6}" type="pres">
      <dgm:prSet presAssocID="{F8584141-42A7-B748-B9C3-08D43FDE6538}" presName="rootConnector" presStyleLbl="node1" presStyleIdx="3" presStyleCnt="4"/>
      <dgm:spPr/>
    </dgm:pt>
    <dgm:pt modelId="{EF848CBC-9F72-7A4B-8F90-FF8301BD4336}" type="pres">
      <dgm:prSet presAssocID="{F8584141-42A7-B748-B9C3-08D43FDE6538}" presName="childShape" presStyleCnt="0"/>
      <dgm:spPr/>
    </dgm:pt>
    <dgm:pt modelId="{7B33AF77-3CB4-A14E-A082-018E13972185}" type="pres">
      <dgm:prSet presAssocID="{1594B078-B301-0A44-9133-65C8F9E4101C}" presName="Name13" presStyleLbl="parChTrans1D2" presStyleIdx="9" presStyleCnt="12"/>
      <dgm:spPr/>
    </dgm:pt>
    <dgm:pt modelId="{6ED316D0-87B5-514C-8463-8C63B1474D83}" type="pres">
      <dgm:prSet presAssocID="{C356A86A-4F9B-1D4D-A44E-D6C7546BD16A}" presName="childText" presStyleLbl="bgAcc1" presStyleIdx="9" presStyleCnt="12">
        <dgm:presLayoutVars>
          <dgm:bulletEnabled val="1"/>
        </dgm:presLayoutVars>
      </dgm:prSet>
      <dgm:spPr/>
    </dgm:pt>
    <dgm:pt modelId="{DC2133F5-C5C5-AC4F-8CAB-EA02884317B6}" type="pres">
      <dgm:prSet presAssocID="{DC4D8F41-FAB5-B248-84F8-0401B4E0E2FC}" presName="Name13" presStyleLbl="parChTrans1D2" presStyleIdx="10" presStyleCnt="12"/>
      <dgm:spPr/>
    </dgm:pt>
    <dgm:pt modelId="{061AFFF1-A0BC-F54E-9252-BC7E12DA31E1}" type="pres">
      <dgm:prSet presAssocID="{1F18C558-DE3B-664F-AD88-B7C8556DA0CA}" presName="childText" presStyleLbl="bgAcc1" presStyleIdx="10" presStyleCnt="12">
        <dgm:presLayoutVars>
          <dgm:bulletEnabled val="1"/>
        </dgm:presLayoutVars>
      </dgm:prSet>
      <dgm:spPr/>
    </dgm:pt>
    <dgm:pt modelId="{F29E4BD5-57ED-8C4E-82F5-F30A084D250F}" type="pres">
      <dgm:prSet presAssocID="{B56F5ABD-4EEA-8944-A219-5B6274CDD04C}" presName="Name13" presStyleLbl="parChTrans1D2" presStyleIdx="11" presStyleCnt="12"/>
      <dgm:spPr/>
    </dgm:pt>
    <dgm:pt modelId="{FF88F8A2-9F87-A148-A395-0CEDA59114A9}" type="pres">
      <dgm:prSet presAssocID="{2D351BDA-B2A4-6F48-9AA3-3BC1F9E0D091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3E55A400-538B-CE49-8DAE-747190869C15}" type="presOf" srcId="{C015EE7C-E7E1-D543-9619-400226A39E30}" destId="{5CDEFDBF-8285-5546-A43D-94837EEE37B7}" srcOrd="0" destOrd="0" presId="urn:microsoft.com/office/officeart/2005/8/layout/hierarchy3"/>
    <dgm:cxn modelId="{1417510E-2F62-374F-B548-43A68F83AE48}" type="presOf" srcId="{1594B078-B301-0A44-9133-65C8F9E4101C}" destId="{7B33AF77-3CB4-A14E-A082-018E13972185}" srcOrd="0" destOrd="0" presId="urn:microsoft.com/office/officeart/2005/8/layout/hierarchy3"/>
    <dgm:cxn modelId="{ABEB5D0E-61C4-6C41-AC24-D65FCE0EFA2B}" type="presOf" srcId="{88108A62-69E0-FD4F-8524-D9EAD962AFBC}" destId="{1FCE74CC-3063-DE42-ADF2-6BA27DD3BD2A}" srcOrd="1" destOrd="0" presId="urn:microsoft.com/office/officeart/2005/8/layout/hierarchy3"/>
    <dgm:cxn modelId="{ABB0B016-0378-264C-9BA0-FBF5B89EBA85}" type="presOf" srcId="{994BCAAC-F0B2-5844-B096-25E5D8E87E55}" destId="{7A532583-22AD-7D4D-B0D2-1FA08EB7276A}" srcOrd="0" destOrd="0" presId="urn:microsoft.com/office/officeart/2005/8/layout/hierarchy3"/>
    <dgm:cxn modelId="{B6BF9818-7204-3F45-BDD4-41547C46AA17}" srcId="{457A8FF9-5781-DD43-B981-3A33CF9CCE96}" destId="{DC08592B-9177-544B-9480-26A0492088B8}" srcOrd="2" destOrd="0" parTransId="{5BBC986B-6A81-CB4C-ACEA-81C73FA22836}" sibTransId="{E6A8EF3D-7FAC-7F4A-A828-53C884E89FF4}"/>
    <dgm:cxn modelId="{85AF6519-617A-5A43-BF13-49A58F314556}" srcId="{457A8FF9-5781-DD43-B981-3A33CF9CCE96}" destId="{C015EE7C-E7E1-D543-9619-400226A39E30}" srcOrd="0" destOrd="0" parTransId="{8A2E2DE8-7FE7-FA48-9B3A-771AD4A440A5}" sibTransId="{5C70085C-C6E0-034A-B612-C026A12B13EB}"/>
    <dgm:cxn modelId="{A6F3381B-71A8-AD42-8AE7-93B72C340350}" type="presOf" srcId="{457A8FF9-5781-DD43-B981-3A33CF9CCE96}" destId="{DF3DAF07-5CA3-E741-8BF8-A50B40E0F366}" srcOrd="0" destOrd="0" presId="urn:microsoft.com/office/officeart/2005/8/layout/hierarchy3"/>
    <dgm:cxn modelId="{23F12A1D-787F-5649-A81A-03838CA47346}" type="presOf" srcId="{5DF7F452-D646-B14C-8B0B-F5C15A568005}" destId="{103C42C0-2556-DB48-BD00-ED24002EDBED}" srcOrd="0" destOrd="0" presId="urn:microsoft.com/office/officeart/2005/8/layout/hierarchy3"/>
    <dgm:cxn modelId="{8FAEAF23-5575-D94A-AE52-4E77C9E33C85}" type="presOf" srcId="{9F38DB64-29BA-B84D-B3BC-4775E816D19B}" destId="{C3B90131-6167-5146-A489-1D25758C27A3}" srcOrd="0" destOrd="0" presId="urn:microsoft.com/office/officeart/2005/8/layout/hierarchy3"/>
    <dgm:cxn modelId="{A2565928-C2BF-6448-B083-D5A8BF66EA78}" type="presOf" srcId="{DC4D8F41-FAB5-B248-84F8-0401B4E0E2FC}" destId="{DC2133F5-C5C5-AC4F-8CAB-EA02884317B6}" srcOrd="0" destOrd="0" presId="urn:microsoft.com/office/officeart/2005/8/layout/hierarchy3"/>
    <dgm:cxn modelId="{88BFB32B-6CEB-FA48-9CAC-408E77AC0B99}" type="presOf" srcId="{088E39C9-D8FD-5049-92AA-A7D7C682D457}" destId="{6BCD49AA-EF74-0643-99F5-9F3EAEF94CAD}" srcOrd="0" destOrd="0" presId="urn:microsoft.com/office/officeart/2005/8/layout/hierarchy3"/>
    <dgm:cxn modelId="{7E41B52F-7188-4547-BC81-4C309AF3FE0C}" type="presOf" srcId="{5D968AD6-4FE3-594A-830C-90107BA8CF9F}" destId="{33376513-073D-884C-AB7E-A128143000A5}" srcOrd="0" destOrd="0" presId="urn:microsoft.com/office/officeart/2005/8/layout/hierarchy3"/>
    <dgm:cxn modelId="{3C7CC138-B02B-5040-94D9-7B3024684F42}" srcId="{088E39C9-D8FD-5049-92AA-A7D7C682D457}" destId="{9F38DB64-29BA-B84D-B3BC-4775E816D19B}" srcOrd="0" destOrd="0" parTransId="{CD277C82-CBED-5E48-866C-7BB8A8F7D722}" sibTransId="{B1596274-BAD6-4E4E-9FA9-101125D0F985}"/>
    <dgm:cxn modelId="{53A90C42-E341-9F4A-B75F-77B6E59DA6DA}" type="presOf" srcId="{8A2E2DE8-7FE7-FA48-9B3A-771AD4A440A5}" destId="{8FCB3B6C-924D-5A4C-955B-7C7AA2E1CD11}" srcOrd="0" destOrd="0" presId="urn:microsoft.com/office/officeart/2005/8/layout/hierarchy3"/>
    <dgm:cxn modelId="{59675E4A-E1F0-CA46-A431-331200228586}" type="presOf" srcId="{DC08592B-9177-544B-9480-26A0492088B8}" destId="{4920BFB5-1E55-0D4F-BBC9-E8B71DFF9B33}" srcOrd="0" destOrd="0" presId="urn:microsoft.com/office/officeart/2005/8/layout/hierarchy3"/>
    <dgm:cxn modelId="{B6D28B4E-E593-E641-8BB5-D378C02C9685}" type="presOf" srcId="{9F38DB64-29BA-B84D-B3BC-4775E816D19B}" destId="{675E97EF-204D-854B-AE46-279F7964F0E2}" srcOrd="1" destOrd="0" presId="urn:microsoft.com/office/officeart/2005/8/layout/hierarchy3"/>
    <dgm:cxn modelId="{F2D4E350-A9F9-A145-9CA4-8DE12D720522}" type="presOf" srcId="{C356A86A-4F9B-1D4D-A44E-D6C7546BD16A}" destId="{6ED316D0-87B5-514C-8463-8C63B1474D83}" srcOrd="0" destOrd="0" presId="urn:microsoft.com/office/officeart/2005/8/layout/hierarchy3"/>
    <dgm:cxn modelId="{C5D70D53-BF27-3D42-9BC9-94DCD5538DAC}" type="presOf" srcId="{4AEAB60E-87E3-4B4E-A2F4-83202B0B450E}" destId="{F8A39798-C8EA-7644-8DA7-6C4049A347E8}" srcOrd="0" destOrd="0" presId="urn:microsoft.com/office/officeart/2005/8/layout/hierarchy3"/>
    <dgm:cxn modelId="{EF73D566-21B7-0543-84E5-D27C6FCE8F99}" srcId="{088E39C9-D8FD-5049-92AA-A7D7C682D457}" destId="{457A8FF9-5781-DD43-B981-3A33CF9CCE96}" srcOrd="2" destOrd="0" parTransId="{C289E012-D1C9-AC42-B1D6-8A1A8C2CDE74}" sibTransId="{34DE8F6E-A30D-8A4E-9F7F-35778C23C7DD}"/>
    <dgm:cxn modelId="{8698C46C-0C0D-7342-8B92-BC9075702581}" srcId="{F8584141-42A7-B748-B9C3-08D43FDE6538}" destId="{C356A86A-4F9B-1D4D-A44E-D6C7546BD16A}" srcOrd="0" destOrd="0" parTransId="{1594B078-B301-0A44-9133-65C8F9E4101C}" sibTransId="{1D33C7B4-BFE3-AB4B-96AC-DF053402AE99}"/>
    <dgm:cxn modelId="{96FC426D-B5C1-B747-B3F4-361A77FF591F}" srcId="{F8584141-42A7-B748-B9C3-08D43FDE6538}" destId="{1F18C558-DE3B-664F-AD88-B7C8556DA0CA}" srcOrd="1" destOrd="0" parTransId="{DC4D8F41-FAB5-B248-84F8-0401B4E0E2FC}" sibTransId="{DCF4FD36-E455-1D45-99AF-1D6A9EA53376}"/>
    <dgm:cxn modelId="{5F3DA46E-7C1A-3048-9527-2632967A4412}" type="presOf" srcId="{8520AD6F-7713-5947-9385-089F2CA8FC56}" destId="{6BBC5F87-8F9F-EB46-B473-C92560888F66}" srcOrd="0" destOrd="0" presId="urn:microsoft.com/office/officeart/2005/8/layout/hierarchy3"/>
    <dgm:cxn modelId="{58151272-8DFE-CE4A-AB0C-0CAD7B44AE09}" srcId="{9F38DB64-29BA-B84D-B3BC-4775E816D19B}" destId="{63E93446-0451-F948-A330-42673567E1CA}" srcOrd="1" destOrd="0" parTransId="{4AEAB60E-87E3-4B4E-A2F4-83202B0B450E}" sibTransId="{2FA1345E-8FB5-4C4C-A032-2252C53C19D9}"/>
    <dgm:cxn modelId="{B33BCA79-16C2-8846-A1D0-4A6C8DD5CDD2}" type="presOf" srcId="{F8584141-42A7-B748-B9C3-08D43FDE6538}" destId="{FD9727EC-1B79-424F-B4D6-3334865F43E6}" srcOrd="1" destOrd="0" presId="urn:microsoft.com/office/officeart/2005/8/layout/hierarchy3"/>
    <dgm:cxn modelId="{BD51427A-4C60-084E-A3CB-64BDF6F7CD17}" type="presOf" srcId="{1F18C558-DE3B-664F-AD88-B7C8556DA0CA}" destId="{061AFFF1-A0BC-F54E-9252-BC7E12DA31E1}" srcOrd="0" destOrd="0" presId="urn:microsoft.com/office/officeart/2005/8/layout/hierarchy3"/>
    <dgm:cxn modelId="{A11FFC7C-CF70-184D-BAAF-A6BEC512B3B9}" type="presOf" srcId="{CC12FA68-AA37-E047-A6AD-9E89B55DD05F}" destId="{0FA1652F-842D-C149-9D95-0CB689F2D265}" srcOrd="0" destOrd="0" presId="urn:microsoft.com/office/officeart/2005/8/layout/hierarchy3"/>
    <dgm:cxn modelId="{DD39D37F-B2F0-D24A-A50D-C226B0176DB1}" srcId="{088E39C9-D8FD-5049-92AA-A7D7C682D457}" destId="{88108A62-69E0-FD4F-8524-D9EAD962AFBC}" srcOrd="1" destOrd="0" parTransId="{EEE8361E-391C-214A-8842-73801C252BC1}" sibTransId="{72AAA15B-6D25-2F45-94C9-200C3BA2B7D3}"/>
    <dgm:cxn modelId="{9D1D5680-649B-FF48-8DAA-CF95D8FFF4E4}" type="presOf" srcId="{D2F28837-AD77-2F43-8FF3-2E5CB9A49390}" destId="{99F2B751-110F-BE49-A795-11D4FC38365C}" srcOrd="0" destOrd="0" presId="urn:microsoft.com/office/officeart/2005/8/layout/hierarchy3"/>
    <dgm:cxn modelId="{E1A47A84-2913-DC48-9421-04030C0C8267}" srcId="{9F38DB64-29BA-B84D-B3BC-4775E816D19B}" destId="{2E0116F9-4C13-2044-A5EE-8959A177A6DB}" srcOrd="0" destOrd="0" parTransId="{9D2C381F-89D5-BD42-B694-32A7D95F1185}" sibTransId="{2C77828B-EF9F-C24F-B434-73F3BE40FF98}"/>
    <dgm:cxn modelId="{6F907B8B-B675-CB48-84C0-987329ABB1A1}" type="presOf" srcId="{776C453F-E17F-DC41-8D16-E77739AFC92D}" destId="{8C563942-A8F6-494C-BB66-61C2E646803C}" srcOrd="0" destOrd="0" presId="urn:microsoft.com/office/officeart/2005/8/layout/hierarchy3"/>
    <dgm:cxn modelId="{83AD5F9A-EFA2-464D-9217-83461057EB72}" type="presOf" srcId="{2E0116F9-4C13-2044-A5EE-8959A177A6DB}" destId="{5731FB00-6021-C04B-B544-1C9C343C16E9}" srcOrd="0" destOrd="0" presId="urn:microsoft.com/office/officeart/2005/8/layout/hierarchy3"/>
    <dgm:cxn modelId="{AF74099D-981F-9745-9A2A-BAA6A5CFE55D}" type="presOf" srcId="{F8584141-42A7-B748-B9C3-08D43FDE6538}" destId="{44170A74-AA5C-0249-A5EE-22E569F9F343}" srcOrd="0" destOrd="0" presId="urn:microsoft.com/office/officeart/2005/8/layout/hierarchy3"/>
    <dgm:cxn modelId="{C1CCA6A2-5F46-1945-A692-99B8843C994D}" srcId="{F8584141-42A7-B748-B9C3-08D43FDE6538}" destId="{2D351BDA-B2A4-6F48-9AA3-3BC1F9E0D091}" srcOrd="2" destOrd="0" parTransId="{B56F5ABD-4EEA-8944-A219-5B6274CDD04C}" sibTransId="{B047726B-5B9F-454E-B5A9-0EB6D5B91537}"/>
    <dgm:cxn modelId="{D97559A4-EF2E-2A44-AAC7-3A492FAB1649}" type="presOf" srcId="{63E93446-0451-F948-A330-42673567E1CA}" destId="{368CF008-A0D6-4E4C-A664-7A987B5828E6}" srcOrd="0" destOrd="0" presId="urn:microsoft.com/office/officeart/2005/8/layout/hierarchy3"/>
    <dgm:cxn modelId="{027EE2AB-49AE-E040-9AE0-B61FDBC673BA}" srcId="{9F38DB64-29BA-B84D-B3BC-4775E816D19B}" destId="{9EF2ABD4-D331-7449-8F46-F283C7A270A9}" srcOrd="2" destOrd="0" parTransId="{5D968AD6-4FE3-594A-830C-90107BA8CF9F}" sibTransId="{D984B237-E75D-0743-B7E1-B9717E393F51}"/>
    <dgm:cxn modelId="{9EECE4AC-B433-2C45-9AC4-5952CC2863D0}" srcId="{457A8FF9-5781-DD43-B981-3A33CF9CCE96}" destId="{776C453F-E17F-DC41-8D16-E77739AFC92D}" srcOrd="1" destOrd="0" parTransId="{D2F28837-AD77-2F43-8FF3-2E5CB9A49390}" sibTransId="{3DAFE4B4-ACCF-8744-90EB-415E648FB06C}"/>
    <dgm:cxn modelId="{CB9839AF-9D8E-B54C-981D-F21E0117E0E3}" type="presOf" srcId="{A475DE79-F4DC-C541-8914-EC8EDEB27F37}" destId="{AD5F3C54-D4AA-8642-A7F2-76803DEC8654}" srcOrd="0" destOrd="0" presId="urn:microsoft.com/office/officeart/2005/8/layout/hierarchy3"/>
    <dgm:cxn modelId="{4DD53CB9-ABEE-0B46-BE9C-1DE03ECBA17E}" type="presOf" srcId="{2D351BDA-B2A4-6F48-9AA3-3BC1F9E0D091}" destId="{FF88F8A2-9F87-A148-A395-0CEDA59114A9}" srcOrd="0" destOrd="0" presId="urn:microsoft.com/office/officeart/2005/8/layout/hierarchy3"/>
    <dgm:cxn modelId="{87AF14BD-8CFC-0946-93DD-A50F29CAA09D}" type="presOf" srcId="{9EF2ABD4-D331-7449-8F46-F283C7A270A9}" destId="{544E1CDF-F425-5E4C-9B1C-ED5D16461E82}" srcOrd="0" destOrd="0" presId="urn:microsoft.com/office/officeart/2005/8/layout/hierarchy3"/>
    <dgm:cxn modelId="{7BF5AEBF-3B37-A74E-BF5B-FE23278F67C8}" srcId="{088E39C9-D8FD-5049-92AA-A7D7C682D457}" destId="{F8584141-42A7-B748-B9C3-08D43FDE6538}" srcOrd="3" destOrd="0" parTransId="{A8588174-853F-CE4E-8B3A-B091EB4A86B4}" sibTransId="{0DA43E06-C5A6-2B4F-91A6-E23681E7F822}"/>
    <dgm:cxn modelId="{E28F9EC9-518B-4D4E-8C7A-C4A53563F126}" srcId="{88108A62-69E0-FD4F-8524-D9EAD962AFBC}" destId="{8520AD6F-7713-5947-9385-089F2CA8FC56}" srcOrd="0" destOrd="0" parTransId="{994BCAAC-F0B2-5844-B096-25E5D8E87E55}" sibTransId="{B0D55280-90A2-3B4D-B5BC-83D4CC6BCD47}"/>
    <dgm:cxn modelId="{CE55D0C9-A8E7-7945-98EA-564A2C78C319}" srcId="{88108A62-69E0-FD4F-8524-D9EAD962AFBC}" destId="{CC12FA68-AA37-E047-A6AD-9E89B55DD05F}" srcOrd="2" destOrd="0" parTransId="{F5FC1204-CFD9-464B-A261-4773442245F8}" sibTransId="{ECC20D37-8A16-574B-AE8A-C0DAC5E193EF}"/>
    <dgm:cxn modelId="{6FDC78D0-CE6C-3046-970D-5E131C564EAD}" type="presOf" srcId="{9D2C381F-89D5-BD42-B694-32A7D95F1185}" destId="{448C67B6-C3E6-1A48-A2DE-922C8DD85C9E}" srcOrd="0" destOrd="0" presId="urn:microsoft.com/office/officeart/2005/8/layout/hierarchy3"/>
    <dgm:cxn modelId="{4A70BFDD-54C7-1F40-BFD4-BDBF189DBBC5}" type="presOf" srcId="{5BBC986B-6A81-CB4C-ACEA-81C73FA22836}" destId="{BEE9B290-1623-D748-928A-31F319E8C3A7}" srcOrd="0" destOrd="0" presId="urn:microsoft.com/office/officeart/2005/8/layout/hierarchy3"/>
    <dgm:cxn modelId="{68E240E6-52A0-CD42-8723-242DE1D6EE19}" type="presOf" srcId="{457A8FF9-5781-DD43-B981-3A33CF9CCE96}" destId="{914E4EB3-7236-BC44-A147-448C9EE3A67C}" srcOrd="1" destOrd="0" presId="urn:microsoft.com/office/officeart/2005/8/layout/hierarchy3"/>
    <dgm:cxn modelId="{715273E7-4371-524A-A507-31FCEEB7C119}" srcId="{88108A62-69E0-FD4F-8524-D9EAD962AFBC}" destId="{5DF7F452-D646-B14C-8B0B-F5C15A568005}" srcOrd="1" destOrd="0" parTransId="{A475DE79-F4DC-C541-8914-EC8EDEB27F37}" sibTransId="{D574A70E-E5A5-6148-8BE6-666BFB98BA61}"/>
    <dgm:cxn modelId="{B74D82F3-38F2-2D49-A62A-633433380C51}" type="presOf" srcId="{B56F5ABD-4EEA-8944-A219-5B6274CDD04C}" destId="{F29E4BD5-57ED-8C4E-82F5-F30A084D250F}" srcOrd="0" destOrd="0" presId="urn:microsoft.com/office/officeart/2005/8/layout/hierarchy3"/>
    <dgm:cxn modelId="{4B8414F7-5131-DE43-A26C-904B0023729B}" type="presOf" srcId="{F5FC1204-CFD9-464B-A261-4773442245F8}" destId="{083694AD-DE81-9A45-8624-FE880F64E6E0}" srcOrd="0" destOrd="0" presId="urn:microsoft.com/office/officeart/2005/8/layout/hierarchy3"/>
    <dgm:cxn modelId="{ABA29EF7-45D7-C547-BAD2-61F03EE33B96}" type="presOf" srcId="{88108A62-69E0-FD4F-8524-D9EAD962AFBC}" destId="{2B9AA989-81DB-CD4A-8145-2F48172F0C96}" srcOrd="0" destOrd="0" presId="urn:microsoft.com/office/officeart/2005/8/layout/hierarchy3"/>
    <dgm:cxn modelId="{23B0C9DA-597B-7640-98C7-0DA306BFA5A4}" type="presParOf" srcId="{6BCD49AA-EF74-0643-99F5-9F3EAEF94CAD}" destId="{F8EB4BBC-6158-DF47-B7A9-C5092E1A5E16}" srcOrd="0" destOrd="0" presId="urn:microsoft.com/office/officeart/2005/8/layout/hierarchy3"/>
    <dgm:cxn modelId="{3B020DB8-A31D-F14A-9532-0B7894B3DA86}" type="presParOf" srcId="{F8EB4BBC-6158-DF47-B7A9-C5092E1A5E16}" destId="{1440869B-C593-3341-9D70-AC4ED4716B88}" srcOrd="0" destOrd="0" presId="urn:microsoft.com/office/officeart/2005/8/layout/hierarchy3"/>
    <dgm:cxn modelId="{9AFD0359-F10E-5242-8548-509C7DEAEE4B}" type="presParOf" srcId="{1440869B-C593-3341-9D70-AC4ED4716B88}" destId="{C3B90131-6167-5146-A489-1D25758C27A3}" srcOrd="0" destOrd="0" presId="urn:microsoft.com/office/officeart/2005/8/layout/hierarchy3"/>
    <dgm:cxn modelId="{383AA98E-5856-FD49-AA5C-6801968EFEE4}" type="presParOf" srcId="{1440869B-C593-3341-9D70-AC4ED4716B88}" destId="{675E97EF-204D-854B-AE46-279F7964F0E2}" srcOrd="1" destOrd="0" presId="urn:microsoft.com/office/officeart/2005/8/layout/hierarchy3"/>
    <dgm:cxn modelId="{58AA88B6-B5BA-2A41-89C7-BA77CF7F16B5}" type="presParOf" srcId="{F8EB4BBC-6158-DF47-B7A9-C5092E1A5E16}" destId="{720A1287-08FE-0E40-A840-3947B19E4E8A}" srcOrd="1" destOrd="0" presId="urn:microsoft.com/office/officeart/2005/8/layout/hierarchy3"/>
    <dgm:cxn modelId="{59F1C33A-1F15-344C-BB00-D006FF779D7D}" type="presParOf" srcId="{720A1287-08FE-0E40-A840-3947B19E4E8A}" destId="{448C67B6-C3E6-1A48-A2DE-922C8DD85C9E}" srcOrd="0" destOrd="0" presId="urn:microsoft.com/office/officeart/2005/8/layout/hierarchy3"/>
    <dgm:cxn modelId="{CBF360CE-4791-194F-BD76-975EB6E76B57}" type="presParOf" srcId="{720A1287-08FE-0E40-A840-3947B19E4E8A}" destId="{5731FB00-6021-C04B-B544-1C9C343C16E9}" srcOrd="1" destOrd="0" presId="urn:microsoft.com/office/officeart/2005/8/layout/hierarchy3"/>
    <dgm:cxn modelId="{57B9855D-B029-D046-82D2-4430EC3147F3}" type="presParOf" srcId="{720A1287-08FE-0E40-A840-3947B19E4E8A}" destId="{F8A39798-C8EA-7644-8DA7-6C4049A347E8}" srcOrd="2" destOrd="0" presId="urn:microsoft.com/office/officeart/2005/8/layout/hierarchy3"/>
    <dgm:cxn modelId="{EAF1C4B0-B3B4-6B4F-B268-5288D8E26A1C}" type="presParOf" srcId="{720A1287-08FE-0E40-A840-3947B19E4E8A}" destId="{368CF008-A0D6-4E4C-A664-7A987B5828E6}" srcOrd="3" destOrd="0" presId="urn:microsoft.com/office/officeart/2005/8/layout/hierarchy3"/>
    <dgm:cxn modelId="{CFD09051-FF8C-4C4D-A490-F81017D822A5}" type="presParOf" srcId="{720A1287-08FE-0E40-A840-3947B19E4E8A}" destId="{33376513-073D-884C-AB7E-A128143000A5}" srcOrd="4" destOrd="0" presId="urn:microsoft.com/office/officeart/2005/8/layout/hierarchy3"/>
    <dgm:cxn modelId="{E19F8C18-E558-7148-9E4A-27F2494E9173}" type="presParOf" srcId="{720A1287-08FE-0E40-A840-3947B19E4E8A}" destId="{544E1CDF-F425-5E4C-9B1C-ED5D16461E82}" srcOrd="5" destOrd="0" presId="urn:microsoft.com/office/officeart/2005/8/layout/hierarchy3"/>
    <dgm:cxn modelId="{4C5734A5-49C3-3743-8B77-262B9579AF83}" type="presParOf" srcId="{6BCD49AA-EF74-0643-99F5-9F3EAEF94CAD}" destId="{E0676768-F7F7-5145-86E8-CEFE13E9C630}" srcOrd="1" destOrd="0" presId="urn:microsoft.com/office/officeart/2005/8/layout/hierarchy3"/>
    <dgm:cxn modelId="{3D92DA1B-A4F9-F148-BA04-565E55CAB901}" type="presParOf" srcId="{E0676768-F7F7-5145-86E8-CEFE13E9C630}" destId="{DE1C6340-10C4-164E-9985-7AF30E95A2DE}" srcOrd="0" destOrd="0" presId="urn:microsoft.com/office/officeart/2005/8/layout/hierarchy3"/>
    <dgm:cxn modelId="{0A64291E-26C9-1E42-90D1-87778DC21107}" type="presParOf" srcId="{DE1C6340-10C4-164E-9985-7AF30E95A2DE}" destId="{2B9AA989-81DB-CD4A-8145-2F48172F0C96}" srcOrd="0" destOrd="0" presId="urn:microsoft.com/office/officeart/2005/8/layout/hierarchy3"/>
    <dgm:cxn modelId="{6FF9DF05-BA7A-B548-AD33-605065EC8354}" type="presParOf" srcId="{DE1C6340-10C4-164E-9985-7AF30E95A2DE}" destId="{1FCE74CC-3063-DE42-ADF2-6BA27DD3BD2A}" srcOrd="1" destOrd="0" presId="urn:microsoft.com/office/officeart/2005/8/layout/hierarchy3"/>
    <dgm:cxn modelId="{3BD4ACB0-BF88-5947-BFF3-22FAEE6C87A1}" type="presParOf" srcId="{E0676768-F7F7-5145-86E8-CEFE13E9C630}" destId="{E2C51DC4-BD5A-0E4B-9C18-D62D45460022}" srcOrd="1" destOrd="0" presId="urn:microsoft.com/office/officeart/2005/8/layout/hierarchy3"/>
    <dgm:cxn modelId="{F96D216F-EFBA-7945-BC8B-50BDC0A04F9A}" type="presParOf" srcId="{E2C51DC4-BD5A-0E4B-9C18-D62D45460022}" destId="{7A532583-22AD-7D4D-B0D2-1FA08EB7276A}" srcOrd="0" destOrd="0" presId="urn:microsoft.com/office/officeart/2005/8/layout/hierarchy3"/>
    <dgm:cxn modelId="{1BCF926B-8D8A-664C-9E18-7407763CDD21}" type="presParOf" srcId="{E2C51DC4-BD5A-0E4B-9C18-D62D45460022}" destId="{6BBC5F87-8F9F-EB46-B473-C92560888F66}" srcOrd="1" destOrd="0" presId="urn:microsoft.com/office/officeart/2005/8/layout/hierarchy3"/>
    <dgm:cxn modelId="{35182FAC-AE46-F842-987D-8CF0029B705F}" type="presParOf" srcId="{E2C51DC4-BD5A-0E4B-9C18-D62D45460022}" destId="{AD5F3C54-D4AA-8642-A7F2-76803DEC8654}" srcOrd="2" destOrd="0" presId="urn:microsoft.com/office/officeart/2005/8/layout/hierarchy3"/>
    <dgm:cxn modelId="{7F3AB9FC-4D05-AF4C-BE8A-C3ADBDEAA0A3}" type="presParOf" srcId="{E2C51DC4-BD5A-0E4B-9C18-D62D45460022}" destId="{103C42C0-2556-DB48-BD00-ED24002EDBED}" srcOrd="3" destOrd="0" presId="urn:microsoft.com/office/officeart/2005/8/layout/hierarchy3"/>
    <dgm:cxn modelId="{C91F1438-3678-1B49-8A33-772F8AC197C0}" type="presParOf" srcId="{E2C51DC4-BD5A-0E4B-9C18-D62D45460022}" destId="{083694AD-DE81-9A45-8624-FE880F64E6E0}" srcOrd="4" destOrd="0" presId="urn:microsoft.com/office/officeart/2005/8/layout/hierarchy3"/>
    <dgm:cxn modelId="{3BF4983F-D3B7-CD4B-A900-C7577E9F173B}" type="presParOf" srcId="{E2C51DC4-BD5A-0E4B-9C18-D62D45460022}" destId="{0FA1652F-842D-C149-9D95-0CB689F2D265}" srcOrd="5" destOrd="0" presId="urn:microsoft.com/office/officeart/2005/8/layout/hierarchy3"/>
    <dgm:cxn modelId="{7C5444B2-5E43-F744-A5A7-7E87A577F26E}" type="presParOf" srcId="{6BCD49AA-EF74-0643-99F5-9F3EAEF94CAD}" destId="{A332945B-7359-EF42-8B2D-9A83AFD9041B}" srcOrd="2" destOrd="0" presId="urn:microsoft.com/office/officeart/2005/8/layout/hierarchy3"/>
    <dgm:cxn modelId="{5330B138-AFFE-4348-BD36-0CF63391BB54}" type="presParOf" srcId="{A332945B-7359-EF42-8B2D-9A83AFD9041B}" destId="{1032A38B-5D97-EC4D-B962-55029AF2F083}" srcOrd="0" destOrd="0" presId="urn:microsoft.com/office/officeart/2005/8/layout/hierarchy3"/>
    <dgm:cxn modelId="{6EC60D39-29EA-B44A-8C9D-0F7AA4C655B8}" type="presParOf" srcId="{1032A38B-5D97-EC4D-B962-55029AF2F083}" destId="{DF3DAF07-5CA3-E741-8BF8-A50B40E0F366}" srcOrd="0" destOrd="0" presId="urn:microsoft.com/office/officeart/2005/8/layout/hierarchy3"/>
    <dgm:cxn modelId="{2FDF80E3-C148-B94B-92FF-848221F6992C}" type="presParOf" srcId="{1032A38B-5D97-EC4D-B962-55029AF2F083}" destId="{914E4EB3-7236-BC44-A147-448C9EE3A67C}" srcOrd="1" destOrd="0" presId="urn:microsoft.com/office/officeart/2005/8/layout/hierarchy3"/>
    <dgm:cxn modelId="{869C1A7D-3B8C-774A-AC87-083F8C600DE9}" type="presParOf" srcId="{A332945B-7359-EF42-8B2D-9A83AFD9041B}" destId="{AAE217D7-20EB-A046-8CE7-01277C9422D8}" srcOrd="1" destOrd="0" presId="urn:microsoft.com/office/officeart/2005/8/layout/hierarchy3"/>
    <dgm:cxn modelId="{06C62FCF-BC5D-D64F-884D-F5322A50B04D}" type="presParOf" srcId="{AAE217D7-20EB-A046-8CE7-01277C9422D8}" destId="{8FCB3B6C-924D-5A4C-955B-7C7AA2E1CD11}" srcOrd="0" destOrd="0" presId="urn:microsoft.com/office/officeart/2005/8/layout/hierarchy3"/>
    <dgm:cxn modelId="{9C0960A3-2064-DF4D-9486-2A26A04A54B1}" type="presParOf" srcId="{AAE217D7-20EB-A046-8CE7-01277C9422D8}" destId="{5CDEFDBF-8285-5546-A43D-94837EEE37B7}" srcOrd="1" destOrd="0" presId="urn:microsoft.com/office/officeart/2005/8/layout/hierarchy3"/>
    <dgm:cxn modelId="{F89B5C96-0E34-F445-AC51-3030310D8E37}" type="presParOf" srcId="{AAE217D7-20EB-A046-8CE7-01277C9422D8}" destId="{99F2B751-110F-BE49-A795-11D4FC38365C}" srcOrd="2" destOrd="0" presId="urn:microsoft.com/office/officeart/2005/8/layout/hierarchy3"/>
    <dgm:cxn modelId="{8E533D3D-437A-E74A-B2CE-AF60A4C40078}" type="presParOf" srcId="{AAE217D7-20EB-A046-8CE7-01277C9422D8}" destId="{8C563942-A8F6-494C-BB66-61C2E646803C}" srcOrd="3" destOrd="0" presId="urn:microsoft.com/office/officeart/2005/8/layout/hierarchy3"/>
    <dgm:cxn modelId="{FBDFC7BC-E440-AD42-B9D1-BE98246FCD22}" type="presParOf" srcId="{AAE217D7-20EB-A046-8CE7-01277C9422D8}" destId="{BEE9B290-1623-D748-928A-31F319E8C3A7}" srcOrd="4" destOrd="0" presId="urn:microsoft.com/office/officeart/2005/8/layout/hierarchy3"/>
    <dgm:cxn modelId="{48650E95-0C1C-3444-A438-50618B3BC708}" type="presParOf" srcId="{AAE217D7-20EB-A046-8CE7-01277C9422D8}" destId="{4920BFB5-1E55-0D4F-BBC9-E8B71DFF9B33}" srcOrd="5" destOrd="0" presId="urn:microsoft.com/office/officeart/2005/8/layout/hierarchy3"/>
    <dgm:cxn modelId="{BF8A90D4-ACB7-CE4D-8D1E-E4D2B13F91E4}" type="presParOf" srcId="{6BCD49AA-EF74-0643-99F5-9F3EAEF94CAD}" destId="{0AC69547-DF74-034F-AFAE-ED9D846E78EC}" srcOrd="3" destOrd="0" presId="urn:microsoft.com/office/officeart/2005/8/layout/hierarchy3"/>
    <dgm:cxn modelId="{859C1CAE-4593-BC4F-A43A-77DB5372A1BC}" type="presParOf" srcId="{0AC69547-DF74-034F-AFAE-ED9D846E78EC}" destId="{7C18A88B-A17F-BC47-9B42-45F7D2D9E995}" srcOrd="0" destOrd="0" presId="urn:microsoft.com/office/officeart/2005/8/layout/hierarchy3"/>
    <dgm:cxn modelId="{F1D3BC20-2B1D-E24E-A236-47B2EFD042E9}" type="presParOf" srcId="{7C18A88B-A17F-BC47-9B42-45F7D2D9E995}" destId="{44170A74-AA5C-0249-A5EE-22E569F9F343}" srcOrd="0" destOrd="0" presId="urn:microsoft.com/office/officeart/2005/8/layout/hierarchy3"/>
    <dgm:cxn modelId="{CF396E0F-02F5-F849-887D-F4AD9044A5A9}" type="presParOf" srcId="{7C18A88B-A17F-BC47-9B42-45F7D2D9E995}" destId="{FD9727EC-1B79-424F-B4D6-3334865F43E6}" srcOrd="1" destOrd="0" presId="urn:microsoft.com/office/officeart/2005/8/layout/hierarchy3"/>
    <dgm:cxn modelId="{99F0ACA4-9F89-BA4C-A6BF-C7764C6CF328}" type="presParOf" srcId="{0AC69547-DF74-034F-AFAE-ED9D846E78EC}" destId="{EF848CBC-9F72-7A4B-8F90-FF8301BD4336}" srcOrd="1" destOrd="0" presId="urn:microsoft.com/office/officeart/2005/8/layout/hierarchy3"/>
    <dgm:cxn modelId="{507C688E-8FBE-CE4D-8EA6-EFDCACD7C802}" type="presParOf" srcId="{EF848CBC-9F72-7A4B-8F90-FF8301BD4336}" destId="{7B33AF77-3CB4-A14E-A082-018E13972185}" srcOrd="0" destOrd="0" presId="urn:microsoft.com/office/officeart/2005/8/layout/hierarchy3"/>
    <dgm:cxn modelId="{1AAF70AD-CB41-B242-B4BE-F9112BB21BBF}" type="presParOf" srcId="{EF848CBC-9F72-7A4B-8F90-FF8301BD4336}" destId="{6ED316D0-87B5-514C-8463-8C63B1474D83}" srcOrd="1" destOrd="0" presId="urn:microsoft.com/office/officeart/2005/8/layout/hierarchy3"/>
    <dgm:cxn modelId="{545A7432-0141-C54F-A6E3-0C1DFB8DAE86}" type="presParOf" srcId="{EF848CBC-9F72-7A4B-8F90-FF8301BD4336}" destId="{DC2133F5-C5C5-AC4F-8CAB-EA02884317B6}" srcOrd="2" destOrd="0" presId="urn:microsoft.com/office/officeart/2005/8/layout/hierarchy3"/>
    <dgm:cxn modelId="{5742FD93-7D31-A446-8CCF-728D078F2108}" type="presParOf" srcId="{EF848CBC-9F72-7A4B-8F90-FF8301BD4336}" destId="{061AFFF1-A0BC-F54E-9252-BC7E12DA31E1}" srcOrd="3" destOrd="0" presId="urn:microsoft.com/office/officeart/2005/8/layout/hierarchy3"/>
    <dgm:cxn modelId="{F0B0ABDE-7CEF-9648-BB47-0206E5AC2C84}" type="presParOf" srcId="{EF848CBC-9F72-7A4B-8F90-FF8301BD4336}" destId="{F29E4BD5-57ED-8C4E-82F5-F30A084D250F}" srcOrd="4" destOrd="0" presId="urn:microsoft.com/office/officeart/2005/8/layout/hierarchy3"/>
    <dgm:cxn modelId="{DEFF2407-72A7-5340-ADD3-7C75020F926B}" type="presParOf" srcId="{EF848CBC-9F72-7A4B-8F90-FF8301BD4336}" destId="{FF88F8A2-9F87-A148-A395-0CEDA59114A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396E1-8403-4580-A5F9-4AB0CE67DDDC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921D9-F535-4293-A83E-514F741C4291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E8BB6-44BD-481C-A3AE-8D22263AA9F4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 collected data in 2018</a:t>
          </a:r>
        </a:p>
      </dsp:txBody>
      <dsp:txXfrm>
        <a:off x="1057183" y="1805"/>
        <a:ext cx="9458416" cy="915310"/>
      </dsp:txXfrm>
    </dsp:sp>
    <dsp:sp modelId="{0C36B46D-00CB-46A6-92C1-2696E4CB5BE1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C30A7-DF54-4C31-B543-B8F04835FC6C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EB2D3D-162B-4EAF-8928-3EB8291C3C08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 recruited 7 community members</a:t>
          </a:r>
        </a:p>
      </dsp:txBody>
      <dsp:txXfrm>
        <a:off x="1057183" y="1145944"/>
        <a:ext cx="9458416" cy="915310"/>
      </dsp:txXfrm>
    </dsp:sp>
    <dsp:sp modelId="{6C77DE7B-7B20-494C-B66F-907EFAB7ADEF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2E056-B835-403D-B8E6-D526C4D17A27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70B09F-87FE-44AB-A86D-B41EB8A175A1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Interview + observation + website evaluation</a:t>
          </a:r>
        </a:p>
      </dsp:txBody>
      <dsp:txXfrm>
        <a:off x="1057183" y="2290082"/>
        <a:ext cx="9458416" cy="915310"/>
      </dsp:txXfrm>
    </dsp:sp>
    <dsp:sp modelId="{48D7B345-9B25-46C7-B894-34F3D8082ADE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9E790-B6C2-4DF6-8F95-165486CCE919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14B8C-DA8B-4F82-9399-4D9F0F1F7714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Will share data from the website evaluation here</a:t>
          </a:r>
        </a:p>
      </dsp:txBody>
      <dsp:txXfrm>
        <a:off x="1057183" y="3434221"/>
        <a:ext cx="9458416" cy="915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7337F-F20A-EC47-BE2D-0884D15A865F}">
      <dsp:nvSpPr>
        <dsp:cNvPr id="0" name=""/>
        <dsp:cNvSpPr/>
      </dsp:nvSpPr>
      <dsp:spPr>
        <a:xfrm>
          <a:off x="0" y="4515036"/>
          <a:ext cx="6263640" cy="987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transcribed the data, including taking screenshots of features that participants specifically referenced.</a:t>
          </a:r>
        </a:p>
      </dsp:txBody>
      <dsp:txXfrm>
        <a:off x="0" y="4515036"/>
        <a:ext cx="6263640" cy="987779"/>
      </dsp:txXfrm>
    </dsp:sp>
    <dsp:sp modelId="{5B523B41-4D8E-5D44-8E59-069A594EECC6}">
      <dsp:nvSpPr>
        <dsp:cNvPr id="0" name=""/>
        <dsp:cNvSpPr/>
      </dsp:nvSpPr>
      <dsp:spPr>
        <a:xfrm rot="10800000">
          <a:off x="0" y="3010648"/>
          <a:ext cx="6263640" cy="15192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"Look over the </a:t>
          </a:r>
          <a:r>
            <a:rPr lang="en-US" sz="1800" u="none" kern="1200" dirty="0"/>
            <a:t>websites.  T</a:t>
          </a:r>
          <a:r>
            <a:rPr lang="en-US" sz="1800" kern="1200" dirty="0"/>
            <a:t>hink aloud about your impressions.”</a:t>
          </a:r>
        </a:p>
      </dsp:txBody>
      <dsp:txXfrm rot="10800000">
        <a:off x="0" y="3010648"/>
        <a:ext cx="6263640" cy="987134"/>
      </dsp:txXfrm>
    </dsp:sp>
    <dsp:sp modelId="{18B04477-C6BD-3243-85E7-125E4770F177}">
      <dsp:nvSpPr>
        <dsp:cNvPr id="0" name=""/>
        <dsp:cNvSpPr/>
      </dsp:nvSpPr>
      <dsp:spPr>
        <a:xfrm rot="10800000">
          <a:off x="0" y="1506259"/>
          <a:ext cx="6263640" cy="15192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3 Website Types Each</a:t>
          </a:r>
        </a:p>
      </dsp:txBody>
      <dsp:txXfrm rot="-10800000">
        <a:off x="0" y="1506259"/>
        <a:ext cx="6263640" cy="533241"/>
      </dsp:txXfrm>
    </dsp:sp>
    <dsp:sp modelId="{F8FFD184-F3BF-9B4C-A58F-6D20375F0FAF}">
      <dsp:nvSpPr>
        <dsp:cNvPr id="0" name=""/>
        <dsp:cNvSpPr/>
      </dsp:nvSpPr>
      <dsp:spPr>
        <a:xfrm>
          <a:off x="3058" y="2039500"/>
          <a:ext cx="2085841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Government</a:t>
          </a:r>
        </a:p>
      </dsp:txBody>
      <dsp:txXfrm>
        <a:off x="3058" y="2039500"/>
        <a:ext cx="2085841" cy="454242"/>
      </dsp:txXfrm>
    </dsp:sp>
    <dsp:sp modelId="{E25D1FD7-8D2F-854F-8324-2C2865029B61}">
      <dsp:nvSpPr>
        <dsp:cNvPr id="0" name=""/>
        <dsp:cNvSpPr/>
      </dsp:nvSpPr>
      <dsp:spPr>
        <a:xfrm>
          <a:off x="2088899" y="2039500"/>
          <a:ext cx="2085841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WebMD</a:t>
          </a:r>
        </a:p>
      </dsp:txBody>
      <dsp:txXfrm>
        <a:off x="2088899" y="2039500"/>
        <a:ext cx="2085841" cy="454242"/>
      </dsp:txXfrm>
    </dsp:sp>
    <dsp:sp modelId="{55A0CB6B-701B-6E42-B2F4-FBFECC578B06}">
      <dsp:nvSpPr>
        <dsp:cNvPr id="0" name=""/>
        <dsp:cNvSpPr/>
      </dsp:nvSpPr>
      <dsp:spPr>
        <a:xfrm>
          <a:off x="4174740" y="2039500"/>
          <a:ext cx="2085841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PatientsLikeMe</a:t>
          </a:r>
        </a:p>
      </dsp:txBody>
      <dsp:txXfrm>
        <a:off x="4174740" y="2039500"/>
        <a:ext cx="2085841" cy="454242"/>
      </dsp:txXfrm>
    </dsp:sp>
    <dsp:sp modelId="{57C62FF9-94D2-AC46-8BF3-AD9185532AF8}">
      <dsp:nvSpPr>
        <dsp:cNvPr id="0" name=""/>
        <dsp:cNvSpPr/>
      </dsp:nvSpPr>
      <dsp:spPr>
        <a:xfrm rot="10800000">
          <a:off x="0" y="1871"/>
          <a:ext cx="6263640" cy="15192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Personalized Topics</a:t>
          </a:r>
        </a:p>
      </dsp:txBody>
      <dsp:txXfrm rot="-10800000">
        <a:off x="0" y="1871"/>
        <a:ext cx="6263640" cy="533241"/>
      </dsp:txXfrm>
    </dsp:sp>
    <dsp:sp modelId="{331C65D1-4952-5445-8B97-738C93945F8D}">
      <dsp:nvSpPr>
        <dsp:cNvPr id="0" name=""/>
        <dsp:cNvSpPr/>
      </dsp:nvSpPr>
      <dsp:spPr>
        <a:xfrm>
          <a:off x="764" y="535112"/>
          <a:ext cx="1252422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Hernia</a:t>
          </a:r>
        </a:p>
      </dsp:txBody>
      <dsp:txXfrm>
        <a:off x="764" y="535112"/>
        <a:ext cx="1252422" cy="454242"/>
      </dsp:txXfrm>
    </dsp:sp>
    <dsp:sp modelId="{98D224A1-59AA-254C-9D9B-113F3800DE97}">
      <dsp:nvSpPr>
        <dsp:cNvPr id="0" name=""/>
        <dsp:cNvSpPr/>
      </dsp:nvSpPr>
      <dsp:spPr>
        <a:xfrm>
          <a:off x="1253186" y="535112"/>
          <a:ext cx="1252422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PTSD</a:t>
          </a:r>
        </a:p>
      </dsp:txBody>
      <dsp:txXfrm>
        <a:off x="1253186" y="535112"/>
        <a:ext cx="1252422" cy="454242"/>
      </dsp:txXfrm>
    </dsp:sp>
    <dsp:sp modelId="{A798D26D-EA4B-1640-9E36-F289E3F35B90}">
      <dsp:nvSpPr>
        <dsp:cNvPr id="0" name=""/>
        <dsp:cNvSpPr/>
      </dsp:nvSpPr>
      <dsp:spPr>
        <a:xfrm>
          <a:off x="2505608" y="535112"/>
          <a:ext cx="1252422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Brain injury</a:t>
          </a:r>
        </a:p>
      </dsp:txBody>
      <dsp:txXfrm>
        <a:off x="2505608" y="535112"/>
        <a:ext cx="1252422" cy="454242"/>
      </dsp:txXfrm>
    </dsp:sp>
    <dsp:sp modelId="{E3336626-73CC-BD4A-BA09-C670C5C22FE1}">
      <dsp:nvSpPr>
        <dsp:cNvPr id="0" name=""/>
        <dsp:cNvSpPr/>
      </dsp:nvSpPr>
      <dsp:spPr>
        <a:xfrm>
          <a:off x="3758031" y="535112"/>
          <a:ext cx="1252422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Hives</a:t>
          </a:r>
        </a:p>
      </dsp:txBody>
      <dsp:txXfrm>
        <a:off x="3758031" y="535112"/>
        <a:ext cx="1252422" cy="454242"/>
      </dsp:txXfrm>
    </dsp:sp>
    <dsp:sp modelId="{18F22022-98B0-6143-915D-F0AFC10B0621}">
      <dsp:nvSpPr>
        <dsp:cNvPr id="0" name=""/>
        <dsp:cNvSpPr/>
      </dsp:nvSpPr>
      <dsp:spPr>
        <a:xfrm>
          <a:off x="5010453" y="535112"/>
          <a:ext cx="1252422" cy="4542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Etc.</a:t>
          </a:r>
        </a:p>
      </dsp:txBody>
      <dsp:txXfrm>
        <a:off x="5010453" y="535112"/>
        <a:ext cx="1252422" cy="4542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90131-6167-5146-A489-1D25758C27A3}">
      <dsp:nvSpPr>
        <dsp:cNvPr id="0" name=""/>
        <dsp:cNvSpPr/>
      </dsp:nvSpPr>
      <dsp:spPr>
        <a:xfrm>
          <a:off x="1488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Design</a:t>
          </a:r>
        </a:p>
      </dsp:txBody>
      <dsp:txXfrm>
        <a:off x="26538" y="703127"/>
        <a:ext cx="1660431" cy="805165"/>
      </dsp:txXfrm>
    </dsp:sp>
    <dsp:sp modelId="{448C67B6-C3E6-1A48-A2DE-922C8DD85C9E}">
      <dsp:nvSpPr>
        <dsp:cNvPr id="0" name=""/>
        <dsp:cNvSpPr/>
      </dsp:nvSpPr>
      <dsp:spPr>
        <a:xfrm>
          <a:off x="172541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1FB00-6021-C04B-B544-1C9C343C16E9}">
      <dsp:nvSpPr>
        <dsp:cNvPr id="0" name=""/>
        <dsp:cNvSpPr/>
      </dsp:nvSpPr>
      <dsp:spPr>
        <a:xfrm>
          <a:off x="343594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White space</a:t>
          </a:r>
        </a:p>
      </dsp:txBody>
      <dsp:txXfrm>
        <a:off x="368644" y="1772209"/>
        <a:ext cx="1318324" cy="805165"/>
      </dsp:txXfrm>
    </dsp:sp>
    <dsp:sp modelId="{F8A39798-C8EA-7644-8DA7-6C4049A347E8}">
      <dsp:nvSpPr>
        <dsp:cNvPr id="0" name=""/>
        <dsp:cNvSpPr/>
      </dsp:nvSpPr>
      <dsp:spPr>
        <a:xfrm>
          <a:off x="172541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CF008-A0D6-4E4C-A664-7A987B5828E6}">
      <dsp:nvSpPr>
        <dsp:cNvPr id="0" name=""/>
        <dsp:cNvSpPr/>
      </dsp:nvSpPr>
      <dsp:spPr>
        <a:xfrm>
          <a:off x="343594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Bullet points</a:t>
          </a:r>
        </a:p>
      </dsp:txBody>
      <dsp:txXfrm>
        <a:off x="368644" y="2841291"/>
        <a:ext cx="1318324" cy="805165"/>
      </dsp:txXfrm>
    </dsp:sp>
    <dsp:sp modelId="{33376513-073D-884C-AB7E-A128143000A5}">
      <dsp:nvSpPr>
        <dsp:cNvPr id="0" name=""/>
        <dsp:cNvSpPr/>
      </dsp:nvSpPr>
      <dsp:spPr>
        <a:xfrm>
          <a:off x="172541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4E1CDF-F425-5E4C-9B1C-ED5D16461E82}">
      <dsp:nvSpPr>
        <dsp:cNvPr id="0" name=""/>
        <dsp:cNvSpPr/>
      </dsp:nvSpPr>
      <dsp:spPr>
        <a:xfrm>
          <a:off x="343594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Font</a:t>
          </a:r>
        </a:p>
      </dsp:txBody>
      <dsp:txXfrm>
        <a:off x="368644" y="3910373"/>
        <a:ext cx="1318324" cy="805165"/>
      </dsp:txXfrm>
    </dsp:sp>
    <dsp:sp modelId="{2B9AA989-81DB-CD4A-8145-2F48172F0C96}">
      <dsp:nvSpPr>
        <dsp:cNvPr id="0" name=""/>
        <dsp:cNvSpPr/>
      </dsp:nvSpPr>
      <dsp:spPr>
        <a:xfrm>
          <a:off x="2139652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Navigation</a:t>
          </a:r>
        </a:p>
      </dsp:txBody>
      <dsp:txXfrm>
        <a:off x="2164702" y="703127"/>
        <a:ext cx="1660431" cy="805165"/>
      </dsp:txXfrm>
    </dsp:sp>
    <dsp:sp modelId="{7A532583-22AD-7D4D-B0D2-1FA08EB7276A}">
      <dsp:nvSpPr>
        <dsp:cNvPr id="0" name=""/>
        <dsp:cNvSpPr/>
      </dsp:nvSpPr>
      <dsp:spPr>
        <a:xfrm>
          <a:off x="2310705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BC5F87-8F9F-EB46-B473-C92560888F66}">
      <dsp:nvSpPr>
        <dsp:cNvPr id="0" name=""/>
        <dsp:cNvSpPr/>
      </dsp:nvSpPr>
      <dsp:spPr>
        <a:xfrm>
          <a:off x="2481758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Hyperlinks</a:t>
          </a:r>
        </a:p>
      </dsp:txBody>
      <dsp:txXfrm>
        <a:off x="2506808" y="1772209"/>
        <a:ext cx="1318324" cy="805165"/>
      </dsp:txXfrm>
    </dsp:sp>
    <dsp:sp modelId="{AD5F3C54-D4AA-8642-A7F2-76803DEC8654}">
      <dsp:nvSpPr>
        <dsp:cNvPr id="0" name=""/>
        <dsp:cNvSpPr/>
      </dsp:nvSpPr>
      <dsp:spPr>
        <a:xfrm>
          <a:off x="2310705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C42C0-2556-DB48-BD00-ED24002EDBED}">
      <dsp:nvSpPr>
        <dsp:cNvPr id="0" name=""/>
        <dsp:cNvSpPr/>
      </dsp:nvSpPr>
      <dsp:spPr>
        <a:xfrm>
          <a:off x="2481758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Menus</a:t>
          </a:r>
        </a:p>
      </dsp:txBody>
      <dsp:txXfrm>
        <a:off x="2506808" y="2841291"/>
        <a:ext cx="1318324" cy="805165"/>
      </dsp:txXfrm>
    </dsp:sp>
    <dsp:sp modelId="{083694AD-DE81-9A45-8624-FE880F64E6E0}">
      <dsp:nvSpPr>
        <dsp:cNvPr id="0" name=""/>
        <dsp:cNvSpPr/>
      </dsp:nvSpPr>
      <dsp:spPr>
        <a:xfrm>
          <a:off x="2310705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1652F-842D-C149-9D95-0CB689F2D265}">
      <dsp:nvSpPr>
        <dsp:cNvPr id="0" name=""/>
        <dsp:cNvSpPr/>
      </dsp:nvSpPr>
      <dsp:spPr>
        <a:xfrm>
          <a:off x="2481758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Dropdowns</a:t>
          </a:r>
        </a:p>
      </dsp:txBody>
      <dsp:txXfrm>
        <a:off x="2506808" y="3910373"/>
        <a:ext cx="1318324" cy="805165"/>
      </dsp:txXfrm>
    </dsp:sp>
    <dsp:sp modelId="{DF3DAF07-5CA3-E741-8BF8-A50B40E0F366}">
      <dsp:nvSpPr>
        <dsp:cNvPr id="0" name=""/>
        <dsp:cNvSpPr/>
      </dsp:nvSpPr>
      <dsp:spPr>
        <a:xfrm>
          <a:off x="4277816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Language</a:t>
          </a:r>
        </a:p>
      </dsp:txBody>
      <dsp:txXfrm>
        <a:off x="4302866" y="703127"/>
        <a:ext cx="1660431" cy="805165"/>
      </dsp:txXfrm>
    </dsp:sp>
    <dsp:sp modelId="{8FCB3B6C-924D-5A4C-955B-7C7AA2E1CD11}">
      <dsp:nvSpPr>
        <dsp:cNvPr id="0" name=""/>
        <dsp:cNvSpPr/>
      </dsp:nvSpPr>
      <dsp:spPr>
        <a:xfrm>
          <a:off x="4448869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DEFDBF-8285-5546-A43D-94837EEE37B7}">
      <dsp:nvSpPr>
        <dsp:cNvPr id="0" name=""/>
        <dsp:cNvSpPr/>
      </dsp:nvSpPr>
      <dsp:spPr>
        <a:xfrm>
          <a:off x="4619922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Definitions</a:t>
          </a:r>
        </a:p>
      </dsp:txBody>
      <dsp:txXfrm>
        <a:off x="4644972" y="1772209"/>
        <a:ext cx="1318324" cy="805165"/>
      </dsp:txXfrm>
    </dsp:sp>
    <dsp:sp modelId="{99F2B751-110F-BE49-A795-11D4FC38365C}">
      <dsp:nvSpPr>
        <dsp:cNvPr id="0" name=""/>
        <dsp:cNvSpPr/>
      </dsp:nvSpPr>
      <dsp:spPr>
        <a:xfrm>
          <a:off x="4448869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63942-A8F6-494C-BB66-61C2E646803C}">
      <dsp:nvSpPr>
        <dsp:cNvPr id="0" name=""/>
        <dsp:cNvSpPr/>
      </dsp:nvSpPr>
      <dsp:spPr>
        <a:xfrm>
          <a:off x="4619922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Tone</a:t>
          </a:r>
        </a:p>
      </dsp:txBody>
      <dsp:txXfrm>
        <a:off x="4644972" y="2841291"/>
        <a:ext cx="1318324" cy="805165"/>
      </dsp:txXfrm>
    </dsp:sp>
    <dsp:sp modelId="{BEE9B290-1623-D748-928A-31F319E8C3A7}">
      <dsp:nvSpPr>
        <dsp:cNvPr id="0" name=""/>
        <dsp:cNvSpPr/>
      </dsp:nvSpPr>
      <dsp:spPr>
        <a:xfrm>
          <a:off x="4448869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20BFB5-1E55-0D4F-BBC9-E8B71DFF9B33}">
      <dsp:nvSpPr>
        <dsp:cNvPr id="0" name=""/>
        <dsp:cNvSpPr/>
      </dsp:nvSpPr>
      <dsp:spPr>
        <a:xfrm>
          <a:off x="4619922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Sentence complexity</a:t>
          </a:r>
        </a:p>
      </dsp:txBody>
      <dsp:txXfrm>
        <a:off x="4644972" y="3910373"/>
        <a:ext cx="1318324" cy="805165"/>
      </dsp:txXfrm>
    </dsp:sp>
    <dsp:sp modelId="{44170A74-AA5C-0249-A5EE-22E569F9F343}">
      <dsp:nvSpPr>
        <dsp:cNvPr id="0" name=""/>
        <dsp:cNvSpPr/>
      </dsp:nvSpPr>
      <dsp:spPr>
        <a:xfrm>
          <a:off x="6415980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Visuals</a:t>
          </a:r>
        </a:p>
      </dsp:txBody>
      <dsp:txXfrm>
        <a:off x="6441030" y="703127"/>
        <a:ext cx="1660431" cy="805165"/>
      </dsp:txXfrm>
    </dsp:sp>
    <dsp:sp modelId="{7B33AF77-3CB4-A14E-A082-018E13972185}">
      <dsp:nvSpPr>
        <dsp:cNvPr id="0" name=""/>
        <dsp:cNvSpPr/>
      </dsp:nvSpPr>
      <dsp:spPr>
        <a:xfrm>
          <a:off x="6587033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316D0-87B5-514C-8463-8C63B1474D83}">
      <dsp:nvSpPr>
        <dsp:cNvPr id="0" name=""/>
        <dsp:cNvSpPr/>
      </dsp:nvSpPr>
      <dsp:spPr>
        <a:xfrm>
          <a:off x="6758086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Logos</a:t>
          </a:r>
        </a:p>
      </dsp:txBody>
      <dsp:txXfrm>
        <a:off x="6783136" y="1772209"/>
        <a:ext cx="1318324" cy="805165"/>
      </dsp:txXfrm>
    </dsp:sp>
    <dsp:sp modelId="{DC2133F5-C5C5-AC4F-8CAB-EA02884317B6}">
      <dsp:nvSpPr>
        <dsp:cNvPr id="0" name=""/>
        <dsp:cNvSpPr/>
      </dsp:nvSpPr>
      <dsp:spPr>
        <a:xfrm>
          <a:off x="6587033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AFFF1-A0BC-F54E-9252-BC7E12DA31E1}">
      <dsp:nvSpPr>
        <dsp:cNvPr id="0" name=""/>
        <dsp:cNvSpPr/>
      </dsp:nvSpPr>
      <dsp:spPr>
        <a:xfrm>
          <a:off x="6758086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Diagrams</a:t>
          </a:r>
        </a:p>
      </dsp:txBody>
      <dsp:txXfrm>
        <a:off x="6783136" y="2841291"/>
        <a:ext cx="1318324" cy="805165"/>
      </dsp:txXfrm>
    </dsp:sp>
    <dsp:sp modelId="{F29E4BD5-57ED-8C4E-82F5-F30A084D250F}">
      <dsp:nvSpPr>
        <dsp:cNvPr id="0" name=""/>
        <dsp:cNvSpPr/>
      </dsp:nvSpPr>
      <dsp:spPr>
        <a:xfrm>
          <a:off x="6587033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88F8A2-9F87-A148-A395-0CEDA59114A9}">
      <dsp:nvSpPr>
        <dsp:cNvPr id="0" name=""/>
        <dsp:cNvSpPr/>
      </dsp:nvSpPr>
      <dsp:spPr>
        <a:xfrm>
          <a:off x="6758086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Pictures of people</a:t>
          </a:r>
        </a:p>
      </dsp:txBody>
      <dsp:txXfrm>
        <a:off x="6783136" y="3910373"/>
        <a:ext cx="1318324" cy="805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EB5DC-88CF-1D4B-A6FD-65B4058BC1D2}" type="datetimeFigureOut">
              <a:rPr lang="en-US" smtClean="0"/>
              <a:t>2/22/20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DF170-7866-6C43-BEAB-23EC2B3DA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1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17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2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6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NIH.gov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PubMed; National Library of Medicine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5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Samples 1 and 2 are interesting because they represent moments where participants’ impressions of the usefulness and trustworthiness of the site seemed to conflict.</a:t>
            </a:r>
          </a:p>
          <a:p>
            <a:endParaRPr lang="en-US" dirty="0"/>
          </a:p>
          <a:p>
            <a:r>
              <a:rPr lang="en-US" dirty="0"/>
              <a:t>Sample 3 is interesting because the participant is commenting on weaknesses in both trustworthiness and usability, as well as comparing two definitions in terms of inclusivity.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61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Fisher, J., Burstein, F., Lynch, K., &amp; </a:t>
            </a:r>
            <a:r>
              <a:rPr lang="en-US" dirty="0" err="1">
                <a:effectLst/>
              </a:rPr>
              <a:t>Lazarenko</a:t>
            </a:r>
            <a:r>
              <a:rPr lang="en-US" dirty="0">
                <a:effectLst/>
              </a:rPr>
              <a:t>, K. (2008). “Usability+ usefulness= trust”: An exploratory study of Australian health web sites. </a:t>
            </a:r>
            <a:r>
              <a:rPr lang="en-US" i="1" dirty="0">
                <a:effectLst/>
              </a:rPr>
              <a:t>Internet Research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18</a:t>
            </a:r>
            <a:r>
              <a:rPr lang="en-US" dirty="0">
                <a:effectLst/>
              </a:rPr>
              <a:t>(5), 477–498.</a:t>
            </a:r>
          </a:p>
          <a:p>
            <a:r>
              <a:rPr lang="en-US" dirty="0" err="1">
                <a:effectLst/>
              </a:rPr>
              <a:t>Sbaffi</a:t>
            </a:r>
            <a:r>
              <a:rPr lang="en-US" dirty="0">
                <a:effectLst/>
              </a:rPr>
              <a:t>, L., &amp; Rowley, J. (2017). Trust and credibility in web-based health information: A review and agenda for future research. </a:t>
            </a:r>
            <a:r>
              <a:rPr lang="en-US" i="1" dirty="0">
                <a:effectLst/>
              </a:rPr>
              <a:t>Journal of Medical Internet Research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19</a:t>
            </a:r>
            <a:r>
              <a:rPr lang="en-US" dirty="0">
                <a:effectLst/>
              </a:rPr>
              <a:t>(6), e218.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88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F170-7866-6C43-BEAB-23EC2B3DAC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41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70003-147D-4541-B0D2-26CC16AB1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venir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58995B-9EA5-4F41-8C9E-A35002355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Book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DD058-CE9B-874B-AC7C-8AE1CD7E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4BCED-5D91-2646-9732-DE575FBD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C3D0A-D227-244F-BC0D-47843B5D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44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BD73-76FB-1648-863C-34DBC735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41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7A19-DCE4-9741-9AA4-307CAB5FE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858"/>
            <a:ext cx="10515600" cy="48791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D5602-4AAA-8E4C-AC90-84D352C6F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9A589-3F1C-B544-B96D-774141F5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DF871-A7DB-0B43-98E5-71218FF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0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9BD0-DF93-E04B-9D4A-69733627D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856E5-5B4D-B545-AF04-64C2D2DF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0FEA7-9088-2B41-B013-FBC563C7A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78F32-0FEE-BD48-9A06-002F0A2C9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30966-45EF-0D47-8C1A-64A562C3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6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ACF1-45CF-6B40-8D60-7F153386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243CB-B6D4-6F4D-952B-5232B71B7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08AEF-1AAD-014C-9161-FF1D994EE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46EE9-240E-0446-BBC1-ADA78CBDB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94AD2-D0BA-C742-B766-FAF83316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C0620-1495-9D42-A322-72C8185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7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44B4-A3D7-2D4F-A97D-7F3ACF5BE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D4616-5026-E347-9E31-E950EC143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E0935-6368-2948-A155-E6E1782A8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59473-E8ED-4841-9BD3-4F7B95FD4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55079-A6F1-044B-A2AB-BCC89AC814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6FF0AF-DCBB-AC4F-A5DB-8076C4AE7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EC9F9E-EE6F-0C45-86F6-866CCFE1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5CDBE-3929-D243-ADFF-5DDF607C8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0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B6F34-B5FA-F74B-A3DB-3D81DA7C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848134-0088-7A45-B4FF-09F97CF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EA03D-AB36-1B40-B734-AB5320B6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C9A99-9ECA-E145-9F98-3952A1EF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51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ED831A-064D-A04C-9CBA-A6DB99B0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E198D-6528-8F4C-AACA-D04E99C9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19D5C-5EB3-8C49-8C22-75C8A3A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6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E92A-44CD-9B4F-B214-C80E3CAFD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CCBCA-9FB6-B548-87F8-D90174D5E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1C1AE-8652-5E46-9C19-89C644B67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D865E-B815-F147-B5E4-8142A3F1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2/22/20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F3267-05A5-9449-99AE-1B0982EB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A7484-DA80-DC45-AEBB-CBC1CEE9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3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A6E08-FDDF-E543-BF0D-E1BF2E40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4712D7-DB68-E848-832A-4ED6A2052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FAE4B-E7A5-A647-819B-0091A0DB7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1398B-E9F3-ED47-8AB3-BE2817F2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2/22/20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CC6F5-41B6-6B4B-9D9C-0B384C4E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360FA-25BB-3C4B-AAC4-BF2D5712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2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7F75-543C-C143-9642-5DEAFBC1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A138A8-F515-5441-80DD-892B5838C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2AA2C-A519-4840-8340-FF9D2A30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95749-743B-A249-8DA7-A9CCA022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9833C-2B67-494C-9A45-81168CDB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6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B97ACA-727F-6E4F-A09A-DFD823FF0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580C0-7396-EA43-ADCE-8FF02241A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21FEA-17CA-1745-9E5D-CBDA3052B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7AC83-8245-3449-A9A8-70543972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2D4AA-63DE-E646-B070-D6B1C271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524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490136-10F5-CC41-ADA5-BDBE485A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CCF0C-6CC4-E14D-A8F6-FC7032D5B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F709-C5FA-F04A-96F3-7F4D6B3B0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2/22/20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1201A-007E-FA47-BAD2-E2DD5F3FD6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7E351-E638-4A4B-8E14-40BB967C5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56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Book" panose="02000503020000020003" pitchFamily="2" charset="0"/>
          <a:ea typeface="+mj-ea"/>
          <a:cs typeface="Lucida Grande" panose="020B06000405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Book" panose="02000503020000020003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Book" panose="02000503020000020003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5199-A413-2945-A92E-A516A8FD1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Trust &amp; Usability: </a:t>
            </a:r>
            <a:br>
              <a:rPr lang="en-US" dirty="0"/>
            </a:br>
            <a:r>
              <a:rPr lang="en-US" dirty="0"/>
              <a:t>What do patients notice in health websites?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5D719-97A7-6A45-A3F2-74A303D3E1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Abigail Bakke, Minnesota State University, Mankato</a:t>
            </a:r>
          </a:p>
          <a:p>
            <a:r>
              <a:rPr lang="en-US" dirty="0"/>
              <a:t>SCCI, 2-24-20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795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D31B-2BFA-0843-8631-54A7985B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 collected lots of qualitative data on how patients use e-health.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D08896-52EE-4AB9-B1B7-9C167DF806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3724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817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>
            <a:extLst>
              <a:ext uri="{FF2B5EF4-FFF2-40B4-BE49-F238E27FC236}">
                <a16:creationId xmlns:a16="http://schemas.microsoft.com/office/drawing/2014/main" id="{CB607B98-7700-4DC9-8BE8-A876255F9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F0B437-8DC0-E34E-990D-605EB940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92"/>
            <a:ext cx="3374136" cy="5504688"/>
          </a:xfrm>
        </p:spPr>
        <p:txBody>
          <a:bodyPr>
            <a:normAutofit/>
          </a:bodyPr>
          <a:lstStyle/>
          <a:p>
            <a:r>
              <a:rPr lang="en-US" dirty="0"/>
              <a:t>I asked participants to evaluate websites.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B6DE29-B3A2-4DF7-A648-05B19BC2C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874754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6309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574F6-9FCA-8948-BDA8-FE621FB2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Participants had varied impressions.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531B7BC-61D6-204D-8609-A19A4BD43E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269584"/>
              </p:ext>
            </p:extLst>
          </p:nvPr>
        </p:nvGraphicFramePr>
        <p:xfrm>
          <a:off x="838200" y="1825625"/>
          <a:ext cx="1051560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896">
                  <a:extLst>
                    <a:ext uri="{9D8B030D-6E8A-4147-A177-3AD203B41FA5}">
                      <a16:colId xmlns:a16="http://schemas.microsoft.com/office/drawing/2014/main" val="3305147207"/>
                    </a:ext>
                  </a:extLst>
                </a:gridCol>
                <a:gridCol w="2311677">
                  <a:extLst>
                    <a:ext uri="{9D8B030D-6E8A-4147-A177-3AD203B41FA5}">
                      <a16:colId xmlns:a16="http://schemas.microsoft.com/office/drawing/2014/main" val="4232569970"/>
                    </a:ext>
                  </a:extLst>
                </a:gridCol>
                <a:gridCol w="2311677">
                  <a:extLst>
                    <a:ext uri="{9D8B030D-6E8A-4147-A177-3AD203B41FA5}">
                      <a16:colId xmlns:a16="http://schemas.microsoft.com/office/drawing/2014/main" val="1538930616"/>
                    </a:ext>
                  </a:extLst>
                </a:gridCol>
                <a:gridCol w="2311677">
                  <a:extLst>
                    <a:ext uri="{9D8B030D-6E8A-4147-A177-3AD203B41FA5}">
                      <a16:colId xmlns:a16="http://schemas.microsoft.com/office/drawing/2014/main" val="3709070395"/>
                    </a:ext>
                  </a:extLst>
                </a:gridCol>
                <a:gridCol w="2311677">
                  <a:extLst>
                    <a:ext uri="{9D8B030D-6E8A-4147-A177-3AD203B41FA5}">
                      <a16:colId xmlns:a16="http://schemas.microsoft.com/office/drawing/2014/main" val="75643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Participant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Government site*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WebMD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PatientsLikeMe.com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Other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173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Wikipedia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7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23andMe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5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59130" algn="l"/>
                        </a:tabLs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DailyStrength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4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BeyondBlue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0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highlight>
                            <a:srgbClr val="FF0000"/>
                          </a:highlight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Patient Blog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1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Patient Blog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74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  <a:ea typeface="Calibri" panose="020F0502020204030204" pitchFamily="34" charset="0"/>
                          <a:cs typeface="Times New Roman (Body CS)"/>
                        </a:rPr>
                        <a:t>Sepalika.com</a:t>
                      </a:r>
                      <a:endParaRPr lang="en-US" sz="1400" dirty="0">
                        <a:effectLst/>
                        <a:latin typeface="Helvetica Neue" panose="02000503000000020004" pitchFamily="2" charset="0"/>
                        <a:ea typeface="Calibri" panose="020F0502020204030204" pitchFamily="34" charset="0"/>
                        <a:cs typeface="Times New Roman (Body CS)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306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FA8E240-F93A-8B4A-8A7C-E9DC7EFD29F8}"/>
              </a:ext>
            </a:extLst>
          </p:cNvPr>
          <p:cNvSpPr txBox="1"/>
          <p:nvPr/>
        </p:nvSpPr>
        <p:spPr>
          <a:xfrm>
            <a:off x="838200" y="5181600"/>
            <a:ext cx="922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00"/>
                </a:highlight>
              </a:rPr>
              <a:t>Overall positive impression</a:t>
            </a:r>
          </a:p>
          <a:p>
            <a:r>
              <a:rPr lang="en-US" dirty="0">
                <a:highlight>
                  <a:srgbClr val="FFFF00"/>
                </a:highlight>
              </a:rPr>
              <a:t>Unsure, neutral, or mixed impression</a:t>
            </a:r>
          </a:p>
          <a:p>
            <a:r>
              <a:rPr lang="en-US" dirty="0">
                <a:highlight>
                  <a:srgbClr val="FF0000"/>
                </a:highlight>
              </a:rPr>
              <a:t>Overall negative impression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9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26E18-40C9-A346-870C-FA7B2FC1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Participants pointed out lots of things.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81A51-7B39-7F43-8D96-80E8FADA6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AE323F1-6D94-5546-B337-46DC9E0D52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93769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224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A093-926F-3F45-8E7D-C51AC8E5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look at some data.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1B3EA-1D2C-744B-9A54-DBFB16D4B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73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2B7A-7A4B-8641-9075-186347A2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3776"/>
            <a:ext cx="10515600" cy="1847088"/>
          </a:xfrm>
        </p:spPr>
        <p:txBody>
          <a:bodyPr>
            <a:normAutofit/>
          </a:bodyPr>
          <a:lstStyle/>
          <a:p>
            <a:r>
              <a:rPr lang="en-US" dirty="0"/>
              <a:t>The (HCI) lit shows 4 main categories of things that affect trust in health sites.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E08D3-3A77-654A-BAB4-63DE02089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0864"/>
            <a:ext cx="10515600" cy="3836099"/>
          </a:xfrm>
        </p:spPr>
        <p:txBody>
          <a:bodyPr/>
          <a:lstStyle/>
          <a:p>
            <a:r>
              <a:rPr lang="en-US" dirty="0"/>
              <a:t>Content (including quality and neutrality)</a:t>
            </a:r>
          </a:p>
          <a:p>
            <a:r>
              <a:rPr lang="en-US" dirty="0"/>
              <a:t>Design and Ease of Use</a:t>
            </a:r>
          </a:p>
          <a:p>
            <a:r>
              <a:rPr lang="en-US" dirty="0"/>
              <a:t>Authorship (including author expertise and transparency of sources)</a:t>
            </a:r>
          </a:p>
          <a:p>
            <a:r>
              <a:rPr lang="en-US" dirty="0"/>
              <a:t>Advertising – strong disconnection to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8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23D7-5685-C74E-8F28-8A077B3E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472"/>
            <a:ext cx="10515600" cy="2231136"/>
          </a:xfrm>
        </p:spPr>
        <p:txBody>
          <a:bodyPr>
            <a:normAutofit/>
          </a:bodyPr>
          <a:lstStyle/>
          <a:p>
            <a:r>
              <a:rPr lang="en-US" dirty="0"/>
              <a:t>Tech comm research also shows that credibility evaluations are linked with quality design and usability.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109D-67CE-9E40-8A58-03DE69E17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4288"/>
            <a:ext cx="10515600" cy="3872675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Yet, non-professional or user-generated sources can be trustworthy in different ways (e.g., Everett 2018; Ledbetter 2018), especially with health sources on complex or contested topics (e.g., Singer 2019; Bakke 2019).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402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29511-0C71-4646-9B47-A9EC0E64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6"/>
            <a:ext cx="10515600" cy="1001460"/>
          </a:xfrm>
        </p:spPr>
        <p:txBody>
          <a:bodyPr>
            <a:normAutofit/>
          </a:bodyPr>
          <a:lstStyle/>
          <a:p>
            <a:r>
              <a:rPr lang="en-US" dirty="0"/>
              <a:t>What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211C-EC73-F64E-9C3D-0C082C7B9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2496"/>
            <a:ext cx="10515600" cy="4494467"/>
          </a:xfrm>
        </p:spPr>
        <p:txBody>
          <a:bodyPr/>
          <a:lstStyle/>
          <a:p>
            <a:r>
              <a:rPr lang="en-US" dirty="0"/>
              <a:t>How might my data on these specific website evaluations fit in with the rest of my data (interviews, observations)?</a:t>
            </a:r>
          </a:p>
          <a:p>
            <a:r>
              <a:rPr lang="en-US" dirty="0"/>
              <a:t>How might I focus my analysis?</a:t>
            </a:r>
          </a:p>
          <a:p>
            <a:r>
              <a:rPr lang="en-US" dirty="0"/>
              <a:t>Where might more data collection be needed?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540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39A81-9151-6941-96DA-7119AF9E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FCADA-5730-0C4D-9D16-389D122CF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effectLst/>
              </a:rPr>
              <a:t>Bakke, A. (2019). Writing for Patients on the Participatory Web: Heuristics for Purpose-Driven Personas. </a:t>
            </a:r>
            <a:r>
              <a:rPr lang="en-US" i="1" dirty="0">
                <a:effectLst/>
              </a:rPr>
              <a:t>IEEE Transactions on Professional Communication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62</a:t>
            </a:r>
            <a:r>
              <a:rPr lang="en-US" dirty="0">
                <a:effectLst/>
              </a:rPr>
              <a:t>(4), 318–333. </a:t>
            </a:r>
            <a:endParaRPr lang="en-US" dirty="0"/>
          </a:p>
          <a:p>
            <a:r>
              <a:rPr lang="en-US" dirty="0">
                <a:effectLst/>
              </a:rPr>
              <a:t>Everett, H. L. (2018). Is good enough good enough? Negotiating web user value judgments of small businesses based on poorly designed websites. </a:t>
            </a:r>
            <a:r>
              <a:rPr lang="en-US" i="1" dirty="0">
                <a:effectLst/>
              </a:rPr>
              <a:t>Communication Design Quarterly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6</a:t>
            </a:r>
            <a:r>
              <a:rPr lang="en-US" dirty="0">
                <a:effectLst/>
              </a:rPr>
              <a:t>(2), 41–56. </a:t>
            </a:r>
            <a:endParaRPr lang="en-US" dirty="0"/>
          </a:p>
          <a:p>
            <a:r>
              <a:rPr lang="en-US" dirty="0">
                <a:effectLst/>
              </a:rPr>
              <a:t>Fisher, J., Burstein, F., Lynch, K., &amp; </a:t>
            </a:r>
            <a:r>
              <a:rPr lang="en-US" dirty="0" err="1">
                <a:effectLst/>
              </a:rPr>
              <a:t>Lazarenko</a:t>
            </a:r>
            <a:r>
              <a:rPr lang="en-US" dirty="0">
                <a:effectLst/>
              </a:rPr>
              <a:t>, K. (2008). “Usability+ usefulness= trust”: An exploratory study of Australian health web sites. </a:t>
            </a:r>
            <a:r>
              <a:rPr lang="en-US" i="1" dirty="0">
                <a:effectLst/>
              </a:rPr>
              <a:t>Internet Research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18</a:t>
            </a:r>
            <a:r>
              <a:rPr lang="en-US" dirty="0">
                <a:effectLst/>
              </a:rPr>
              <a:t>(5), 477–498.</a:t>
            </a:r>
          </a:p>
          <a:p>
            <a:r>
              <a:rPr lang="en-US" dirty="0">
                <a:effectLst/>
              </a:rPr>
              <a:t>Ledbetter, L. (2018). The rhetorical work of YouTube’s beauty community: Relationship-and Identity-Building in user-created procedural discourse. </a:t>
            </a:r>
            <a:r>
              <a:rPr lang="en-US" i="1" dirty="0">
                <a:effectLst/>
              </a:rPr>
              <a:t>Technical Communication Quarterly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27</a:t>
            </a:r>
            <a:r>
              <a:rPr lang="en-US" dirty="0">
                <a:effectLst/>
              </a:rPr>
              <a:t>(4), 287–299.</a:t>
            </a:r>
          </a:p>
          <a:p>
            <a:r>
              <a:rPr lang="en-US" dirty="0">
                <a:effectLst/>
              </a:rPr>
              <a:t>Singer, S. A. (2019). Embracing Wildcard Sources: Information Literacy in the Age of Internet Health. </a:t>
            </a:r>
            <a:r>
              <a:rPr lang="en-US" i="1" dirty="0">
                <a:effectLst/>
              </a:rPr>
              <a:t>College English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82</a:t>
            </a:r>
            <a:r>
              <a:rPr lang="en-US" dirty="0">
                <a:effectLst/>
              </a:rPr>
              <a:t>(2), 21.</a:t>
            </a:r>
          </a:p>
          <a:p>
            <a:r>
              <a:rPr lang="en-US" dirty="0" err="1">
                <a:effectLst/>
              </a:rPr>
              <a:t>Sbaffi</a:t>
            </a:r>
            <a:r>
              <a:rPr lang="en-US" dirty="0">
                <a:effectLst/>
              </a:rPr>
              <a:t>, L., &amp; Rowley, J. (2017). Trust and credibility in web-based health information: A review and agenda for future research. </a:t>
            </a:r>
            <a:r>
              <a:rPr lang="en-US" i="1" dirty="0">
                <a:effectLst/>
              </a:rPr>
              <a:t>Journal of Medical Internet Research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19</a:t>
            </a:r>
            <a:r>
              <a:rPr lang="en-US" dirty="0">
                <a:effectLst/>
              </a:rPr>
              <a:t>(6), e218.</a:t>
            </a:r>
          </a:p>
        </p:txBody>
      </p:sp>
    </p:spTree>
    <p:extLst>
      <p:ext uri="{BB962C8B-B14F-4D97-AF65-F5344CB8AC3E}">
        <p14:creationId xmlns:p14="http://schemas.microsoft.com/office/powerpoint/2010/main" val="3697779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719</Words>
  <Application>Microsoft Macintosh PowerPoint</Application>
  <PresentationFormat>Widescreen</PresentationFormat>
  <Paragraphs>119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Book</vt:lpstr>
      <vt:lpstr>Calibri</vt:lpstr>
      <vt:lpstr>Helvetica Neue</vt:lpstr>
      <vt:lpstr>Office Theme</vt:lpstr>
      <vt:lpstr>Trust &amp; Usability:  What do patients notice in health websites?</vt:lpstr>
      <vt:lpstr>I collected lots of qualitative data on how patients use e-health.</vt:lpstr>
      <vt:lpstr>I asked participants to evaluate websites.</vt:lpstr>
      <vt:lpstr>Participants had varied impressions.</vt:lpstr>
      <vt:lpstr>Participants pointed out lots of things.</vt:lpstr>
      <vt:lpstr>Let’s look at some data.</vt:lpstr>
      <vt:lpstr>The (HCI) lit shows 4 main categories of things that affect trust in health sites.</vt:lpstr>
      <vt:lpstr>Tech comm research also shows that credibility evaluations are linked with quality design and usability.</vt:lpstr>
      <vt:lpstr>What now?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&amp; Usability:  What do patients notice in health websites?</dc:title>
  <dc:creator>Bakke, Abigail R</dc:creator>
  <cp:lastModifiedBy>Bakke, Abigail R</cp:lastModifiedBy>
  <cp:revision>17</cp:revision>
  <dcterms:created xsi:type="dcterms:W3CDTF">2020-02-21T22:19:19Z</dcterms:created>
  <dcterms:modified xsi:type="dcterms:W3CDTF">2020-02-22T16:06:23Z</dcterms:modified>
</cp:coreProperties>
</file>