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4"/>
  </p:sldMasterIdLst>
  <p:notesMasterIdLst>
    <p:notesMasterId r:id="rId16"/>
  </p:notesMasterIdLst>
  <p:sldIdLst>
    <p:sldId id="256" r:id="rId5"/>
    <p:sldId id="257" r:id="rId6"/>
    <p:sldId id="259" r:id="rId7"/>
    <p:sldId id="260" r:id="rId8"/>
    <p:sldId id="261" r:id="rId9"/>
    <p:sldId id="262" r:id="rId10"/>
    <p:sldId id="268" r:id="rId11"/>
    <p:sldId id="263" r:id="rId12"/>
    <p:sldId id="264" r:id="rId13"/>
    <p:sldId id="265" r:id="rId14"/>
    <p:sldId id="266" r:id="rId1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tamaran" panose="020B0604020202020204" charset="0"/>
      <p:regular r:id="rId21"/>
      <p:bold r:id="rId22"/>
    </p:embeddedFont>
    <p:embeddedFont>
      <p:font typeface="Catamaran Thin" panose="020B0604020202020204" charset="0"/>
      <p:regular r:id="rId23"/>
      <p:bold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80172F-E55B-4413-A4AE-1A10F3F2E1E7}" v="388" dt="2021-02-13T19:55:09.963"/>
    <p1510:client id="{3CF08024-D490-4F3E-B2D4-EB9173A384FB}" v="46" dt="2021-02-17T16:10:58.619"/>
    <p1510:client id="{4FDE1FBC-4AA2-4FD1-BD27-D29E2E696899}" v="304" dt="2021-02-13T20:53:58.563"/>
    <p1510:client id="{5202EB67-EFAF-43B6-BEFA-39E500AB5FFA}" v="2" dt="2021-02-17T03:25:49.145"/>
    <p1510:client id="{5AE4360B-0D6A-4F87-90D7-513DAEFBB593}" v="2" dt="2021-02-15T11:36:34.158"/>
    <p1510:client id="{5B4D2FF8-E341-4C80-A14D-4A92D7D908C2}" v="1478" dt="2021-02-17T01:30:10.322"/>
    <p1510:client id="{613B49D6-EF66-41C9-A61C-86D938CA5E95}" v="296" dt="2021-02-17T16:38:28.263"/>
    <p1510:client id="{6A7B1223-58AE-42B9-B1FB-5441379EF3B0}" v="4" dt="2021-02-17T01:38:00.470"/>
    <p1510:client id="{7C76DD8C-CD4D-421D-A310-37405D8F65F1}" v="14" dt="2021-02-15T21:01:56.828"/>
    <p1510:client id="{960B81D5-1001-4342-9FA7-5F5EC8BD3F6D}" v="2" dt="2021-02-09T15:30:01.389"/>
    <p1510:client id="{9776124D-B373-446B-BB0F-75CD5C6F3272}" v="10" dt="2021-02-15T20:06:08.262"/>
    <p1510:client id="{A6B11773-B9FC-4248-ABDE-AB4957B5A2A6}" v="42" dt="2021-02-17T05:15:03.223"/>
    <p1510:client id="{B30CBCD9-3626-49B3-A460-D3983934732C}" v="133" dt="2021-02-16T23:10:48.380"/>
    <p1510:client id="{DB44DCEE-C657-4E1B-97F8-D6B585F61056}" v="7" dt="2021-02-08T20:41:10.885"/>
    <p1510:client id="{DB81C0A9-67F6-4285-B347-2EB7DC8B8480}" v="15" dt="2021-02-08T20:39:31.8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isty Kennedy" userId="S::ckenne63@students.kennesaw.edu::ea84548c-ffab-4476-bd12-7ad35a93a330" providerId="AD" clId="Web-{B30CBCD9-3626-49B3-A460-D3983934732C}"/>
    <pc:docChg chg="addSld modSld">
      <pc:chgData name="Cristy Kennedy" userId="S::ckenne63@students.kennesaw.edu::ea84548c-ffab-4476-bd12-7ad35a93a330" providerId="AD" clId="Web-{B30CBCD9-3626-49B3-A460-D3983934732C}" dt="2021-02-16T23:10:48.380" v="130"/>
      <pc:docMkLst>
        <pc:docMk/>
      </pc:docMkLst>
      <pc:sldChg chg="delSp">
        <pc:chgData name="Cristy Kennedy" userId="S::ckenne63@students.kennesaw.edu::ea84548c-ffab-4476-bd12-7ad35a93a330" providerId="AD" clId="Web-{B30CBCD9-3626-49B3-A460-D3983934732C}" dt="2021-02-16T22:28:08.099" v="102"/>
        <pc:sldMkLst>
          <pc:docMk/>
          <pc:sldMk cId="0" sldId="257"/>
        </pc:sldMkLst>
        <pc:spChg chg="del">
          <ac:chgData name="Cristy Kennedy" userId="S::ckenne63@students.kennesaw.edu::ea84548c-ffab-4476-bd12-7ad35a93a330" providerId="AD" clId="Web-{B30CBCD9-3626-49B3-A460-D3983934732C}" dt="2021-02-16T22:28:08.099" v="102"/>
          <ac:spMkLst>
            <pc:docMk/>
            <pc:sldMk cId="0" sldId="257"/>
            <ac:spMk id="666" creationId="{00000000-0000-0000-0000-000000000000}"/>
          </ac:spMkLst>
        </pc:spChg>
      </pc:sldChg>
      <pc:sldChg chg="delSp">
        <pc:chgData name="Cristy Kennedy" userId="S::ckenne63@students.kennesaw.edu::ea84548c-ffab-4476-bd12-7ad35a93a330" providerId="AD" clId="Web-{B30CBCD9-3626-49B3-A460-D3983934732C}" dt="2021-02-16T22:13:44.886" v="62"/>
        <pc:sldMkLst>
          <pc:docMk/>
          <pc:sldMk cId="0" sldId="258"/>
        </pc:sldMkLst>
        <pc:spChg chg="del">
          <ac:chgData name="Cristy Kennedy" userId="S::ckenne63@students.kennesaw.edu::ea84548c-ffab-4476-bd12-7ad35a93a330" providerId="AD" clId="Web-{B30CBCD9-3626-49B3-A460-D3983934732C}" dt="2021-02-16T22:13:44.886" v="62"/>
          <ac:spMkLst>
            <pc:docMk/>
            <pc:sldMk cId="0" sldId="258"/>
            <ac:spMk id="671" creationId="{00000000-0000-0000-0000-000000000000}"/>
          </ac:spMkLst>
        </pc:spChg>
      </pc:sldChg>
      <pc:sldChg chg="addSp delSp modSp">
        <pc:chgData name="Cristy Kennedy" userId="S::ckenne63@students.kennesaw.edu::ea84548c-ffab-4476-bd12-7ad35a93a330" providerId="AD" clId="Web-{B30CBCD9-3626-49B3-A460-D3983934732C}" dt="2021-02-16T22:29:36.836" v="104" actId="1076"/>
        <pc:sldMkLst>
          <pc:docMk/>
          <pc:sldMk cId="0" sldId="259"/>
        </pc:sldMkLst>
        <pc:spChg chg="add del mod">
          <ac:chgData name="Cristy Kennedy" userId="S::ckenne63@students.kennesaw.edu::ea84548c-ffab-4476-bd12-7ad35a93a330" providerId="AD" clId="Web-{B30CBCD9-3626-49B3-A460-D3983934732C}" dt="2021-02-16T21:54:56.554" v="8"/>
          <ac:spMkLst>
            <pc:docMk/>
            <pc:sldMk cId="0" sldId="259"/>
            <ac:spMk id="3" creationId="{B099E54B-9AC1-498B-82BC-7AB281FBAD8A}"/>
          </ac:spMkLst>
        </pc:spChg>
        <pc:spChg chg="add del mod">
          <ac:chgData name="Cristy Kennedy" userId="S::ckenne63@students.kennesaw.edu::ea84548c-ffab-4476-bd12-7ad35a93a330" providerId="AD" clId="Web-{B30CBCD9-3626-49B3-A460-D3983934732C}" dt="2021-02-16T22:29:27.742" v="103" actId="1076"/>
          <ac:spMkLst>
            <pc:docMk/>
            <pc:sldMk cId="0" sldId="259"/>
            <ac:spMk id="678" creationId="{00000000-0000-0000-0000-000000000000}"/>
          </ac:spMkLst>
        </pc:spChg>
        <pc:spChg chg="mod">
          <ac:chgData name="Cristy Kennedy" userId="S::ckenne63@students.kennesaw.edu::ea84548c-ffab-4476-bd12-7ad35a93a330" providerId="AD" clId="Web-{B30CBCD9-3626-49B3-A460-D3983934732C}" dt="2021-02-16T22:29:36.836" v="104" actId="1076"/>
          <ac:spMkLst>
            <pc:docMk/>
            <pc:sldMk cId="0" sldId="259"/>
            <ac:spMk id="679" creationId="{00000000-0000-0000-0000-000000000000}"/>
          </ac:spMkLst>
        </pc:spChg>
        <pc:spChg chg="mod">
          <ac:chgData name="Cristy Kennedy" userId="S::ckenne63@students.kennesaw.edu::ea84548c-ffab-4476-bd12-7ad35a93a330" providerId="AD" clId="Web-{B30CBCD9-3626-49B3-A460-D3983934732C}" dt="2021-02-16T22:15:30.998" v="66" actId="1076"/>
          <ac:spMkLst>
            <pc:docMk/>
            <pc:sldMk cId="0" sldId="259"/>
            <ac:spMk id="680" creationId="{00000000-0000-0000-0000-000000000000}"/>
          </ac:spMkLst>
        </pc:spChg>
      </pc:sldChg>
      <pc:sldChg chg="modSp mod modClrScheme chgLayout">
        <pc:chgData name="Cristy Kennedy" userId="S::ckenne63@students.kennesaw.edu::ea84548c-ffab-4476-bd12-7ad35a93a330" providerId="AD" clId="Web-{B30CBCD9-3626-49B3-A460-D3983934732C}" dt="2021-02-16T22:45:07.068" v="106"/>
        <pc:sldMkLst>
          <pc:docMk/>
          <pc:sldMk cId="0" sldId="261"/>
        </pc:sldMkLst>
        <pc:spChg chg="mod ord">
          <ac:chgData name="Cristy Kennedy" userId="S::ckenne63@students.kennesaw.edu::ea84548c-ffab-4476-bd12-7ad35a93a330" providerId="AD" clId="Web-{B30CBCD9-3626-49B3-A460-D3983934732C}" dt="2021-02-16T22:45:07.068" v="106"/>
          <ac:spMkLst>
            <pc:docMk/>
            <pc:sldMk cId="0" sldId="261"/>
            <ac:spMk id="704" creationId="{00000000-0000-0000-0000-000000000000}"/>
          </ac:spMkLst>
        </pc:spChg>
        <pc:spChg chg="mod ord">
          <ac:chgData name="Cristy Kennedy" userId="S::ckenne63@students.kennesaw.edu::ea84548c-ffab-4476-bd12-7ad35a93a330" providerId="AD" clId="Web-{B30CBCD9-3626-49B3-A460-D3983934732C}" dt="2021-02-16T22:45:07.068" v="106"/>
          <ac:spMkLst>
            <pc:docMk/>
            <pc:sldMk cId="0" sldId="261"/>
            <ac:spMk id="705" creationId="{00000000-0000-0000-0000-000000000000}"/>
          </ac:spMkLst>
        </pc:spChg>
      </pc:sldChg>
      <pc:sldChg chg="delSp modSp">
        <pc:chgData name="Cristy Kennedy" userId="S::ckenne63@students.kennesaw.edu::ea84548c-ffab-4476-bd12-7ad35a93a330" providerId="AD" clId="Web-{B30CBCD9-3626-49B3-A460-D3983934732C}" dt="2021-02-16T22:59:33.766" v="128"/>
        <pc:sldMkLst>
          <pc:docMk/>
          <pc:sldMk cId="0" sldId="262"/>
        </pc:sldMkLst>
        <pc:spChg chg="del mod">
          <ac:chgData name="Cristy Kennedy" userId="S::ckenne63@students.kennesaw.edu::ea84548c-ffab-4476-bd12-7ad35a93a330" providerId="AD" clId="Web-{B30CBCD9-3626-49B3-A460-D3983934732C}" dt="2021-02-16T22:59:33.766" v="128"/>
          <ac:spMkLst>
            <pc:docMk/>
            <pc:sldMk cId="0" sldId="262"/>
            <ac:spMk id="710" creationId="{00000000-0000-0000-0000-000000000000}"/>
          </ac:spMkLst>
        </pc:spChg>
        <pc:spChg chg="del">
          <ac:chgData name="Cristy Kennedy" userId="S::ckenne63@students.kennesaw.edu::ea84548c-ffab-4476-bd12-7ad35a93a330" providerId="AD" clId="Web-{B30CBCD9-3626-49B3-A460-D3983934732C}" dt="2021-02-16T22:27:52.880" v="101"/>
          <ac:spMkLst>
            <pc:docMk/>
            <pc:sldMk cId="0" sldId="262"/>
            <ac:spMk id="711" creationId="{00000000-0000-0000-0000-000000000000}"/>
          </ac:spMkLst>
        </pc:spChg>
        <pc:grpChg chg="mod">
          <ac:chgData name="Cristy Kennedy" userId="S::ckenne63@students.kennesaw.edu::ea84548c-ffab-4476-bd12-7ad35a93a330" providerId="AD" clId="Web-{B30CBCD9-3626-49B3-A460-D3983934732C}" dt="2021-02-16T22:50:33.187" v="114" actId="1076"/>
          <ac:grpSpMkLst>
            <pc:docMk/>
            <pc:sldMk cId="0" sldId="262"/>
            <ac:grpSpMk id="718" creationId="{00000000-0000-0000-0000-000000000000}"/>
          </ac:grpSpMkLst>
        </pc:grpChg>
        <pc:grpChg chg="mod">
          <ac:chgData name="Cristy Kennedy" userId="S::ckenne63@students.kennesaw.edu::ea84548c-ffab-4476-bd12-7ad35a93a330" providerId="AD" clId="Web-{B30CBCD9-3626-49B3-A460-D3983934732C}" dt="2021-02-16T22:50:22.171" v="113" actId="1076"/>
          <ac:grpSpMkLst>
            <pc:docMk/>
            <pc:sldMk cId="0" sldId="262"/>
            <ac:grpSpMk id="721" creationId="{00000000-0000-0000-0000-000000000000}"/>
          </ac:grpSpMkLst>
        </pc:grpChg>
        <pc:grpChg chg="mod">
          <ac:chgData name="Cristy Kennedy" userId="S::ckenne63@students.kennesaw.edu::ea84548c-ffab-4476-bd12-7ad35a93a330" providerId="AD" clId="Web-{B30CBCD9-3626-49B3-A460-D3983934732C}" dt="2021-02-16T22:27:35.661" v="98" actId="1076"/>
          <ac:grpSpMkLst>
            <pc:docMk/>
            <pc:sldMk cId="0" sldId="262"/>
            <ac:grpSpMk id="724" creationId="{00000000-0000-0000-0000-000000000000}"/>
          </ac:grpSpMkLst>
        </pc:grpChg>
      </pc:sldChg>
      <pc:sldChg chg="delSp modSp">
        <pc:chgData name="Cristy Kennedy" userId="S::ckenne63@students.kennesaw.edu::ea84548c-ffab-4476-bd12-7ad35a93a330" providerId="AD" clId="Web-{B30CBCD9-3626-49B3-A460-D3983934732C}" dt="2021-02-16T22:26:39.628" v="97" actId="1076"/>
        <pc:sldMkLst>
          <pc:docMk/>
          <pc:sldMk cId="0" sldId="264"/>
        </pc:sldMkLst>
        <pc:spChg chg="mod">
          <ac:chgData name="Cristy Kennedy" userId="S::ckenne63@students.kennesaw.edu::ea84548c-ffab-4476-bd12-7ad35a93a330" providerId="AD" clId="Web-{B30CBCD9-3626-49B3-A460-D3983934732C}" dt="2021-02-16T22:22:40.339" v="91" actId="14100"/>
          <ac:spMkLst>
            <pc:docMk/>
            <pc:sldMk cId="0" sldId="264"/>
            <ac:spMk id="2" creationId="{0E26068A-9B56-4EC1-B1BD-326C2B8D8C4F}"/>
          </ac:spMkLst>
        </pc:spChg>
        <pc:spChg chg="mod">
          <ac:chgData name="Cristy Kennedy" userId="S::ckenne63@students.kennesaw.edu::ea84548c-ffab-4476-bd12-7ad35a93a330" providerId="AD" clId="Web-{B30CBCD9-3626-49B3-A460-D3983934732C}" dt="2021-02-16T22:26:32.065" v="96" actId="1076"/>
          <ac:spMkLst>
            <pc:docMk/>
            <pc:sldMk cId="0" sldId="264"/>
            <ac:spMk id="3" creationId="{1A83CC74-DFE6-4D69-915A-961F66C820A3}"/>
          </ac:spMkLst>
        </pc:spChg>
        <pc:spChg chg="mod">
          <ac:chgData name="Cristy Kennedy" userId="S::ckenne63@students.kennesaw.edu::ea84548c-ffab-4476-bd12-7ad35a93a330" providerId="AD" clId="Web-{B30CBCD9-3626-49B3-A460-D3983934732C}" dt="2021-02-16T22:26:39.628" v="97" actId="1076"/>
          <ac:spMkLst>
            <pc:docMk/>
            <pc:sldMk cId="0" sldId="264"/>
            <ac:spMk id="4" creationId="{EFE8C40E-2068-482B-82DD-9CBDBBA8C858}"/>
          </ac:spMkLst>
        </pc:spChg>
        <pc:spChg chg="del">
          <ac:chgData name="Cristy Kennedy" userId="S::ckenne63@students.kennesaw.edu::ea84548c-ffab-4476-bd12-7ad35a93a330" providerId="AD" clId="Web-{B30CBCD9-3626-49B3-A460-D3983934732C}" dt="2021-02-16T22:17:15.408" v="71"/>
          <ac:spMkLst>
            <pc:docMk/>
            <pc:sldMk cId="0" sldId="264"/>
            <ac:spMk id="739" creationId="{00000000-0000-0000-0000-000000000000}"/>
          </ac:spMkLst>
        </pc:spChg>
      </pc:sldChg>
      <pc:sldChg chg="delSp">
        <pc:chgData name="Cristy Kennedy" userId="S::ckenne63@students.kennesaw.edu::ea84548c-ffab-4476-bd12-7ad35a93a330" providerId="AD" clId="Web-{B30CBCD9-3626-49B3-A460-D3983934732C}" dt="2021-02-16T22:17:56.862" v="73"/>
        <pc:sldMkLst>
          <pc:docMk/>
          <pc:sldMk cId="0" sldId="265"/>
        </pc:sldMkLst>
        <pc:spChg chg="del">
          <ac:chgData name="Cristy Kennedy" userId="S::ckenne63@students.kennesaw.edu::ea84548c-ffab-4476-bd12-7ad35a93a330" providerId="AD" clId="Web-{B30CBCD9-3626-49B3-A460-D3983934732C}" dt="2021-02-16T22:17:56.862" v="73"/>
          <ac:spMkLst>
            <pc:docMk/>
            <pc:sldMk cId="0" sldId="265"/>
            <ac:spMk id="770" creationId="{00000000-0000-0000-0000-000000000000}"/>
          </ac:spMkLst>
        </pc:spChg>
      </pc:sldChg>
      <pc:sldChg chg="delSp">
        <pc:chgData name="Cristy Kennedy" userId="S::ckenne63@students.kennesaw.edu::ea84548c-ffab-4476-bd12-7ad35a93a330" providerId="AD" clId="Web-{B30CBCD9-3626-49B3-A460-D3983934732C}" dt="2021-02-16T22:17:18.892" v="72"/>
        <pc:sldMkLst>
          <pc:docMk/>
          <pc:sldMk cId="0" sldId="266"/>
        </pc:sldMkLst>
        <pc:spChg chg="del">
          <ac:chgData name="Cristy Kennedy" userId="S::ckenne63@students.kennesaw.edu::ea84548c-ffab-4476-bd12-7ad35a93a330" providerId="AD" clId="Web-{B30CBCD9-3626-49B3-A460-D3983934732C}" dt="2021-02-16T22:17:18.892" v="72"/>
          <ac:spMkLst>
            <pc:docMk/>
            <pc:sldMk cId="0" sldId="266"/>
            <ac:spMk id="778" creationId="{00000000-0000-0000-0000-000000000000}"/>
          </ac:spMkLst>
        </pc:spChg>
      </pc:sldChg>
      <pc:sldChg chg="addSp delSp modSp new mod modClrScheme chgLayout">
        <pc:chgData name="Cristy Kennedy" userId="S::ckenne63@students.kennesaw.edu::ea84548c-ffab-4476-bd12-7ad35a93a330" providerId="AD" clId="Web-{B30CBCD9-3626-49B3-A460-D3983934732C}" dt="2021-02-16T22:59:38.094" v="129"/>
        <pc:sldMkLst>
          <pc:docMk/>
          <pc:sldMk cId="444171177" sldId="267"/>
        </pc:sldMkLst>
        <pc:spChg chg="del mod">
          <ac:chgData name="Cristy Kennedy" userId="S::ckenne63@students.kennesaw.edu::ea84548c-ffab-4476-bd12-7ad35a93a330" providerId="AD" clId="Web-{B30CBCD9-3626-49B3-A460-D3983934732C}" dt="2021-02-16T22:45:49.538" v="109"/>
          <ac:spMkLst>
            <pc:docMk/>
            <pc:sldMk cId="444171177" sldId="267"/>
            <ac:spMk id="2" creationId="{A64F9369-E079-4DB1-9086-4FBDE8608B95}"/>
          </ac:spMkLst>
        </pc:spChg>
        <pc:spChg chg="del mod ord">
          <ac:chgData name="Cristy Kennedy" userId="S::ckenne63@students.kennesaw.edu::ea84548c-ffab-4476-bd12-7ad35a93a330" providerId="AD" clId="Web-{B30CBCD9-3626-49B3-A460-D3983934732C}" dt="2021-02-16T22:46:33.336" v="111"/>
          <ac:spMkLst>
            <pc:docMk/>
            <pc:sldMk cId="444171177" sldId="267"/>
            <ac:spMk id="3" creationId="{981E7C00-4044-4816-97AD-4D485DD90520}"/>
          </ac:spMkLst>
        </pc:spChg>
        <pc:spChg chg="add del mod ord">
          <ac:chgData name="Cristy Kennedy" userId="S::ckenne63@students.kennesaw.edu::ea84548c-ffab-4476-bd12-7ad35a93a330" providerId="AD" clId="Web-{B30CBCD9-3626-49B3-A460-D3983934732C}" dt="2021-02-16T22:59:38.094" v="129"/>
          <ac:spMkLst>
            <pc:docMk/>
            <pc:sldMk cId="444171177" sldId="267"/>
            <ac:spMk id="4" creationId="{AF26C5E9-C665-452B-83EF-DCD1BEA2CD49}"/>
          </ac:spMkLst>
        </pc:spChg>
        <pc:spChg chg="add mod">
          <ac:chgData name="Cristy Kennedy" userId="S::ckenne63@students.kennesaw.edu::ea84548c-ffab-4476-bd12-7ad35a93a330" providerId="AD" clId="Web-{B30CBCD9-3626-49B3-A460-D3983934732C}" dt="2021-02-16T22:59:38.094" v="129"/>
          <ac:spMkLst>
            <pc:docMk/>
            <pc:sldMk cId="444171177" sldId="267"/>
            <ac:spMk id="6" creationId="{119AD035-C77E-4C7D-8E8E-01C803AEDEE1}"/>
          </ac:spMkLst>
        </pc:spChg>
      </pc:sldChg>
      <pc:sldChg chg="new">
        <pc:chgData name="Cristy Kennedy" userId="S::ckenne63@students.kennesaw.edu::ea84548c-ffab-4476-bd12-7ad35a93a330" providerId="AD" clId="Web-{B30CBCD9-3626-49B3-A460-D3983934732C}" dt="2021-02-16T23:10:48.380" v="130"/>
        <pc:sldMkLst>
          <pc:docMk/>
          <pc:sldMk cId="1894097223" sldId="268"/>
        </pc:sldMkLst>
      </pc:sldChg>
    </pc:docChg>
  </pc:docChgLst>
  <pc:docChgLst>
    <pc:chgData name="Cristy Kennedy" userId="S::ckenne63@students.kennesaw.edu::ea84548c-ffab-4476-bd12-7ad35a93a330" providerId="AD" clId="Web-{0780172F-E55B-4413-A4AE-1A10F3F2E1E7}"/>
    <pc:docChg chg="modSld">
      <pc:chgData name="Cristy Kennedy" userId="S::ckenne63@students.kennesaw.edu::ea84548c-ffab-4476-bd12-7ad35a93a330" providerId="AD" clId="Web-{0780172F-E55B-4413-A4AE-1A10F3F2E1E7}" dt="2021-02-13T19:55:09.963" v="387" actId="14100"/>
      <pc:docMkLst>
        <pc:docMk/>
      </pc:docMkLst>
      <pc:sldChg chg="modSp">
        <pc:chgData name="Cristy Kennedy" userId="S::ckenne63@students.kennesaw.edu::ea84548c-ffab-4476-bd12-7ad35a93a330" providerId="AD" clId="Web-{0780172F-E55B-4413-A4AE-1A10F3F2E1E7}" dt="2021-02-13T19:55:09.963" v="387" actId="14100"/>
        <pc:sldMkLst>
          <pc:docMk/>
          <pc:sldMk cId="0" sldId="259"/>
        </pc:sldMkLst>
        <pc:spChg chg="mod">
          <ac:chgData name="Cristy Kennedy" userId="S::ckenne63@students.kennesaw.edu::ea84548c-ffab-4476-bd12-7ad35a93a330" providerId="AD" clId="Web-{0780172F-E55B-4413-A4AE-1A10F3F2E1E7}" dt="2021-02-13T19:49:22.136" v="309" actId="20577"/>
          <ac:spMkLst>
            <pc:docMk/>
            <pc:sldMk cId="0" sldId="259"/>
            <ac:spMk id="678" creationId="{00000000-0000-0000-0000-000000000000}"/>
          </ac:spMkLst>
        </pc:spChg>
        <pc:spChg chg="mod">
          <ac:chgData name="Cristy Kennedy" userId="S::ckenne63@students.kennesaw.edu::ea84548c-ffab-4476-bd12-7ad35a93a330" providerId="AD" clId="Web-{0780172F-E55B-4413-A4AE-1A10F3F2E1E7}" dt="2021-02-13T19:46:46.895" v="288" actId="20577"/>
          <ac:spMkLst>
            <pc:docMk/>
            <pc:sldMk cId="0" sldId="259"/>
            <ac:spMk id="679" creationId="{00000000-0000-0000-0000-000000000000}"/>
          </ac:spMkLst>
        </pc:spChg>
        <pc:spChg chg="mod">
          <ac:chgData name="Cristy Kennedy" userId="S::ckenne63@students.kennesaw.edu::ea84548c-ffab-4476-bd12-7ad35a93a330" providerId="AD" clId="Web-{0780172F-E55B-4413-A4AE-1A10F3F2E1E7}" dt="2021-02-13T19:55:09.963" v="387" actId="14100"/>
          <ac:spMkLst>
            <pc:docMk/>
            <pc:sldMk cId="0" sldId="259"/>
            <ac:spMk id="680" creationId="{00000000-0000-0000-0000-000000000000}"/>
          </ac:spMkLst>
        </pc:spChg>
      </pc:sldChg>
    </pc:docChg>
  </pc:docChgLst>
  <pc:docChgLst>
    <pc:chgData name="Sara Doan" userId="S::sdoan4@kennesaw.edu::3fc8e831-1f3a-4aa1-a1f5-e835545f5dae" providerId="AD" clId="Web-{613B49D6-EF66-41C9-A61C-86D938CA5E95}"/>
    <pc:docChg chg="addSld delSld modSld">
      <pc:chgData name="Sara Doan" userId="S::sdoan4@kennesaw.edu::3fc8e831-1f3a-4aa1-a1f5-e835545f5dae" providerId="AD" clId="Web-{613B49D6-EF66-41C9-A61C-86D938CA5E95}" dt="2021-02-17T16:38:28.263" v="212"/>
      <pc:docMkLst>
        <pc:docMk/>
      </pc:docMkLst>
      <pc:sldChg chg="addSp modSp">
        <pc:chgData name="Sara Doan" userId="S::sdoan4@kennesaw.edu::3fc8e831-1f3a-4aa1-a1f5-e835545f5dae" providerId="AD" clId="Web-{613B49D6-EF66-41C9-A61C-86D938CA5E95}" dt="2021-02-17T16:30:40.808" v="110" actId="1076"/>
        <pc:sldMkLst>
          <pc:docMk/>
          <pc:sldMk cId="0" sldId="257"/>
        </pc:sldMkLst>
        <pc:spChg chg="mod">
          <ac:chgData name="Sara Doan" userId="S::sdoan4@kennesaw.edu::3fc8e831-1f3a-4aa1-a1f5-e835545f5dae" providerId="AD" clId="Web-{613B49D6-EF66-41C9-A61C-86D938CA5E95}" dt="2021-02-17T16:19:58.664" v="63" actId="1076"/>
          <ac:spMkLst>
            <pc:docMk/>
            <pc:sldMk cId="0" sldId="257"/>
            <ac:spMk id="665" creationId="{00000000-0000-0000-0000-000000000000}"/>
          </ac:spMkLst>
        </pc:spChg>
        <pc:picChg chg="add mod">
          <ac:chgData name="Sara Doan" userId="S::sdoan4@kennesaw.edu::3fc8e831-1f3a-4aa1-a1f5-e835545f5dae" providerId="AD" clId="Web-{613B49D6-EF66-41C9-A61C-86D938CA5E95}" dt="2021-02-17T16:30:40.808" v="110" actId="1076"/>
          <ac:picMkLst>
            <pc:docMk/>
            <pc:sldMk cId="0" sldId="257"/>
            <ac:picMk id="2" creationId="{6CD25590-EDAE-4178-B640-EAFA6E0D7736}"/>
          </ac:picMkLst>
        </pc:picChg>
      </pc:sldChg>
      <pc:sldChg chg="del">
        <pc:chgData name="Sara Doan" userId="S::sdoan4@kennesaw.edu::3fc8e831-1f3a-4aa1-a1f5-e835545f5dae" providerId="AD" clId="Web-{613B49D6-EF66-41C9-A61C-86D938CA5E95}" dt="2021-02-17T16:20:05.039" v="65"/>
        <pc:sldMkLst>
          <pc:docMk/>
          <pc:sldMk cId="0" sldId="258"/>
        </pc:sldMkLst>
      </pc:sldChg>
      <pc:sldChg chg="modSp addAnim delAnim modAnim">
        <pc:chgData name="Sara Doan" userId="S::sdoan4@kennesaw.edu::3fc8e831-1f3a-4aa1-a1f5-e835545f5dae" providerId="AD" clId="Web-{613B49D6-EF66-41C9-A61C-86D938CA5E95}" dt="2021-02-17T16:31:13.683" v="113" actId="20577"/>
        <pc:sldMkLst>
          <pc:docMk/>
          <pc:sldMk cId="0" sldId="259"/>
        </pc:sldMkLst>
        <pc:spChg chg="mod">
          <ac:chgData name="Sara Doan" userId="S::sdoan4@kennesaw.edu::3fc8e831-1f3a-4aa1-a1f5-e835545f5dae" providerId="AD" clId="Web-{613B49D6-EF66-41C9-A61C-86D938CA5E95}" dt="2021-02-17T16:15:49.022" v="44" actId="20577"/>
          <ac:spMkLst>
            <pc:docMk/>
            <pc:sldMk cId="0" sldId="259"/>
            <ac:spMk id="677" creationId="{00000000-0000-0000-0000-000000000000}"/>
          </ac:spMkLst>
        </pc:spChg>
        <pc:spChg chg="mod">
          <ac:chgData name="Sara Doan" userId="S::sdoan4@kennesaw.edu::3fc8e831-1f3a-4aa1-a1f5-e835545f5dae" providerId="AD" clId="Web-{613B49D6-EF66-41C9-A61C-86D938CA5E95}" dt="2021-02-17T16:31:13.683" v="113" actId="20577"/>
          <ac:spMkLst>
            <pc:docMk/>
            <pc:sldMk cId="0" sldId="259"/>
            <ac:spMk id="678" creationId="{00000000-0000-0000-0000-000000000000}"/>
          </ac:spMkLst>
        </pc:spChg>
      </pc:sldChg>
      <pc:sldChg chg="modSp">
        <pc:chgData name="Sara Doan" userId="S::sdoan4@kennesaw.edu::3fc8e831-1f3a-4aa1-a1f5-e835545f5dae" providerId="AD" clId="Web-{613B49D6-EF66-41C9-A61C-86D938CA5E95}" dt="2021-02-17T16:31:04.792" v="112" actId="1076"/>
        <pc:sldMkLst>
          <pc:docMk/>
          <pc:sldMk cId="0" sldId="260"/>
        </pc:sldMkLst>
        <pc:spChg chg="mod">
          <ac:chgData name="Sara Doan" userId="S::sdoan4@kennesaw.edu::3fc8e831-1f3a-4aa1-a1f5-e835545f5dae" providerId="AD" clId="Web-{613B49D6-EF66-41C9-A61C-86D938CA5E95}" dt="2021-02-17T16:31:04.792" v="112" actId="1076"/>
          <ac:spMkLst>
            <pc:docMk/>
            <pc:sldMk cId="0" sldId="260"/>
            <ac:spMk id="686" creationId="{00000000-0000-0000-0000-000000000000}"/>
          </ac:spMkLst>
        </pc:spChg>
      </pc:sldChg>
      <pc:sldChg chg="modSp">
        <pc:chgData name="Sara Doan" userId="S::sdoan4@kennesaw.edu::3fc8e831-1f3a-4aa1-a1f5-e835545f5dae" providerId="AD" clId="Web-{613B49D6-EF66-41C9-A61C-86D938CA5E95}" dt="2021-02-17T16:31:33.777" v="116" actId="1076"/>
        <pc:sldMkLst>
          <pc:docMk/>
          <pc:sldMk cId="0" sldId="261"/>
        </pc:sldMkLst>
        <pc:spChg chg="mod">
          <ac:chgData name="Sara Doan" userId="S::sdoan4@kennesaw.edu::3fc8e831-1f3a-4aa1-a1f5-e835545f5dae" providerId="AD" clId="Web-{613B49D6-EF66-41C9-A61C-86D938CA5E95}" dt="2021-02-17T16:31:33.777" v="116" actId="1076"/>
          <ac:spMkLst>
            <pc:docMk/>
            <pc:sldMk cId="0" sldId="261"/>
            <ac:spMk id="705" creationId="{00000000-0000-0000-0000-000000000000}"/>
          </ac:spMkLst>
        </pc:spChg>
      </pc:sldChg>
      <pc:sldChg chg="modSp addAnim modAnim">
        <pc:chgData name="Sara Doan" userId="S::sdoan4@kennesaw.edu::3fc8e831-1f3a-4aa1-a1f5-e835545f5dae" providerId="AD" clId="Web-{613B49D6-EF66-41C9-A61C-86D938CA5E95}" dt="2021-02-17T16:32:40.027" v="122" actId="1076"/>
        <pc:sldMkLst>
          <pc:docMk/>
          <pc:sldMk cId="0" sldId="262"/>
        </pc:sldMkLst>
        <pc:spChg chg="mod">
          <ac:chgData name="Sara Doan" userId="S::sdoan4@kennesaw.edu::3fc8e831-1f3a-4aa1-a1f5-e835545f5dae" providerId="AD" clId="Web-{613B49D6-EF66-41C9-A61C-86D938CA5E95}" dt="2021-02-17T16:32:09.980" v="117"/>
          <ac:spMkLst>
            <pc:docMk/>
            <pc:sldMk cId="0" sldId="262"/>
            <ac:spMk id="6" creationId="{CE6433A2-E34D-4B2F-A9D1-99517041657E}"/>
          </ac:spMkLst>
        </pc:spChg>
        <pc:spChg chg="mod">
          <ac:chgData name="Sara Doan" userId="S::sdoan4@kennesaw.edu::3fc8e831-1f3a-4aa1-a1f5-e835545f5dae" providerId="AD" clId="Web-{613B49D6-EF66-41C9-A61C-86D938CA5E95}" dt="2021-02-17T16:21:59.055" v="92" actId="1076"/>
          <ac:spMkLst>
            <pc:docMk/>
            <pc:sldMk cId="0" sldId="262"/>
            <ac:spMk id="8" creationId="{54606BEA-DEEC-49D2-82AE-389BC5AC0E5B}"/>
          </ac:spMkLst>
        </pc:spChg>
        <pc:spChg chg="mod">
          <ac:chgData name="Sara Doan" userId="S::sdoan4@kennesaw.edu::3fc8e831-1f3a-4aa1-a1f5-e835545f5dae" providerId="AD" clId="Web-{613B49D6-EF66-41C9-A61C-86D938CA5E95}" dt="2021-02-17T16:32:36.011" v="121" actId="1076"/>
          <ac:spMkLst>
            <pc:docMk/>
            <pc:sldMk cId="0" sldId="262"/>
            <ac:spMk id="25" creationId="{4CCCE779-A34B-40A5-9C89-C1991BB4C0FD}"/>
          </ac:spMkLst>
        </pc:spChg>
        <pc:spChg chg="mod">
          <ac:chgData name="Sara Doan" userId="S::sdoan4@kennesaw.edu::3fc8e831-1f3a-4aa1-a1f5-e835545f5dae" providerId="AD" clId="Web-{613B49D6-EF66-41C9-A61C-86D938CA5E95}" dt="2021-02-17T16:32:40.027" v="122" actId="1076"/>
          <ac:spMkLst>
            <pc:docMk/>
            <pc:sldMk cId="0" sldId="262"/>
            <ac:spMk id="26" creationId="{1B7FDDBC-2751-467E-9325-8EDFFEFA7DA9}"/>
          </ac:spMkLst>
        </pc:spChg>
      </pc:sldChg>
      <pc:sldChg chg="modSp">
        <pc:chgData name="Sara Doan" userId="S::sdoan4@kennesaw.edu::3fc8e831-1f3a-4aa1-a1f5-e835545f5dae" providerId="AD" clId="Web-{613B49D6-EF66-41C9-A61C-86D938CA5E95}" dt="2021-02-17T16:38:25.450" v="211" actId="1076"/>
        <pc:sldMkLst>
          <pc:docMk/>
          <pc:sldMk cId="0" sldId="263"/>
        </pc:sldMkLst>
        <pc:spChg chg="mod">
          <ac:chgData name="Sara Doan" userId="S::sdoan4@kennesaw.edu::3fc8e831-1f3a-4aa1-a1f5-e835545f5dae" providerId="AD" clId="Web-{613B49D6-EF66-41C9-A61C-86D938CA5E95}" dt="2021-02-17T16:38:25.450" v="211" actId="1076"/>
          <ac:spMkLst>
            <pc:docMk/>
            <pc:sldMk cId="0" sldId="263"/>
            <ac:spMk id="732" creationId="{00000000-0000-0000-0000-000000000000}"/>
          </ac:spMkLst>
        </pc:spChg>
      </pc:sldChg>
      <pc:sldChg chg="addSp delSp modSp del">
        <pc:chgData name="Sara Doan" userId="S::sdoan4@kennesaw.edu::3fc8e831-1f3a-4aa1-a1f5-e835545f5dae" providerId="AD" clId="Web-{613B49D6-EF66-41C9-A61C-86D938CA5E95}" dt="2021-02-17T16:38:28.263" v="212"/>
        <pc:sldMkLst>
          <pc:docMk/>
          <pc:sldMk cId="444171177" sldId="267"/>
        </pc:sldMkLst>
        <pc:spChg chg="add mod">
          <ac:chgData name="Sara Doan" userId="S::sdoan4@kennesaw.edu::3fc8e831-1f3a-4aa1-a1f5-e835545f5dae" providerId="AD" clId="Web-{613B49D6-EF66-41C9-A61C-86D938CA5E95}" dt="2021-02-17T16:36:03.247" v="192" actId="14100"/>
          <ac:spMkLst>
            <pc:docMk/>
            <pc:sldMk cId="444171177" sldId="267"/>
            <ac:spMk id="3" creationId="{DD08C5A0-317F-43C1-80A2-41970F257AFE}"/>
          </ac:spMkLst>
        </pc:spChg>
        <pc:picChg chg="del mod">
          <ac:chgData name="Sara Doan" userId="S::sdoan4@kennesaw.edu::3fc8e831-1f3a-4aa1-a1f5-e835545f5dae" providerId="AD" clId="Web-{613B49D6-EF66-41C9-A61C-86D938CA5E95}" dt="2021-02-17T16:33:22.574" v="124"/>
          <ac:picMkLst>
            <pc:docMk/>
            <pc:sldMk cId="444171177" sldId="267"/>
            <ac:picMk id="2" creationId="{810AE12A-7C22-4A40-A1F2-4C0D1A4F710B}"/>
          </ac:picMkLst>
        </pc:picChg>
        <pc:picChg chg="del">
          <ac:chgData name="Sara Doan" userId="S::sdoan4@kennesaw.edu::3fc8e831-1f3a-4aa1-a1f5-e835545f5dae" providerId="AD" clId="Web-{613B49D6-EF66-41C9-A61C-86D938CA5E95}" dt="2021-02-17T16:13:16.709" v="12"/>
          <ac:picMkLst>
            <pc:docMk/>
            <pc:sldMk cId="444171177" sldId="267"/>
            <ac:picMk id="4" creationId="{B09D8416-4D81-4C87-ADCC-9519BC4559F3}"/>
          </ac:picMkLst>
        </pc:picChg>
      </pc:sldChg>
      <pc:sldChg chg="modSp">
        <pc:chgData name="Sara Doan" userId="S::sdoan4@kennesaw.edu::3fc8e831-1f3a-4aa1-a1f5-e835545f5dae" providerId="AD" clId="Web-{613B49D6-EF66-41C9-A61C-86D938CA5E95}" dt="2021-02-17T16:38:03.153" v="208" actId="20577"/>
        <pc:sldMkLst>
          <pc:docMk/>
          <pc:sldMk cId="427242384" sldId="268"/>
        </pc:sldMkLst>
        <pc:spChg chg="mod">
          <ac:chgData name="Sara Doan" userId="S::sdoan4@kennesaw.edu::3fc8e831-1f3a-4aa1-a1f5-e835545f5dae" providerId="AD" clId="Web-{613B49D6-EF66-41C9-A61C-86D938CA5E95}" dt="2021-02-17T16:38:03.153" v="208" actId="20577"/>
          <ac:spMkLst>
            <pc:docMk/>
            <pc:sldMk cId="427242384" sldId="268"/>
            <ac:spMk id="3" creationId="{8CA03E8E-FE34-4E37-97AE-587B2F7E2DF5}"/>
          </ac:spMkLst>
        </pc:spChg>
        <pc:spChg chg="mod">
          <ac:chgData name="Sara Doan" userId="S::sdoan4@kennesaw.edu::3fc8e831-1f3a-4aa1-a1f5-e835545f5dae" providerId="AD" clId="Web-{613B49D6-EF66-41C9-A61C-86D938CA5E95}" dt="2021-02-17T16:22:52.665" v="101" actId="20577"/>
          <ac:spMkLst>
            <pc:docMk/>
            <pc:sldMk cId="427242384" sldId="268"/>
            <ac:spMk id="6" creationId="{119AD035-C77E-4C7D-8E8E-01C803AEDEE1}"/>
          </ac:spMkLst>
        </pc:spChg>
      </pc:sldChg>
      <pc:sldChg chg="add del replId">
        <pc:chgData name="Sara Doan" userId="S::sdoan4@kennesaw.edu::3fc8e831-1f3a-4aa1-a1f5-e835545f5dae" providerId="AD" clId="Web-{613B49D6-EF66-41C9-A61C-86D938CA5E95}" dt="2021-02-17T16:20:03.492" v="64"/>
        <pc:sldMkLst>
          <pc:docMk/>
          <pc:sldMk cId="860931236" sldId="269"/>
        </pc:sldMkLst>
      </pc:sldChg>
    </pc:docChg>
  </pc:docChgLst>
  <pc:docChgLst>
    <pc:chgData name="Cristy Kennedy" userId="S::ckenne63@students.kennesaw.edu::ea84548c-ffab-4476-bd12-7ad35a93a330" providerId="AD" clId="Web-{5AE4360B-0D6A-4F87-90D7-513DAEFBB593}"/>
    <pc:docChg chg="modSld">
      <pc:chgData name="Cristy Kennedy" userId="S::ckenne63@students.kennesaw.edu::ea84548c-ffab-4476-bd12-7ad35a93a330" providerId="AD" clId="Web-{5AE4360B-0D6A-4F87-90D7-513DAEFBB593}" dt="2021-02-15T11:36:34.158" v="1"/>
      <pc:docMkLst>
        <pc:docMk/>
      </pc:docMkLst>
      <pc:sldChg chg="addSp delSp">
        <pc:chgData name="Cristy Kennedy" userId="S::ckenne63@students.kennesaw.edu::ea84548c-ffab-4476-bd12-7ad35a93a330" providerId="AD" clId="Web-{5AE4360B-0D6A-4F87-90D7-513DAEFBB593}" dt="2021-02-15T11:36:34.158" v="1"/>
        <pc:sldMkLst>
          <pc:docMk/>
          <pc:sldMk cId="0" sldId="260"/>
        </pc:sldMkLst>
        <pc:spChg chg="add del">
          <ac:chgData name="Cristy Kennedy" userId="S::ckenne63@students.kennesaw.edu::ea84548c-ffab-4476-bd12-7ad35a93a330" providerId="AD" clId="Web-{5AE4360B-0D6A-4F87-90D7-513DAEFBB593}" dt="2021-02-15T11:36:34.158" v="1"/>
          <ac:spMkLst>
            <pc:docMk/>
            <pc:sldMk cId="0" sldId="260"/>
            <ac:spMk id="2" creationId="{A6540EC8-B83F-4926-9CFC-85256EE1C953}"/>
          </ac:spMkLst>
        </pc:spChg>
      </pc:sldChg>
    </pc:docChg>
  </pc:docChgLst>
  <pc:docChgLst>
    <pc:chgData name="Cristy Kennedy" userId="S::ckenne63@students.kennesaw.edu::ea84548c-ffab-4476-bd12-7ad35a93a330" providerId="AD" clId="Web-{5B4D2FF8-E341-4C80-A14D-4A92D7D908C2}"/>
    <pc:docChg chg="addSld delSld modSld sldOrd">
      <pc:chgData name="Cristy Kennedy" userId="S::ckenne63@students.kennesaw.edu::ea84548c-ffab-4476-bd12-7ad35a93a330" providerId="AD" clId="Web-{5B4D2FF8-E341-4C80-A14D-4A92D7D908C2}" dt="2021-02-17T01:30:10.322" v="1026" actId="20577"/>
      <pc:docMkLst>
        <pc:docMk/>
      </pc:docMkLst>
      <pc:sldChg chg="modSp">
        <pc:chgData name="Cristy Kennedy" userId="S::ckenne63@students.kennesaw.edu::ea84548c-ffab-4476-bd12-7ad35a93a330" providerId="AD" clId="Web-{5B4D2FF8-E341-4C80-A14D-4A92D7D908C2}" dt="2021-02-17T01:27:23.943" v="1006" actId="20577"/>
        <pc:sldMkLst>
          <pc:docMk/>
          <pc:sldMk cId="0" sldId="259"/>
        </pc:sldMkLst>
        <pc:spChg chg="mod">
          <ac:chgData name="Cristy Kennedy" userId="S::ckenne63@students.kennesaw.edu::ea84548c-ffab-4476-bd12-7ad35a93a330" providerId="AD" clId="Web-{5B4D2FF8-E341-4C80-A14D-4A92D7D908C2}" dt="2021-02-16T23:55:51.433" v="72" actId="20577"/>
          <ac:spMkLst>
            <pc:docMk/>
            <pc:sldMk cId="0" sldId="259"/>
            <ac:spMk id="677" creationId="{00000000-0000-0000-0000-000000000000}"/>
          </ac:spMkLst>
        </pc:spChg>
        <pc:spChg chg="mod">
          <ac:chgData name="Cristy Kennedy" userId="S::ckenne63@students.kennesaw.edu::ea84548c-ffab-4476-bd12-7ad35a93a330" providerId="AD" clId="Web-{5B4D2FF8-E341-4C80-A14D-4A92D7D908C2}" dt="2021-02-17T01:26:25.160" v="1000" actId="20577"/>
          <ac:spMkLst>
            <pc:docMk/>
            <pc:sldMk cId="0" sldId="259"/>
            <ac:spMk id="678" creationId="{00000000-0000-0000-0000-000000000000}"/>
          </ac:spMkLst>
        </pc:spChg>
        <pc:spChg chg="mod">
          <ac:chgData name="Cristy Kennedy" userId="S::ckenne63@students.kennesaw.edu::ea84548c-ffab-4476-bd12-7ad35a93a330" providerId="AD" clId="Web-{5B4D2FF8-E341-4C80-A14D-4A92D7D908C2}" dt="2021-02-17T01:27:23.943" v="1006" actId="20577"/>
          <ac:spMkLst>
            <pc:docMk/>
            <pc:sldMk cId="0" sldId="259"/>
            <ac:spMk id="679" creationId="{00000000-0000-0000-0000-000000000000}"/>
          </ac:spMkLst>
        </pc:spChg>
        <pc:spChg chg="mod">
          <ac:chgData name="Cristy Kennedy" userId="S::ckenne63@students.kennesaw.edu::ea84548c-ffab-4476-bd12-7ad35a93a330" providerId="AD" clId="Web-{5B4D2FF8-E341-4C80-A14D-4A92D7D908C2}" dt="2021-02-17T01:26:49.145" v="1003" actId="1076"/>
          <ac:spMkLst>
            <pc:docMk/>
            <pc:sldMk cId="0" sldId="259"/>
            <ac:spMk id="680" creationId="{00000000-0000-0000-0000-000000000000}"/>
          </ac:spMkLst>
        </pc:spChg>
      </pc:sldChg>
      <pc:sldChg chg="modSp">
        <pc:chgData name="Cristy Kennedy" userId="S::ckenne63@students.kennesaw.edu::ea84548c-ffab-4476-bd12-7ad35a93a330" providerId="AD" clId="Web-{5B4D2FF8-E341-4C80-A14D-4A92D7D908C2}" dt="2021-02-17T01:26:19.800" v="999" actId="20577"/>
        <pc:sldMkLst>
          <pc:docMk/>
          <pc:sldMk cId="0" sldId="261"/>
        </pc:sldMkLst>
        <pc:spChg chg="mod">
          <ac:chgData name="Cristy Kennedy" userId="S::ckenne63@students.kennesaw.edu::ea84548c-ffab-4476-bd12-7ad35a93a330" providerId="AD" clId="Web-{5B4D2FF8-E341-4C80-A14D-4A92D7D908C2}" dt="2021-02-17T01:26:19.800" v="999" actId="20577"/>
          <ac:spMkLst>
            <pc:docMk/>
            <pc:sldMk cId="0" sldId="261"/>
            <ac:spMk id="705" creationId="{00000000-0000-0000-0000-000000000000}"/>
          </ac:spMkLst>
        </pc:spChg>
      </pc:sldChg>
      <pc:sldChg chg="addSp delSp modSp">
        <pc:chgData name="Cristy Kennedy" userId="S::ckenne63@students.kennesaw.edu::ea84548c-ffab-4476-bd12-7ad35a93a330" providerId="AD" clId="Web-{5B4D2FF8-E341-4C80-A14D-4A92D7D908C2}" dt="2021-02-17T01:30:10.322" v="1026" actId="20577"/>
        <pc:sldMkLst>
          <pc:docMk/>
          <pc:sldMk cId="0" sldId="262"/>
        </pc:sldMkLst>
        <pc:spChg chg="add del mod">
          <ac:chgData name="Cristy Kennedy" userId="S::ckenne63@students.kennesaw.edu::ea84548c-ffab-4476-bd12-7ad35a93a330" providerId="AD" clId="Web-{5B4D2FF8-E341-4C80-A14D-4A92D7D908C2}" dt="2021-02-17T00:53:29.505" v="620"/>
          <ac:spMkLst>
            <pc:docMk/>
            <pc:sldMk cId="0" sldId="262"/>
            <ac:spMk id="2" creationId="{DC2ED0E5-4571-4AFC-812A-B6DF302B0B0D}"/>
          </ac:spMkLst>
        </pc:spChg>
        <pc:spChg chg="add del">
          <ac:chgData name="Cristy Kennedy" userId="S::ckenne63@students.kennesaw.edu::ea84548c-ffab-4476-bd12-7ad35a93a330" providerId="AD" clId="Web-{5B4D2FF8-E341-4C80-A14D-4A92D7D908C2}" dt="2021-02-17T00:53:52.771" v="625"/>
          <ac:spMkLst>
            <pc:docMk/>
            <pc:sldMk cId="0" sldId="262"/>
            <ac:spMk id="3" creationId="{07B37F16-8B89-4329-BBD9-009AA6D58BDB}"/>
          </ac:spMkLst>
        </pc:spChg>
        <pc:spChg chg="add del mod">
          <ac:chgData name="Cristy Kennedy" userId="S::ckenne63@students.kennesaw.edu::ea84548c-ffab-4476-bd12-7ad35a93a330" providerId="AD" clId="Web-{5B4D2FF8-E341-4C80-A14D-4A92D7D908C2}" dt="2021-02-17T01:01:33.550" v="774"/>
          <ac:spMkLst>
            <pc:docMk/>
            <pc:sldMk cId="0" sldId="262"/>
            <ac:spMk id="4" creationId="{FAB3ADE1-7A58-41F8-9601-62AE3D419A06}"/>
          </ac:spMkLst>
        </pc:spChg>
        <pc:spChg chg="add del mod">
          <ac:chgData name="Cristy Kennedy" userId="S::ckenne63@students.kennesaw.edu::ea84548c-ffab-4476-bd12-7ad35a93a330" providerId="AD" clId="Web-{5B4D2FF8-E341-4C80-A14D-4A92D7D908C2}" dt="2021-02-17T01:01:37.191" v="777"/>
          <ac:spMkLst>
            <pc:docMk/>
            <pc:sldMk cId="0" sldId="262"/>
            <ac:spMk id="5" creationId="{DBE985E2-316D-455C-A321-A90714513EBF}"/>
          </ac:spMkLst>
        </pc:spChg>
        <pc:spChg chg="add mod">
          <ac:chgData name="Cristy Kennedy" userId="S::ckenne63@students.kennesaw.edu::ea84548c-ffab-4476-bd12-7ad35a93a330" providerId="AD" clId="Web-{5B4D2FF8-E341-4C80-A14D-4A92D7D908C2}" dt="2021-02-17T01:30:10.322" v="1026" actId="20577"/>
          <ac:spMkLst>
            <pc:docMk/>
            <pc:sldMk cId="0" sldId="262"/>
            <ac:spMk id="6" creationId="{CE6433A2-E34D-4B2F-A9D1-99517041657E}"/>
          </ac:spMkLst>
        </pc:spChg>
        <pc:spChg chg="add mod">
          <ac:chgData name="Cristy Kennedy" userId="S::ckenne63@students.kennesaw.edu::ea84548c-ffab-4476-bd12-7ad35a93a330" providerId="AD" clId="Web-{5B4D2FF8-E341-4C80-A14D-4A92D7D908C2}" dt="2021-02-17T01:14:25.061" v="929" actId="20577"/>
          <ac:spMkLst>
            <pc:docMk/>
            <pc:sldMk cId="0" sldId="262"/>
            <ac:spMk id="7" creationId="{2CF9FFBD-890D-404A-A604-259BE0581B74}"/>
          </ac:spMkLst>
        </pc:spChg>
        <pc:spChg chg="add mod">
          <ac:chgData name="Cristy Kennedy" userId="S::ckenne63@students.kennesaw.edu::ea84548c-ffab-4476-bd12-7ad35a93a330" providerId="AD" clId="Web-{5B4D2FF8-E341-4C80-A14D-4A92D7D908C2}" dt="2021-02-17T01:24:52.454" v="995" actId="1076"/>
          <ac:spMkLst>
            <pc:docMk/>
            <pc:sldMk cId="0" sldId="262"/>
            <ac:spMk id="8" creationId="{54606BEA-DEEC-49D2-82AE-389BC5AC0E5B}"/>
          </ac:spMkLst>
        </pc:spChg>
        <pc:spChg chg="add mod">
          <ac:chgData name="Cristy Kennedy" userId="S::ckenne63@students.kennesaw.edu::ea84548c-ffab-4476-bd12-7ad35a93a330" providerId="AD" clId="Web-{5B4D2FF8-E341-4C80-A14D-4A92D7D908C2}" dt="2021-02-17T01:30:02.681" v="1025" actId="20577"/>
          <ac:spMkLst>
            <pc:docMk/>
            <pc:sldMk cId="0" sldId="262"/>
            <ac:spMk id="25" creationId="{4CCCE779-A34B-40A5-9C89-C1991BB4C0FD}"/>
          </ac:spMkLst>
        </pc:spChg>
        <pc:spChg chg="add mod">
          <ac:chgData name="Cristy Kennedy" userId="S::ckenne63@students.kennesaw.edu::ea84548c-ffab-4476-bd12-7ad35a93a330" providerId="AD" clId="Web-{5B4D2FF8-E341-4C80-A14D-4A92D7D908C2}" dt="2021-02-17T01:29:52.291" v="1024" actId="20577"/>
          <ac:spMkLst>
            <pc:docMk/>
            <pc:sldMk cId="0" sldId="262"/>
            <ac:spMk id="26" creationId="{1B7FDDBC-2751-467E-9325-8EDFFEFA7DA9}"/>
          </ac:spMkLst>
        </pc:spChg>
        <pc:spChg chg="mod">
          <ac:chgData name="Cristy Kennedy" userId="S::ckenne63@students.kennesaw.edu::ea84548c-ffab-4476-bd12-7ad35a93a330" providerId="AD" clId="Web-{5B4D2FF8-E341-4C80-A14D-4A92D7D908C2}" dt="2021-02-17T00:58:51.998" v="755" actId="20577"/>
          <ac:spMkLst>
            <pc:docMk/>
            <pc:sldMk cId="0" sldId="262"/>
            <ac:spMk id="720" creationId="{00000000-0000-0000-0000-000000000000}"/>
          </ac:spMkLst>
        </pc:spChg>
        <pc:spChg chg="mod">
          <ac:chgData name="Cristy Kennedy" userId="S::ckenne63@students.kennesaw.edu::ea84548c-ffab-4476-bd12-7ad35a93a330" providerId="AD" clId="Web-{5B4D2FF8-E341-4C80-A14D-4A92D7D908C2}" dt="2021-02-17T01:00:25.876" v="769" actId="1076"/>
          <ac:spMkLst>
            <pc:docMk/>
            <pc:sldMk cId="0" sldId="262"/>
            <ac:spMk id="722" creationId="{00000000-0000-0000-0000-000000000000}"/>
          </ac:spMkLst>
        </pc:spChg>
        <pc:spChg chg="mod">
          <ac:chgData name="Cristy Kennedy" userId="S::ckenne63@students.kennesaw.edu::ea84548c-ffab-4476-bd12-7ad35a93a330" providerId="AD" clId="Web-{5B4D2FF8-E341-4C80-A14D-4A92D7D908C2}" dt="2021-02-17T01:00:39.267" v="772" actId="14100"/>
          <ac:spMkLst>
            <pc:docMk/>
            <pc:sldMk cId="0" sldId="262"/>
            <ac:spMk id="723" creationId="{00000000-0000-0000-0000-000000000000}"/>
          </ac:spMkLst>
        </pc:spChg>
        <pc:grpChg chg="del mod">
          <ac:chgData name="Cristy Kennedy" userId="S::ckenne63@students.kennesaw.edu::ea84548c-ffab-4476-bd12-7ad35a93a330" providerId="AD" clId="Web-{5B4D2FF8-E341-4C80-A14D-4A92D7D908C2}" dt="2021-02-17T01:01:35.863" v="776"/>
          <ac:grpSpMkLst>
            <pc:docMk/>
            <pc:sldMk cId="0" sldId="262"/>
            <ac:grpSpMk id="718" creationId="{00000000-0000-0000-0000-000000000000}"/>
          </ac:grpSpMkLst>
        </pc:grpChg>
        <pc:grpChg chg="del mod">
          <ac:chgData name="Cristy Kennedy" userId="S::ckenne63@students.kennesaw.edu::ea84548c-ffab-4476-bd12-7ad35a93a330" providerId="AD" clId="Web-{5B4D2FF8-E341-4C80-A14D-4A92D7D908C2}" dt="2021-02-17T01:01:40.300" v="778"/>
          <ac:grpSpMkLst>
            <pc:docMk/>
            <pc:sldMk cId="0" sldId="262"/>
            <ac:grpSpMk id="721" creationId="{00000000-0000-0000-0000-000000000000}"/>
          </ac:grpSpMkLst>
        </pc:grpChg>
        <pc:grpChg chg="del mod">
          <ac:chgData name="Cristy Kennedy" userId="S::ckenne63@students.kennesaw.edu::ea84548c-ffab-4476-bd12-7ad35a93a330" providerId="AD" clId="Web-{5B4D2FF8-E341-4C80-A14D-4A92D7D908C2}" dt="2021-02-17T00:53:44.911" v="623"/>
          <ac:grpSpMkLst>
            <pc:docMk/>
            <pc:sldMk cId="0" sldId="262"/>
            <ac:grpSpMk id="724" creationId="{00000000-0000-0000-0000-000000000000}"/>
          </ac:grpSpMkLst>
        </pc:grpChg>
      </pc:sldChg>
      <pc:sldChg chg="modSp">
        <pc:chgData name="Cristy Kennedy" userId="S::ckenne63@students.kennesaw.edu::ea84548c-ffab-4476-bd12-7ad35a93a330" providerId="AD" clId="Web-{5B4D2FF8-E341-4C80-A14D-4A92D7D908C2}" dt="2021-02-16T23:29:54.590" v="5" actId="20577"/>
        <pc:sldMkLst>
          <pc:docMk/>
          <pc:sldMk cId="0" sldId="263"/>
        </pc:sldMkLst>
        <pc:spChg chg="mod">
          <ac:chgData name="Cristy Kennedy" userId="S::ckenne63@students.kennesaw.edu::ea84548c-ffab-4476-bd12-7ad35a93a330" providerId="AD" clId="Web-{5B4D2FF8-E341-4C80-A14D-4A92D7D908C2}" dt="2021-02-16T23:29:54.590" v="5" actId="20577"/>
          <ac:spMkLst>
            <pc:docMk/>
            <pc:sldMk cId="0" sldId="263"/>
            <ac:spMk id="732" creationId="{00000000-0000-0000-0000-000000000000}"/>
          </ac:spMkLst>
        </pc:spChg>
      </pc:sldChg>
      <pc:sldChg chg="modSp">
        <pc:chgData name="Cristy Kennedy" userId="S::ckenne63@students.kennesaw.edu::ea84548c-ffab-4476-bd12-7ad35a93a330" providerId="AD" clId="Web-{5B4D2FF8-E341-4C80-A14D-4A92D7D908C2}" dt="2021-02-17T01:28:47.007" v="1017" actId="20577"/>
        <pc:sldMkLst>
          <pc:docMk/>
          <pc:sldMk cId="0" sldId="264"/>
        </pc:sldMkLst>
        <pc:spChg chg="mod">
          <ac:chgData name="Cristy Kennedy" userId="S::ckenne63@students.kennesaw.edu::ea84548c-ffab-4476-bd12-7ad35a93a330" providerId="AD" clId="Web-{5B4D2FF8-E341-4C80-A14D-4A92D7D908C2}" dt="2021-02-17T01:28:40.195" v="1015" actId="20577"/>
          <ac:spMkLst>
            <pc:docMk/>
            <pc:sldMk cId="0" sldId="264"/>
            <ac:spMk id="2" creationId="{0E26068A-9B56-4EC1-B1BD-326C2B8D8C4F}"/>
          </ac:spMkLst>
        </pc:spChg>
        <pc:spChg chg="mod">
          <ac:chgData name="Cristy Kennedy" userId="S::ckenne63@students.kennesaw.edu::ea84548c-ffab-4476-bd12-7ad35a93a330" providerId="AD" clId="Web-{5B4D2FF8-E341-4C80-A14D-4A92D7D908C2}" dt="2021-02-17T01:28:43.726" v="1016" actId="20577"/>
          <ac:spMkLst>
            <pc:docMk/>
            <pc:sldMk cId="0" sldId="264"/>
            <ac:spMk id="3" creationId="{1A83CC74-DFE6-4D69-915A-961F66C820A3}"/>
          </ac:spMkLst>
        </pc:spChg>
        <pc:spChg chg="mod">
          <ac:chgData name="Cristy Kennedy" userId="S::ckenne63@students.kennesaw.edu::ea84548c-ffab-4476-bd12-7ad35a93a330" providerId="AD" clId="Web-{5B4D2FF8-E341-4C80-A14D-4A92D7D908C2}" dt="2021-02-17T01:28:47.007" v="1017" actId="20577"/>
          <ac:spMkLst>
            <pc:docMk/>
            <pc:sldMk cId="0" sldId="264"/>
            <ac:spMk id="4" creationId="{EFE8C40E-2068-482B-82DD-9CBDBBA8C858}"/>
          </ac:spMkLst>
        </pc:spChg>
      </pc:sldChg>
      <pc:sldChg chg="addSp delSp modSp ord">
        <pc:chgData name="Cristy Kennedy" userId="S::ckenne63@students.kennesaw.edu::ea84548c-ffab-4476-bd12-7ad35a93a330" providerId="AD" clId="Web-{5B4D2FF8-E341-4C80-A14D-4A92D7D908C2}" dt="2021-02-17T01:14:57.202" v="938" actId="20577"/>
        <pc:sldMkLst>
          <pc:docMk/>
          <pc:sldMk cId="444171177" sldId="267"/>
        </pc:sldMkLst>
        <pc:spChg chg="add del mod">
          <ac:chgData name="Cristy Kennedy" userId="S::ckenne63@students.kennesaw.edu::ea84548c-ffab-4476-bd12-7ad35a93a330" providerId="AD" clId="Web-{5B4D2FF8-E341-4C80-A14D-4A92D7D908C2}" dt="2021-02-16T23:58:09.859" v="81"/>
          <ac:spMkLst>
            <pc:docMk/>
            <pc:sldMk cId="444171177" sldId="267"/>
            <ac:spMk id="3" creationId="{0820CFC9-B6E9-41CC-938B-2F11CBE69464}"/>
          </ac:spMkLst>
        </pc:spChg>
        <pc:spChg chg="mod">
          <ac:chgData name="Cristy Kennedy" userId="S::ckenne63@students.kennesaw.edu::ea84548c-ffab-4476-bd12-7ad35a93a330" providerId="AD" clId="Web-{5B4D2FF8-E341-4C80-A14D-4A92D7D908C2}" dt="2021-02-17T01:14:57.202" v="938" actId="20577"/>
          <ac:spMkLst>
            <pc:docMk/>
            <pc:sldMk cId="444171177" sldId="267"/>
            <ac:spMk id="6" creationId="{119AD035-C77E-4C7D-8E8E-01C803AEDEE1}"/>
          </ac:spMkLst>
        </pc:spChg>
        <pc:picChg chg="add mod modCrop">
          <ac:chgData name="Cristy Kennedy" userId="S::ckenne63@students.kennesaw.edu::ea84548c-ffab-4476-bd12-7ad35a93a330" providerId="AD" clId="Web-{5B4D2FF8-E341-4C80-A14D-4A92D7D908C2}" dt="2021-02-17T00:37:07.914" v="608" actId="1076"/>
          <ac:picMkLst>
            <pc:docMk/>
            <pc:sldMk cId="444171177" sldId="267"/>
            <ac:picMk id="2" creationId="{810AE12A-7C22-4A40-A1F2-4C0D1A4F710B}"/>
          </ac:picMkLst>
        </pc:picChg>
        <pc:picChg chg="add mod modCrop">
          <ac:chgData name="Cristy Kennedy" userId="S::ckenne63@students.kennesaw.edu::ea84548c-ffab-4476-bd12-7ad35a93a330" providerId="AD" clId="Web-{5B4D2FF8-E341-4C80-A14D-4A92D7D908C2}" dt="2021-02-17T00:37:13.039" v="609" actId="1076"/>
          <ac:picMkLst>
            <pc:docMk/>
            <pc:sldMk cId="444171177" sldId="267"/>
            <ac:picMk id="4" creationId="{B09D8416-4D81-4C87-ADCC-9519BC4559F3}"/>
          </ac:picMkLst>
        </pc:picChg>
      </pc:sldChg>
      <pc:sldChg chg="addSp delSp modSp add replId">
        <pc:chgData name="Cristy Kennedy" userId="S::ckenne63@students.kennesaw.edu::ea84548c-ffab-4476-bd12-7ad35a93a330" providerId="AD" clId="Web-{5B4D2FF8-E341-4C80-A14D-4A92D7D908C2}" dt="2021-02-17T01:22:29.950" v="978" actId="20577"/>
        <pc:sldMkLst>
          <pc:docMk/>
          <pc:sldMk cId="427242384" sldId="268"/>
        </pc:sldMkLst>
        <pc:spChg chg="add mod">
          <ac:chgData name="Cristy Kennedy" userId="S::ckenne63@students.kennesaw.edu::ea84548c-ffab-4476-bd12-7ad35a93a330" providerId="AD" clId="Web-{5B4D2FF8-E341-4C80-A14D-4A92D7D908C2}" dt="2021-02-17T01:22:29.950" v="978" actId="20577"/>
          <ac:spMkLst>
            <pc:docMk/>
            <pc:sldMk cId="427242384" sldId="268"/>
            <ac:spMk id="3" creationId="{8CA03E8E-FE34-4E37-97AE-587B2F7E2DF5}"/>
          </ac:spMkLst>
        </pc:spChg>
        <pc:spChg chg="mod">
          <ac:chgData name="Cristy Kennedy" userId="S::ckenne63@students.kennesaw.edu::ea84548c-ffab-4476-bd12-7ad35a93a330" providerId="AD" clId="Web-{5B4D2FF8-E341-4C80-A14D-4A92D7D908C2}" dt="2021-02-17T01:14:50.468" v="934" actId="20577"/>
          <ac:spMkLst>
            <pc:docMk/>
            <pc:sldMk cId="427242384" sldId="268"/>
            <ac:spMk id="6" creationId="{119AD035-C77E-4C7D-8E8E-01C803AEDEE1}"/>
          </ac:spMkLst>
        </pc:spChg>
        <pc:picChg chg="del">
          <ac:chgData name="Cristy Kennedy" userId="S::ckenne63@students.kennesaw.edu::ea84548c-ffab-4476-bd12-7ad35a93a330" providerId="AD" clId="Web-{5B4D2FF8-E341-4C80-A14D-4A92D7D908C2}" dt="2021-02-16T23:59:11.767" v="86"/>
          <ac:picMkLst>
            <pc:docMk/>
            <pc:sldMk cId="427242384" sldId="268"/>
            <ac:picMk id="2" creationId="{810AE12A-7C22-4A40-A1F2-4C0D1A4F710B}"/>
          </ac:picMkLst>
        </pc:picChg>
      </pc:sldChg>
      <pc:sldChg chg="del">
        <pc:chgData name="Cristy Kennedy" userId="S::ckenne63@students.kennesaw.edu::ea84548c-ffab-4476-bd12-7ad35a93a330" providerId="AD" clId="Web-{5B4D2FF8-E341-4C80-A14D-4A92D7D908C2}" dt="2021-02-16T23:55:31.854" v="68"/>
        <pc:sldMkLst>
          <pc:docMk/>
          <pc:sldMk cId="1894097223" sldId="268"/>
        </pc:sldMkLst>
      </pc:sldChg>
    </pc:docChg>
  </pc:docChgLst>
  <pc:docChgLst>
    <pc:chgData name="Sara Doan" userId="S::sdoan4@kennesaw.edu::3fc8e831-1f3a-4aa1-a1f5-e835545f5dae" providerId="AD" clId="Web-{960B81D5-1001-4342-9FA7-5F5EC8BD3F6D}"/>
    <pc:docChg chg="addSld delSld">
      <pc:chgData name="Sara Doan" userId="S::sdoan4@kennesaw.edu::3fc8e831-1f3a-4aa1-a1f5-e835545f5dae" providerId="AD" clId="Web-{960B81D5-1001-4342-9FA7-5F5EC8BD3F6D}" dt="2021-02-09T15:30:01.389" v="1"/>
      <pc:docMkLst>
        <pc:docMk/>
      </pc:docMkLst>
      <pc:sldChg chg="new del">
        <pc:chgData name="Sara Doan" userId="S::sdoan4@kennesaw.edu::3fc8e831-1f3a-4aa1-a1f5-e835545f5dae" providerId="AD" clId="Web-{960B81D5-1001-4342-9FA7-5F5EC8BD3F6D}" dt="2021-02-09T15:30:01.389" v="1"/>
        <pc:sldMkLst>
          <pc:docMk/>
          <pc:sldMk cId="3793750399" sldId="267"/>
        </pc:sldMkLst>
      </pc:sldChg>
    </pc:docChg>
  </pc:docChgLst>
  <pc:docChgLst>
    <pc:chgData name="Sara Doan" userId="S::sdoan4@kennesaw.edu::3fc8e831-1f3a-4aa1-a1f5-e835545f5dae" providerId="AD" clId="Web-{7C76DD8C-CD4D-421D-A310-37405D8F65F1}"/>
    <pc:docChg chg="modSld">
      <pc:chgData name="Sara Doan" userId="S::sdoan4@kennesaw.edu::3fc8e831-1f3a-4aa1-a1f5-e835545f5dae" providerId="AD" clId="Web-{7C76DD8C-CD4D-421D-A310-37405D8F65F1}" dt="2021-02-15T21:01:56.828" v="13" actId="14100"/>
      <pc:docMkLst>
        <pc:docMk/>
      </pc:docMkLst>
      <pc:sldChg chg="modSp">
        <pc:chgData name="Sara Doan" userId="S::sdoan4@kennesaw.edu::3fc8e831-1f3a-4aa1-a1f5-e835545f5dae" providerId="AD" clId="Web-{7C76DD8C-CD4D-421D-A310-37405D8F65F1}" dt="2021-02-15T20:56:33.464" v="1" actId="1076"/>
        <pc:sldMkLst>
          <pc:docMk/>
          <pc:sldMk cId="0" sldId="258"/>
        </pc:sldMkLst>
        <pc:picChg chg="mod">
          <ac:chgData name="Sara Doan" userId="S::sdoan4@kennesaw.edu::3fc8e831-1f3a-4aa1-a1f5-e835545f5dae" providerId="AD" clId="Web-{7C76DD8C-CD4D-421D-A310-37405D8F65F1}" dt="2021-02-15T20:56:33.464" v="1" actId="1076"/>
          <ac:picMkLst>
            <pc:docMk/>
            <pc:sldMk cId="0" sldId="258"/>
            <ac:picMk id="672" creationId="{00000000-0000-0000-0000-000000000000}"/>
          </ac:picMkLst>
        </pc:picChg>
      </pc:sldChg>
      <pc:sldChg chg="modSp">
        <pc:chgData name="Sara Doan" userId="S::sdoan4@kennesaw.edu::3fc8e831-1f3a-4aa1-a1f5-e835545f5dae" providerId="AD" clId="Web-{7C76DD8C-CD4D-421D-A310-37405D8F65F1}" dt="2021-02-15T20:58:59.380" v="11" actId="20577"/>
        <pc:sldMkLst>
          <pc:docMk/>
          <pc:sldMk cId="0" sldId="261"/>
        </pc:sldMkLst>
        <pc:spChg chg="mod">
          <ac:chgData name="Sara Doan" userId="S::sdoan4@kennesaw.edu::3fc8e831-1f3a-4aa1-a1f5-e835545f5dae" providerId="AD" clId="Web-{7C76DD8C-CD4D-421D-A310-37405D8F65F1}" dt="2021-02-15T20:58:59.380" v="11" actId="20577"/>
          <ac:spMkLst>
            <pc:docMk/>
            <pc:sldMk cId="0" sldId="261"/>
            <ac:spMk id="705" creationId="{00000000-0000-0000-0000-000000000000}"/>
          </ac:spMkLst>
        </pc:spChg>
      </pc:sldChg>
      <pc:sldChg chg="modSp">
        <pc:chgData name="Sara Doan" userId="S::sdoan4@kennesaw.edu::3fc8e831-1f3a-4aa1-a1f5-e835545f5dae" providerId="AD" clId="Web-{7C76DD8C-CD4D-421D-A310-37405D8F65F1}" dt="2021-02-15T21:01:56.828" v="13" actId="14100"/>
        <pc:sldMkLst>
          <pc:docMk/>
          <pc:sldMk cId="0" sldId="262"/>
        </pc:sldMkLst>
        <pc:grpChg chg="mod">
          <ac:chgData name="Sara Doan" userId="S::sdoan4@kennesaw.edu::3fc8e831-1f3a-4aa1-a1f5-e835545f5dae" providerId="AD" clId="Web-{7C76DD8C-CD4D-421D-A310-37405D8F65F1}" dt="2021-02-15T21:01:56.828" v="13" actId="14100"/>
          <ac:grpSpMkLst>
            <pc:docMk/>
            <pc:sldMk cId="0" sldId="262"/>
            <ac:grpSpMk id="718" creationId="{00000000-0000-0000-0000-000000000000}"/>
          </ac:grpSpMkLst>
        </pc:grpChg>
        <pc:grpChg chg="mod">
          <ac:chgData name="Sara Doan" userId="S::sdoan4@kennesaw.edu::3fc8e831-1f3a-4aa1-a1f5-e835545f5dae" providerId="AD" clId="Web-{7C76DD8C-CD4D-421D-A310-37405D8F65F1}" dt="2021-02-15T21:01:51.656" v="12" actId="14100"/>
          <ac:grpSpMkLst>
            <pc:docMk/>
            <pc:sldMk cId="0" sldId="262"/>
            <ac:grpSpMk id="724" creationId="{00000000-0000-0000-0000-000000000000}"/>
          </ac:grpSpMkLst>
        </pc:grpChg>
      </pc:sldChg>
    </pc:docChg>
  </pc:docChgLst>
  <pc:docChgLst>
    <pc:chgData name="Sara Doan" userId="S::sdoan4@kennesaw.edu::3fc8e831-1f3a-4aa1-a1f5-e835545f5dae" providerId="AD" clId="Web-{DB81C0A9-67F6-4285-B347-2EB7DC8B8480}"/>
    <pc:docChg chg="modSld">
      <pc:chgData name="Sara Doan" userId="S::sdoan4@kennesaw.edu::3fc8e831-1f3a-4aa1-a1f5-e835545f5dae" providerId="AD" clId="Web-{DB81C0A9-67F6-4285-B347-2EB7DC8B8480}" dt="2021-02-08T20:39:31.856" v="11" actId="20577"/>
      <pc:docMkLst>
        <pc:docMk/>
      </pc:docMkLst>
      <pc:sldChg chg="modSp">
        <pc:chgData name="Sara Doan" userId="S::sdoan4@kennesaw.edu::3fc8e831-1f3a-4aa1-a1f5-e835545f5dae" providerId="AD" clId="Web-{DB81C0A9-67F6-4285-B347-2EB7DC8B8480}" dt="2021-02-08T20:34:05.938" v="4" actId="20577"/>
        <pc:sldMkLst>
          <pc:docMk/>
          <pc:sldMk cId="0" sldId="256"/>
        </pc:sldMkLst>
        <pc:spChg chg="mod">
          <ac:chgData name="Sara Doan" userId="S::sdoan4@kennesaw.edu::3fc8e831-1f3a-4aa1-a1f5-e835545f5dae" providerId="AD" clId="Web-{DB81C0A9-67F6-4285-B347-2EB7DC8B8480}" dt="2021-02-08T20:34:05.938" v="4" actId="20577"/>
          <ac:spMkLst>
            <pc:docMk/>
            <pc:sldMk cId="0" sldId="256"/>
            <ac:spMk id="658" creationId="{00000000-0000-0000-0000-000000000000}"/>
          </ac:spMkLst>
        </pc:spChg>
      </pc:sldChg>
      <pc:sldChg chg="modSp">
        <pc:chgData name="Sara Doan" userId="S::sdoan4@kennesaw.edu::3fc8e831-1f3a-4aa1-a1f5-e835545f5dae" providerId="AD" clId="Web-{DB81C0A9-67F6-4285-B347-2EB7DC8B8480}" dt="2021-02-08T20:39:31.856" v="11" actId="20577"/>
        <pc:sldMkLst>
          <pc:docMk/>
          <pc:sldMk cId="0" sldId="257"/>
        </pc:sldMkLst>
        <pc:spChg chg="mod">
          <ac:chgData name="Sara Doan" userId="S::sdoan4@kennesaw.edu::3fc8e831-1f3a-4aa1-a1f5-e835545f5dae" providerId="AD" clId="Web-{DB81C0A9-67F6-4285-B347-2EB7DC8B8480}" dt="2021-02-08T20:39:31.856" v="11" actId="20577"/>
          <ac:spMkLst>
            <pc:docMk/>
            <pc:sldMk cId="0" sldId="257"/>
            <ac:spMk id="665" creationId="{00000000-0000-0000-0000-000000000000}"/>
          </ac:spMkLst>
        </pc:spChg>
      </pc:sldChg>
      <pc:sldChg chg="modSp">
        <pc:chgData name="Sara Doan" userId="S::sdoan4@kennesaw.edu::3fc8e831-1f3a-4aa1-a1f5-e835545f5dae" providerId="AD" clId="Web-{DB81C0A9-67F6-4285-B347-2EB7DC8B8480}" dt="2021-02-08T20:34:19.625" v="6" actId="14100"/>
        <pc:sldMkLst>
          <pc:docMk/>
          <pc:sldMk cId="0" sldId="258"/>
        </pc:sldMkLst>
        <pc:picChg chg="mod">
          <ac:chgData name="Sara Doan" userId="S::sdoan4@kennesaw.edu::3fc8e831-1f3a-4aa1-a1f5-e835545f5dae" providerId="AD" clId="Web-{DB81C0A9-67F6-4285-B347-2EB7DC8B8480}" dt="2021-02-08T20:34:19.625" v="6" actId="14100"/>
          <ac:picMkLst>
            <pc:docMk/>
            <pc:sldMk cId="0" sldId="258"/>
            <ac:picMk id="672" creationId="{00000000-0000-0000-0000-000000000000}"/>
          </ac:picMkLst>
        </pc:picChg>
      </pc:sldChg>
      <pc:sldChg chg="modSp">
        <pc:chgData name="Sara Doan" userId="S::sdoan4@kennesaw.edu::3fc8e831-1f3a-4aa1-a1f5-e835545f5dae" providerId="AD" clId="Web-{DB81C0A9-67F6-4285-B347-2EB7DC8B8480}" dt="2021-02-08T20:36:41.873" v="9" actId="20577"/>
        <pc:sldMkLst>
          <pc:docMk/>
          <pc:sldMk cId="0" sldId="261"/>
        </pc:sldMkLst>
        <pc:spChg chg="mod">
          <ac:chgData name="Sara Doan" userId="S::sdoan4@kennesaw.edu::3fc8e831-1f3a-4aa1-a1f5-e835545f5dae" providerId="AD" clId="Web-{DB81C0A9-67F6-4285-B347-2EB7DC8B8480}" dt="2021-02-08T20:36:41.873" v="9" actId="20577"/>
          <ac:spMkLst>
            <pc:docMk/>
            <pc:sldMk cId="0" sldId="261"/>
            <ac:spMk id="705" creationId="{00000000-0000-0000-0000-000000000000}"/>
          </ac:spMkLst>
        </pc:spChg>
      </pc:sldChg>
      <pc:sldChg chg="modSp">
        <pc:chgData name="Sara Doan" userId="S::sdoan4@kennesaw.edu::3fc8e831-1f3a-4aa1-a1f5-e835545f5dae" providerId="AD" clId="Web-{DB81C0A9-67F6-4285-B347-2EB7DC8B8480}" dt="2021-02-08T20:36:03.452" v="7" actId="20577"/>
        <pc:sldMkLst>
          <pc:docMk/>
          <pc:sldMk cId="0" sldId="265"/>
        </pc:sldMkLst>
        <pc:spChg chg="mod">
          <ac:chgData name="Sara Doan" userId="S::sdoan4@kennesaw.edu::3fc8e831-1f3a-4aa1-a1f5-e835545f5dae" providerId="AD" clId="Web-{DB81C0A9-67F6-4285-B347-2EB7DC8B8480}" dt="2021-02-08T20:36:03.452" v="7" actId="20577"/>
          <ac:spMkLst>
            <pc:docMk/>
            <pc:sldMk cId="0" sldId="265"/>
            <ac:spMk id="771" creationId="{00000000-0000-0000-0000-000000000000}"/>
          </ac:spMkLst>
        </pc:spChg>
      </pc:sldChg>
    </pc:docChg>
  </pc:docChgLst>
  <pc:docChgLst>
    <pc:chgData name="Cristy Kennedy" userId="S::ckenne63@students.kennesaw.edu::ea84548c-ffab-4476-bd12-7ad35a93a330" providerId="AD" clId="Web-{DB44DCEE-C657-4E1B-97F8-D6B585F61056}"/>
    <pc:docChg chg="modSld">
      <pc:chgData name="Cristy Kennedy" userId="S::ckenne63@students.kennesaw.edu::ea84548c-ffab-4476-bd12-7ad35a93a330" providerId="AD" clId="Web-{DB44DCEE-C657-4E1B-97F8-D6B585F61056}" dt="2021-02-08T20:41:10.885" v="6" actId="14100"/>
      <pc:docMkLst>
        <pc:docMk/>
      </pc:docMkLst>
      <pc:sldChg chg="modSp">
        <pc:chgData name="Cristy Kennedy" userId="S::ckenne63@students.kennesaw.edu::ea84548c-ffab-4476-bd12-7ad35a93a330" providerId="AD" clId="Web-{DB44DCEE-C657-4E1B-97F8-D6B585F61056}" dt="2021-02-08T20:41:10.885" v="6" actId="14100"/>
        <pc:sldMkLst>
          <pc:docMk/>
          <pc:sldMk cId="0" sldId="259"/>
        </pc:sldMkLst>
        <pc:spChg chg="mod">
          <ac:chgData name="Cristy Kennedy" userId="S::ckenne63@students.kennesaw.edu::ea84548c-ffab-4476-bd12-7ad35a93a330" providerId="AD" clId="Web-{DB44DCEE-C657-4E1B-97F8-D6B585F61056}" dt="2021-02-08T20:41:10.885" v="6" actId="14100"/>
          <ac:spMkLst>
            <pc:docMk/>
            <pc:sldMk cId="0" sldId="259"/>
            <ac:spMk id="678" creationId="{00000000-0000-0000-0000-000000000000}"/>
          </ac:spMkLst>
        </pc:spChg>
      </pc:sldChg>
      <pc:sldChg chg="delSp">
        <pc:chgData name="Cristy Kennedy" userId="S::ckenne63@students.kennesaw.edu::ea84548c-ffab-4476-bd12-7ad35a93a330" providerId="AD" clId="Web-{DB44DCEE-C657-4E1B-97F8-D6B585F61056}" dt="2021-02-08T20:40:01.196" v="4"/>
        <pc:sldMkLst>
          <pc:docMk/>
          <pc:sldMk cId="0" sldId="260"/>
        </pc:sldMkLst>
        <pc:spChg chg="del">
          <ac:chgData name="Cristy Kennedy" userId="S::ckenne63@students.kennesaw.edu::ea84548c-ffab-4476-bd12-7ad35a93a330" providerId="AD" clId="Web-{DB44DCEE-C657-4E1B-97F8-D6B585F61056}" dt="2021-02-08T20:39:59.727" v="3"/>
          <ac:spMkLst>
            <pc:docMk/>
            <pc:sldMk cId="0" sldId="260"/>
            <ac:spMk id="695" creationId="{00000000-0000-0000-0000-000000000000}"/>
          </ac:spMkLst>
        </pc:spChg>
        <pc:spChg chg="del">
          <ac:chgData name="Cristy Kennedy" userId="S::ckenne63@students.kennesaw.edu::ea84548c-ffab-4476-bd12-7ad35a93a330" providerId="AD" clId="Web-{DB44DCEE-C657-4E1B-97F8-D6B585F61056}" dt="2021-02-08T20:39:53.993" v="1"/>
          <ac:spMkLst>
            <pc:docMk/>
            <pc:sldMk cId="0" sldId="260"/>
            <ac:spMk id="696" creationId="{00000000-0000-0000-0000-000000000000}"/>
          </ac:spMkLst>
        </pc:spChg>
        <pc:spChg chg="del">
          <ac:chgData name="Cristy Kennedy" userId="S::ckenne63@students.kennesaw.edu::ea84548c-ffab-4476-bd12-7ad35a93a330" providerId="AD" clId="Web-{DB44DCEE-C657-4E1B-97F8-D6B585F61056}" dt="2021-02-08T20:39:58.149" v="2"/>
          <ac:spMkLst>
            <pc:docMk/>
            <pc:sldMk cId="0" sldId="260"/>
            <ac:spMk id="697" creationId="{00000000-0000-0000-0000-000000000000}"/>
          </ac:spMkLst>
        </pc:spChg>
        <pc:spChg chg="del">
          <ac:chgData name="Cristy Kennedy" userId="S::ckenne63@students.kennesaw.edu::ea84548c-ffab-4476-bd12-7ad35a93a330" providerId="AD" clId="Web-{DB44DCEE-C657-4E1B-97F8-D6B585F61056}" dt="2021-02-08T20:40:01.196" v="4"/>
          <ac:spMkLst>
            <pc:docMk/>
            <pc:sldMk cId="0" sldId="260"/>
            <ac:spMk id="698" creationId="{00000000-0000-0000-0000-000000000000}"/>
          </ac:spMkLst>
        </pc:spChg>
        <pc:grpChg chg="del">
          <ac:chgData name="Cristy Kennedy" userId="S::ckenne63@students.kennesaw.edu::ea84548c-ffab-4476-bd12-7ad35a93a330" providerId="AD" clId="Web-{DB44DCEE-C657-4E1B-97F8-D6B585F61056}" dt="2021-02-08T20:39:48.993" v="0"/>
          <ac:grpSpMkLst>
            <pc:docMk/>
            <pc:sldMk cId="0" sldId="260"/>
            <ac:grpSpMk id="687" creationId="{00000000-0000-0000-0000-000000000000}"/>
          </ac:grpSpMkLst>
        </pc:grpChg>
      </pc:sldChg>
      <pc:sldChg chg="modSp">
        <pc:chgData name="Cristy Kennedy" userId="S::ckenne63@students.kennesaw.edu::ea84548c-ffab-4476-bd12-7ad35a93a330" providerId="AD" clId="Web-{DB44DCEE-C657-4E1B-97F8-D6B585F61056}" dt="2021-02-08T20:40:52.682" v="5" actId="20577"/>
        <pc:sldMkLst>
          <pc:docMk/>
          <pc:sldMk cId="0" sldId="262"/>
        </pc:sldMkLst>
        <pc:spChg chg="mod">
          <ac:chgData name="Cristy Kennedy" userId="S::ckenne63@students.kennesaw.edu::ea84548c-ffab-4476-bd12-7ad35a93a330" providerId="AD" clId="Web-{DB44DCEE-C657-4E1B-97F8-D6B585F61056}" dt="2021-02-08T20:40:52.682" v="5" actId="20577"/>
          <ac:spMkLst>
            <pc:docMk/>
            <pc:sldMk cId="0" sldId="262"/>
            <ac:spMk id="726" creationId="{00000000-0000-0000-0000-000000000000}"/>
          </ac:spMkLst>
        </pc:spChg>
      </pc:sldChg>
    </pc:docChg>
  </pc:docChgLst>
  <pc:docChgLst>
    <pc:chgData name="Cristy Kennedy" userId="S::ckenne63@students.kennesaw.edu::ea84548c-ffab-4476-bd12-7ad35a93a330" providerId="AD" clId="Web-{6A7B1223-58AE-42B9-B1FB-5441379EF3B0}"/>
    <pc:docChg chg="modSld">
      <pc:chgData name="Cristy Kennedy" userId="S::ckenne63@students.kennesaw.edu::ea84548c-ffab-4476-bd12-7ad35a93a330" providerId="AD" clId="Web-{6A7B1223-58AE-42B9-B1FB-5441379EF3B0}" dt="2021-02-17T01:38:00.470" v="1" actId="20577"/>
      <pc:docMkLst>
        <pc:docMk/>
      </pc:docMkLst>
      <pc:sldChg chg="modSp">
        <pc:chgData name="Cristy Kennedy" userId="S::ckenne63@students.kennesaw.edu::ea84548c-ffab-4476-bd12-7ad35a93a330" providerId="AD" clId="Web-{6A7B1223-58AE-42B9-B1FB-5441379EF3B0}" dt="2021-02-17T01:38:00.470" v="1" actId="20577"/>
        <pc:sldMkLst>
          <pc:docMk/>
          <pc:sldMk cId="427242384" sldId="268"/>
        </pc:sldMkLst>
        <pc:spChg chg="mod">
          <ac:chgData name="Cristy Kennedy" userId="S::ckenne63@students.kennesaw.edu::ea84548c-ffab-4476-bd12-7ad35a93a330" providerId="AD" clId="Web-{6A7B1223-58AE-42B9-B1FB-5441379EF3B0}" dt="2021-02-17T01:38:00.470" v="1" actId="20577"/>
          <ac:spMkLst>
            <pc:docMk/>
            <pc:sldMk cId="427242384" sldId="268"/>
            <ac:spMk id="3" creationId="{8CA03E8E-FE34-4E37-97AE-587B2F7E2DF5}"/>
          </ac:spMkLst>
        </pc:spChg>
      </pc:sldChg>
    </pc:docChg>
  </pc:docChgLst>
  <pc:docChgLst>
    <pc:chgData name="Sara Doan" userId="S::sdoan4@kennesaw.edu::3fc8e831-1f3a-4aa1-a1f5-e835545f5dae" providerId="AD" clId="Web-{9776124D-B373-446B-BB0F-75CD5C6F3272}"/>
    <pc:docChg chg="modSld">
      <pc:chgData name="Sara Doan" userId="S::sdoan4@kennesaw.edu::3fc8e831-1f3a-4aa1-a1f5-e835545f5dae" providerId="AD" clId="Web-{9776124D-B373-446B-BB0F-75CD5C6F3272}" dt="2021-02-15T20:06:08.262" v="8" actId="20577"/>
      <pc:docMkLst>
        <pc:docMk/>
      </pc:docMkLst>
      <pc:sldChg chg="delSp modSp">
        <pc:chgData name="Sara Doan" userId="S::sdoan4@kennesaw.edu::3fc8e831-1f3a-4aa1-a1f5-e835545f5dae" providerId="AD" clId="Web-{9776124D-B373-446B-BB0F-75CD5C6F3272}" dt="2021-02-15T20:05:24.933" v="7" actId="20577"/>
        <pc:sldMkLst>
          <pc:docMk/>
          <pc:sldMk cId="0" sldId="257"/>
        </pc:sldMkLst>
        <pc:spChg chg="del">
          <ac:chgData name="Sara Doan" userId="S::sdoan4@kennesaw.edu::3fc8e831-1f3a-4aa1-a1f5-e835545f5dae" providerId="AD" clId="Web-{9776124D-B373-446B-BB0F-75CD5C6F3272}" dt="2021-02-15T20:05:13.777" v="2"/>
          <ac:spMkLst>
            <pc:docMk/>
            <pc:sldMk cId="0" sldId="257"/>
            <ac:spMk id="664" creationId="{00000000-0000-0000-0000-000000000000}"/>
          </ac:spMkLst>
        </pc:spChg>
        <pc:spChg chg="mod">
          <ac:chgData name="Sara Doan" userId="S::sdoan4@kennesaw.edu::3fc8e831-1f3a-4aa1-a1f5-e835545f5dae" providerId="AD" clId="Web-{9776124D-B373-446B-BB0F-75CD5C6F3272}" dt="2021-02-15T20:05:24.933" v="7" actId="20577"/>
          <ac:spMkLst>
            <pc:docMk/>
            <pc:sldMk cId="0" sldId="257"/>
            <ac:spMk id="665" creationId="{00000000-0000-0000-0000-000000000000}"/>
          </ac:spMkLst>
        </pc:spChg>
      </pc:sldChg>
      <pc:sldChg chg="modSp">
        <pc:chgData name="Sara Doan" userId="S::sdoan4@kennesaw.edu::3fc8e831-1f3a-4aa1-a1f5-e835545f5dae" providerId="AD" clId="Web-{9776124D-B373-446B-BB0F-75CD5C6F3272}" dt="2021-02-15T20:06:08.262" v="8" actId="20577"/>
        <pc:sldMkLst>
          <pc:docMk/>
          <pc:sldMk cId="0" sldId="263"/>
        </pc:sldMkLst>
        <pc:spChg chg="mod">
          <ac:chgData name="Sara Doan" userId="S::sdoan4@kennesaw.edu::3fc8e831-1f3a-4aa1-a1f5-e835545f5dae" providerId="AD" clId="Web-{9776124D-B373-446B-BB0F-75CD5C6F3272}" dt="2021-02-15T20:06:08.262" v="8" actId="20577"/>
          <ac:spMkLst>
            <pc:docMk/>
            <pc:sldMk cId="0" sldId="263"/>
            <ac:spMk id="732" creationId="{00000000-0000-0000-0000-000000000000}"/>
          </ac:spMkLst>
        </pc:spChg>
      </pc:sldChg>
    </pc:docChg>
  </pc:docChgLst>
  <pc:docChgLst>
    <pc:chgData name="Cristy Kennedy" userId="S::ckenne63@students.kennesaw.edu::ea84548c-ffab-4476-bd12-7ad35a93a330" providerId="AD" clId="Web-{A6B11773-B9FC-4248-ABDE-AB4957B5A2A6}"/>
    <pc:docChg chg="modSld">
      <pc:chgData name="Cristy Kennedy" userId="S::ckenne63@students.kennesaw.edu::ea84548c-ffab-4476-bd12-7ad35a93a330" providerId="AD" clId="Web-{A6B11773-B9FC-4248-ABDE-AB4957B5A2A6}" dt="2021-02-17T05:15:03.223" v="22" actId="20577"/>
      <pc:docMkLst>
        <pc:docMk/>
      </pc:docMkLst>
      <pc:sldChg chg="modSp">
        <pc:chgData name="Cristy Kennedy" userId="S::ckenne63@students.kennesaw.edu::ea84548c-ffab-4476-bd12-7ad35a93a330" providerId="AD" clId="Web-{A6B11773-B9FC-4248-ABDE-AB4957B5A2A6}" dt="2021-02-17T05:15:03.223" v="22" actId="20577"/>
        <pc:sldMkLst>
          <pc:docMk/>
          <pc:sldMk cId="0" sldId="262"/>
        </pc:sldMkLst>
        <pc:spChg chg="mod">
          <ac:chgData name="Cristy Kennedy" userId="S::ckenne63@students.kennesaw.edu::ea84548c-ffab-4476-bd12-7ad35a93a330" providerId="AD" clId="Web-{A6B11773-B9FC-4248-ABDE-AB4957B5A2A6}" dt="2021-02-17T05:14:56.239" v="19" actId="20577"/>
          <ac:spMkLst>
            <pc:docMk/>
            <pc:sldMk cId="0" sldId="262"/>
            <ac:spMk id="6" creationId="{CE6433A2-E34D-4B2F-A9D1-99517041657E}"/>
          </ac:spMkLst>
        </pc:spChg>
        <pc:spChg chg="mod">
          <ac:chgData name="Cristy Kennedy" userId="S::ckenne63@students.kennesaw.edu::ea84548c-ffab-4476-bd12-7ad35a93a330" providerId="AD" clId="Web-{A6B11773-B9FC-4248-ABDE-AB4957B5A2A6}" dt="2021-02-17T05:15:01.083" v="20" actId="20577"/>
          <ac:spMkLst>
            <pc:docMk/>
            <pc:sldMk cId="0" sldId="262"/>
            <ac:spMk id="25" creationId="{4CCCE779-A34B-40A5-9C89-C1991BB4C0FD}"/>
          </ac:spMkLst>
        </pc:spChg>
        <pc:spChg chg="mod">
          <ac:chgData name="Cristy Kennedy" userId="S::ckenne63@students.kennesaw.edu::ea84548c-ffab-4476-bd12-7ad35a93a330" providerId="AD" clId="Web-{A6B11773-B9FC-4248-ABDE-AB4957B5A2A6}" dt="2021-02-17T05:15:03.223" v="22" actId="20577"/>
          <ac:spMkLst>
            <pc:docMk/>
            <pc:sldMk cId="0" sldId="262"/>
            <ac:spMk id="26" creationId="{1B7FDDBC-2751-467E-9325-8EDFFEFA7DA9}"/>
          </ac:spMkLst>
        </pc:spChg>
      </pc:sldChg>
      <pc:sldChg chg="modSp">
        <pc:chgData name="Cristy Kennedy" userId="S::ckenne63@students.kennesaw.edu::ea84548c-ffab-4476-bd12-7ad35a93a330" providerId="AD" clId="Web-{A6B11773-B9FC-4248-ABDE-AB4957B5A2A6}" dt="2021-02-17T05:14:48.520" v="18" actId="20577"/>
        <pc:sldMkLst>
          <pc:docMk/>
          <pc:sldMk cId="427242384" sldId="268"/>
        </pc:sldMkLst>
        <pc:spChg chg="mod">
          <ac:chgData name="Cristy Kennedy" userId="S::ckenne63@students.kennesaw.edu::ea84548c-ffab-4476-bd12-7ad35a93a330" providerId="AD" clId="Web-{A6B11773-B9FC-4248-ABDE-AB4957B5A2A6}" dt="2021-02-17T05:14:48.520" v="18" actId="20577"/>
          <ac:spMkLst>
            <pc:docMk/>
            <pc:sldMk cId="427242384" sldId="268"/>
            <ac:spMk id="3" creationId="{8CA03E8E-FE34-4E37-97AE-587B2F7E2DF5}"/>
          </ac:spMkLst>
        </pc:spChg>
      </pc:sldChg>
    </pc:docChg>
  </pc:docChgLst>
  <pc:docChgLst>
    <pc:chgData name="Cristy Kennedy" userId="S::ckenne63@students.kennesaw.edu::ea84548c-ffab-4476-bd12-7ad35a93a330" providerId="AD" clId="Web-{5202EB67-EFAF-43B6-BEFA-39E500AB5FFA}"/>
    <pc:docChg chg="modSld">
      <pc:chgData name="Cristy Kennedy" userId="S::ckenne63@students.kennesaw.edu::ea84548c-ffab-4476-bd12-7ad35a93a330" providerId="AD" clId="Web-{5202EB67-EFAF-43B6-BEFA-39E500AB5FFA}" dt="2021-02-17T03:25:49.145" v="1"/>
      <pc:docMkLst>
        <pc:docMk/>
      </pc:docMkLst>
      <pc:sldChg chg="mod setBg">
        <pc:chgData name="Cristy Kennedy" userId="S::ckenne63@students.kennesaw.edu::ea84548c-ffab-4476-bd12-7ad35a93a330" providerId="AD" clId="Web-{5202EB67-EFAF-43B6-BEFA-39E500AB5FFA}" dt="2021-02-17T03:25:49.145" v="1"/>
        <pc:sldMkLst>
          <pc:docMk/>
          <pc:sldMk cId="0" sldId="261"/>
        </pc:sldMkLst>
      </pc:sldChg>
    </pc:docChg>
  </pc:docChgLst>
  <pc:docChgLst>
    <pc:chgData name="Cristy Kennedy" userId="S::ckenne63@students.kennesaw.edu::ea84548c-ffab-4476-bd12-7ad35a93a330" providerId="AD" clId="Web-{4FDE1FBC-4AA2-4FD1-BD27-D29E2E696899}"/>
    <pc:docChg chg="modSld">
      <pc:chgData name="Cristy Kennedy" userId="S::ckenne63@students.kennesaw.edu::ea84548c-ffab-4476-bd12-7ad35a93a330" providerId="AD" clId="Web-{4FDE1FBC-4AA2-4FD1-BD27-D29E2E696899}" dt="2021-02-13T20:53:58.563" v="283" actId="20577"/>
      <pc:docMkLst>
        <pc:docMk/>
      </pc:docMkLst>
      <pc:sldChg chg="modSp">
        <pc:chgData name="Cristy Kennedy" userId="S::ckenne63@students.kennesaw.edu::ea84548c-ffab-4476-bd12-7ad35a93a330" providerId="AD" clId="Web-{4FDE1FBC-4AA2-4FD1-BD27-D29E2E696899}" dt="2021-02-13T20:37:04.918" v="236" actId="20577"/>
        <pc:sldMkLst>
          <pc:docMk/>
          <pc:sldMk cId="0" sldId="259"/>
        </pc:sldMkLst>
        <pc:spChg chg="mod">
          <ac:chgData name="Cristy Kennedy" userId="S::ckenne63@students.kennesaw.edu::ea84548c-ffab-4476-bd12-7ad35a93a330" providerId="AD" clId="Web-{4FDE1FBC-4AA2-4FD1-BD27-D29E2E696899}" dt="2021-02-13T20:10:54.104" v="66" actId="20577"/>
          <ac:spMkLst>
            <pc:docMk/>
            <pc:sldMk cId="0" sldId="259"/>
            <ac:spMk id="678" creationId="{00000000-0000-0000-0000-000000000000}"/>
          </ac:spMkLst>
        </pc:spChg>
        <pc:spChg chg="mod">
          <ac:chgData name="Cristy Kennedy" userId="S::ckenne63@students.kennesaw.edu::ea84548c-ffab-4476-bd12-7ad35a93a330" providerId="AD" clId="Web-{4FDE1FBC-4AA2-4FD1-BD27-D29E2E696899}" dt="2021-02-13T20:37:04.918" v="236" actId="20577"/>
          <ac:spMkLst>
            <pc:docMk/>
            <pc:sldMk cId="0" sldId="259"/>
            <ac:spMk id="680" creationId="{00000000-0000-0000-0000-000000000000}"/>
          </ac:spMkLst>
        </pc:spChg>
      </pc:sldChg>
      <pc:sldChg chg="delSp modSp mod modClrScheme chgLayout">
        <pc:chgData name="Cristy Kennedy" userId="S::ckenne63@students.kennesaw.edu::ea84548c-ffab-4476-bd12-7ad35a93a330" providerId="AD" clId="Web-{4FDE1FBC-4AA2-4FD1-BD27-D29E2E696899}" dt="2021-02-13T20:47:36.821" v="259" actId="14100"/>
        <pc:sldMkLst>
          <pc:docMk/>
          <pc:sldMk cId="0" sldId="260"/>
        </pc:sldMkLst>
        <pc:spChg chg="mod ord">
          <ac:chgData name="Cristy Kennedy" userId="S::ckenne63@students.kennesaw.edu::ea84548c-ffab-4476-bd12-7ad35a93a330" providerId="AD" clId="Web-{4FDE1FBC-4AA2-4FD1-BD27-D29E2E696899}" dt="2021-02-13T20:44:09.771" v="252" actId="1076"/>
          <ac:spMkLst>
            <pc:docMk/>
            <pc:sldMk cId="0" sldId="260"/>
            <ac:spMk id="685" creationId="{00000000-0000-0000-0000-000000000000}"/>
          </ac:spMkLst>
        </pc:spChg>
        <pc:spChg chg="mod ord">
          <ac:chgData name="Cristy Kennedy" userId="S::ckenne63@students.kennesaw.edu::ea84548c-ffab-4476-bd12-7ad35a93a330" providerId="AD" clId="Web-{4FDE1FBC-4AA2-4FD1-BD27-D29E2E696899}" dt="2021-02-13T20:47:36.821" v="259" actId="14100"/>
          <ac:spMkLst>
            <pc:docMk/>
            <pc:sldMk cId="0" sldId="260"/>
            <ac:spMk id="686" creationId="{00000000-0000-0000-0000-000000000000}"/>
          </ac:spMkLst>
        </pc:spChg>
        <pc:spChg chg="mod ord">
          <ac:chgData name="Cristy Kennedy" userId="S::ckenne63@students.kennesaw.edu::ea84548c-ffab-4476-bd12-7ad35a93a330" providerId="AD" clId="Web-{4FDE1FBC-4AA2-4FD1-BD27-D29E2E696899}" dt="2021-02-13T20:37:45.607" v="237"/>
          <ac:spMkLst>
            <pc:docMk/>
            <pc:sldMk cId="0" sldId="260"/>
            <ac:spMk id="699" creationId="{00000000-0000-0000-0000-000000000000}"/>
          </ac:spMkLst>
        </pc:spChg>
        <pc:grpChg chg="del">
          <ac:chgData name="Cristy Kennedy" userId="S::ckenne63@students.kennesaw.edu::ea84548c-ffab-4476-bd12-7ad35a93a330" providerId="AD" clId="Web-{4FDE1FBC-4AA2-4FD1-BD27-D29E2E696899}" dt="2021-02-13T20:15:15.579" v="79"/>
          <ac:grpSpMkLst>
            <pc:docMk/>
            <pc:sldMk cId="0" sldId="260"/>
            <ac:grpSpMk id="690" creationId="{00000000-0000-0000-0000-000000000000}"/>
          </ac:grpSpMkLst>
        </pc:grpChg>
      </pc:sldChg>
      <pc:sldChg chg="modSp">
        <pc:chgData name="Cristy Kennedy" userId="S::ckenne63@students.kennesaw.edu::ea84548c-ffab-4476-bd12-7ad35a93a330" providerId="AD" clId="Web-{4FDE1FBC-4AA2-4FD1-BD27-D29E2E696899}" dt="2021-02-13T20:53:58.563" v="283" actId="20577"/>
        <pc:sldMkLst>
          <pc:docMk/>
          <pc:sldMk cId="0" sldId="263"/>
        </pc:sldMkLst>
        <pc:spChg chg="mod">
          <ac:chgData name="Cristy Kennedy" userId="S::ckenne63@students.kennesaw.edu::ea84548c-ffab-4476-bd12-7ad35a93a330" providerId="AD" clId="Web-{4FDE1FBC-4AA2-4FD1-BD27-D29E2E696899}" dt="2021-02-13T20:40:18.015" v="244" actId="20577"/>
          <ac:spMkLst>
            <pc:docMk/>
            <pc:sldMk cId="0" sldId="263"/>
            <ac:spMk id="731" creationId="{00000000-0000-0000-0000-000000000000}"/>
          </ac:spMkLst>
        </pc:spChg>
        <pc:spChg chg="mod">
          <ac:chgData name="Cristy Kennedy" userId="S::ckenne63@students.kennesaw.edu::ea84548c-ffab-4476-bd12-7ad35a93a330" providerId="AD" clId="Web-{4FDE1FBC-4AA2-4FD1-BD27-D29E2E696899}" dt="2021-02-13T20:53:58.563" v="283" actId="20577"/>
          <ac:spMkLst>
            <pc:docMk/>
            <pc:sldMk cId="0" sldId="263"/>
            <ac:spMk id="732" creationId="{00000000-0000-0000-0000-000000000000}"/>
          </ac:spMkLst>
        </pc:spChg>
      </pc:sldChg>
      <pc:sldChg chg="addSp delSp modSp mod modClrScheme chgLayout">
        <pc:chgData name="Cristy Kennedy" userId="S::ckenne63@students.kennesaw.edu::ea84548c-ffab-4476-bd12-7ad35a93a330" providerId="AD" clId="Web-{4FDE1FBC-4AA2-4FD1-BD27-D29E2E696899}" dt="2021-02-13T20:50:53.138" v="271" actId="14100"/>
        <pc:sldMkLst>
          <pc:docMk/>
          <pc:sldMk cId="0" sldId="264"/>
        </pc:sldMkLst>
        <pc:spChg chg="add mod ord">
          <ac:chgData name="Cristy Kennedy" userId="S::ckenne63@students.kennesaw.edu::ea84548c-ffab-4476-bd12-7ad35a93a330" providerId="AD" clId="Web-{4FDE1FBC-4AA2-4FD1-BD27-D29E2E696899}" dt="2021-02-13T20:49:58.840" v="267" actId="20577"/>
          <ac:spMkLst>
            <pc:docMk/>
            <pc:sldMk cId="0" sldId="264"/>
            <ac:spMk id="2" creationId="{0E26068A-9B56-4EC1-B1BD-326C2B8D8C4F}"/>
          </ac:spMkLst>
        </pc:spChg>
        <pc:spChg chg="add mod ord">
          <ac:chgData name="Cristy Kennedy" userId="S::ckenne63@students.kennesaw.edu::ea84548c-ffab-4476-bd12-7ad35a93a330" providerId="AD" clId="Web-{4FDE1FBC-4AA2-4FD1-BD27-D29E2E696899}" dt="2021-02-13T20:50:53.138" v="271" actId="14100"/>
          <ac:spMkLst>
            <pc:docMk/>
            <pc:sldMk cId="0" sldId="264"/>
            <ac:spMk id="3" creationId="{1A83CC74-DFE6-4D69-915A-961F66C820A3}"/>
          </ac:spMkLst>
        </pc:spChg>
        <pc:spChg chg="add mod ord">
          <ac:chgData name="Cristy Kennedy" userId="S::ckenne63@students.kennesaw.edu::ea84548c-ffab-4476-bd12-7ad35a93a330" providerId="AD" clId="Web-{4FDE1FBC-4AA2-4FD1-BD27-D29E2E696899}" dt="2021-02-13T20:50:30.309" v="269" actId="20577"/>
          <ac:spMkLst>
            <pc:docMk/>
            <pc:sldMk cId="0" sldId="264"/>
            <ac:spMk id="4" creationId="{EFE8C40E-2068-482B-82DD-9CBDBBA8C858}"/>
          </ac:spMkLst>
        </pc:spChg>
        <pc:spChg chg="mod ord">
          <ac:chgData name="Cristy Kennedy" userId="S::ckenne63@students.kennesaw.edu::ea84548c-ffab-4476-bd12-7ad35a93a330" providerId="AD" clId="Web-{4FDE1FBC-4AA2-4FD1-BD27-D29E2E696899}" dt="2021-02-13T20:36:03.792" v="234" actId="20577"/>
          <ac:spMkLst>
            <pc:docMk/>
            <pc:sldMk cId="0" sldId="264"/>
            <ac:spMk id="738" creationId="{00000000-0000-0000-0000-000000000000}"/>
          </ac:spMkLst>
        </pc:spChg>
        <pc:spChg chg="mod ord">
          <ac:chgData name="Cristy Kennedy" userId="S::ckenne63@students.kennesaw.edu::ea84548c-ffab-4476-bd12-7ad35a93a330" providerId="AD" clId="Web-{4FDE1FBC-4AA2-4FD1-BD27-D29E2E696899}" dt="2021-02-13T20:27:22.077" v="153"/>
          <ac:spMkLst>
            <pc:docMk/>
            <pc:sldMk cId="0" sldId="264"/>
            <ac:spMk id="739" creationId="{00000000-0000-0000-0000-000000000000}"/>
          </ac:spMkLst>
        </pc:spChg>
        <pc:spChg chg="mod">
          <ac:chgData name="Cristy Kennedy" userId="S::ckenne63@students.kennesaw.edu::ea84548c-ffab-4476-bd12-7ad35a93a330" providerId="AD" clId="Web-{4FDE1FBC-4AA2-4FD1-BD27-D29E2E696899}" dt="2021-02-13T20:27:35.937" v="157" actId="20577"/>
          <ac:spMkLst>
            <pc:docMk/>
            <pc:sldMk cId="0" sldId="264"/>
            <ac:spMk id="741" creationId="{00000000-0000-0000-0000-000000000000}"/>
          </ac:spMkLst>
        </pc:spChg>
        <pc:spChg chg="mod">
          <ac:chgData name="Cristy Kennedy" userId="S::ckenne63@students.kennesaw.edu::ea84548c-ffab-4476-bd12-7ad35a93a330" providerId="AD" clId="Web-{4FDE1FBC-4AA2-4FD1-BD27-D29E2E696899}" dt="2021-02-13T20:28:52.563" v="167" actId="20577"/>
          <ac:spMkLst>
            <pc:docMk/>
            <pc:sldMk cId="0" sldId="264"/>
            <ac:spMk id="744" creationId="{00000000-0000-0000-0000-000000000000}"/>
          </ac:spMkLst>
        </pc:spChg>
        <pc:spChg chg="mod">
          <ac:chgData name="Cristy Kennedy" userId="S::ckenne63@students.kennesaw.edu::ea84548c-ffab-4476-bd12-7ad35a93a330" providerId="AD" clId="Web-{4FDE1FBC-4AA2-4FD1-BD27-D29E2E696899}" dt="2021-02-13T20:28:13.625" v="161" actId="20577"/>
          <ac:spMkLst>
            <pc:docMk/>
            <pc:sldMk cId="0" sldId="264"/>
            <ac:spMk id="747" creationId="{00000000-0000-0000-0000-000000000000}"/>
          </ac:spMkLst>
        </pc:spChg>
        <pc:spChg chg="mod">
          <ac:chgData name="Cristy Kennedy" userId="S::ckenne63@students.kennesaw.edu::ea84548c-ffab-4476-bd12-7ad35a93a330" providerId="AD" clId="Web-{4FDE1FBC-4AA2-4FD1-BD27-D29E2E696899}" dt="2021-02-13T20:18:09.113" v="95" actId="1076"/>
          <ac:spMkLst>
            <pc:docMk/>
            <pc:sldMk cId="0" sldId="264"/>
            <ac:spMk id="752" creationId="{00000000-0000-0000-0000-000000000000}"/>
          </ac:spMkLst>
        </pc:spChg>
        <pc:spChg chg="mod">
          <ac:chgData name="Cristy Kennedy" userId="S::ckenne63@students.kennesaw.edu::ea84548c-ffab-4476-bd12-7ad35a93a330" providerId="AD" clId="Web-{4FDE1FBC-4AA2-4FD1-BD27-D29E2E696899}" dt="2021-02-13T20:18:47.348" v="102" actId="20577"/>
          <ac:spMkLst>
            <pc:docMk/>
            <pc:sldMk cId="0" sldId="264"/>
            <ac:spMk id="762" creationId="{00000000-0000-0000-0000-000000000000}"/>
          </ac:spMkLst>
        </pc:spChg>
        <pc:spChg chg="mod">
          <ac:chgData name="Cristy Kennedy" userId="S::ckenne63@students.kennesaw.edu::ea84548c-ffab-4476-bd12-7ad35a93a330" providerId="AD" clId="Web-{4FDE1FBC-4AA2-4FD1-BD27-D29E2E696899}" dt="2021-02-13T20:21:41.163" v="125" actId="20577"/>
          <ac:spMkLst>
            <pc:docMk/>
            <pc:sldMk cId="0" sldId="264"/>
            <ac:spMk id="763" creationId="{00000000-0000-0000-0000-000000000000}"/>
          </ac:spMkLst>
        </pc:spChg>
        <pc:spChg chg="mod">
          <ac:chgData name="Cristy Kennedy" userId="S::ckenne63@students.kennesaw.edu::ea84548c-ffab-4476-bd12-7ad35a93a330" providerId="AD" clId="Web-{4FDE1FBC-4AA2-4FD1-BD27-D29E2E696899}" dt="2021-02-13T20:18:42.957" v="101" actId="20577"/>
          <ac:spMkLst>
            <pc:docMk/>
            <pc:sldMk cId="0" sldId="264"/>
            <ac:spMk id="764" creationId="{00000000-0000-0000-0000-000000000000}"/>
          </ac:spMkLst>
        </pc:spChg>
        <pc:grpChg chg="del mod">
          <ac:chgData name="Cristy Kennedy" userId="S::ckenne63@students.kennesaw.edu::ea84548c-ffab-4476-bd12-7ad35a93a330" providerId="AD" clId="Web-{4FDE1FBC-4AA2-4FD1-BD27-D29E2E696899}" dt="2021-02-13T20:27:40.343" v="158"/>
          <ac:grpSpMkLst>
            <pc:docMk/>
            <pc:sldMk cId="0" sldId="264"/>
            <ac:grpSpMk id="740" creationId="{00000000-0000-0000-0000-000000000000}"/>
          </ac:grpSpMkLst>
        </pc:grpChg>
        <pc:grpChg chg="del mod">
          <ac:chgData name="Cristy Kennedy" userId="S::ckenne63@students.kennesaw.edu::ea84548c-ffab-4476-bd12-7ad35a93a330" providerId="AD" clId="Web-{4FDE1FBC-4AA2-4FD1-BD27-D29E2E696899}" dt="2021-02-13T20:28:57.157" v="168"/>
          <ac:grpSpMkLst>
            <pc:docMk/>
            <pc:sldMk cId="0" sldId="264"/>
            <ac:grpSpMk id="743" creationId="{00000000-0000-0000-0000-000000000000}"/>
          </ac:grpSpMkLst>
        </pc:grpChg>
        <pc:grpChg chg="add del mod">
          <ac:chgData name="Cristy Kennedy" userId="S::ckenne63@students.kennesaw.edu::ea84548c-ffab-4476-bd12-7ad35a93a330" providerId="AD" clId="Web-{4FDE1FBC-4AA2-4FD1-BD27-D29E2E696899}" dt="2021-02-13T20:28:15.594" v="162"/>
          <ac:grpSpMkLst>
            <pc:docMk/>
            <pc:sldMk cId="0" sldId="264"/>
            <ac:grpSpMk id="746" creationId="{00000000-0000-0000-0000-000000000000}"/>
          </ac:grpSpMkLst>
        </pc:grpChg>
        <pc:grpChg chg="add del mod">
          <ac:chgData name="Cristy Kennedy" userId="S::ckenne63@students.kennesaw.edu::ea84548c-ffab-4476-bd12-7ad35a93a330" providerId="AD" clId="Web-{4FDE1FBC-4AA2-4FD1-BD27-D29E2E696899}" dt="2021-02-13T20:27:25.061" v="154"/>
          <ac:grpSpMkLst>
            <pc:docMk/>
            <pc:sldMk cId="0" sldId="264"/>
            <ac:grpSpMk id="749" creationId="{00000000-0000-0000-0000-000000000000}"/>
          </ac:grpSpMkLst>
        </pc:grpChg>
        <pc:cxnChg chg="mod">
          <ac:chgData name="Cristy Kennedy" userId="S::ckenne63@students.kennesaw.edu::ea84548c-ffab-4476-bd12-7ad35a93a330" providerId="AD" clId="Web-{4FDE1FBC-4AA2-4FD1-BD27-D29E2E696899}" dt="2021-02-13T20:23:27.165" v="134" actId="14100"/>
          <ac:cxnSpMkLst>
            <pc:docMk/>
            <pc:sldMk cId="0" sldId="264"/>
            <ac:cxnSpMk id="742" creationId="{00000000-0000-0000-0000-000000000000}"/>
          </ac:cxnSpMkLst>
        </pc:cxnChg>
        <pc:cxnChg chg="mod">
          <ac:chgData name="Cristy Kennedy" userId="S::ckenne63@students.kennesaw.edu::ea84548c-ffab-4476-bd12-7ad35a93a330" providerId="AD" clId="Web-{4FDE1FBC-4AA2-4FD1-BD27-D29E2E696899}" dt="2021-02-13T20:26:42.044" v="151" actId="14100"/>
          <ac:cxnSpMkLst>
            <pc:docMk/>
            <pc:sldMk cId="0" sldId="264"/>
            <ac:cxnSpMk id="748" creationId="{00000000-0000-0000-0000-000000000000}"/>
          </ac:cxnSpMkLst>
        </pc:cxnChg>
      </pc:sldChg>
      <pc:sldChg chg="modSp">
        <pc:chgData name="Cristy Kennedy" userId="S::ckenne63@students.kennesaw.edu::ea84548c-ffab-4476-bd12-7ad35a93a330" providerId="AD" clId="Web-{4FDE1FBC-4AA2-4FD1-BD27-D29E2E696899}" dt="2021-02-13T20:49:39.090" v="266" actId="1076"/>
        <pc:sldMkLst>
          <pc:docMk/>
          <pc:sldMk cId="0" sldId="265"/>
        </pc:sldMkLst>
        <pc:spChg chg="mod">
          <ac:chgData name="Cristy Kennedy" userId="S::ckenne63@students.kennesaw.edu::ea84548c-ffab-4476-bd12-7ad35a93a330" providerId="AD" clId="Web-{4FDE1FBC-4AA2-4FD1-BD27-D29E2E696899}" dt="2021-02-13T20:49:39.090" v="266" actId="1076"/>
          <ac:spMkLst>
            <pc:docMk/>
            <pc:sldMk cId="0" sldId="265"/>
            <ac:spMk id="772" creationId="{00000000-0000-0000-0000-000000000000}"/>
          </ac:spMkLst>
        </pc:spChg>
      </pc:sldChg>
      <pc:sldChg chg="modSp">
        <pc:chgData name="Cristy Kennedy" userId="S::ckenne63@students.kennesaw.edu::ea84548c-ffab-4476-bd12-7ad35a93a330" providerId="AD" clId="Web-{4FDE1FBC-4AA2-4FD1-BD27-D29E2E696899}" dt="2021-02-13T20:49:33.886" v="265" actId="20577"/>
        <pc:sldMkLst>
          <pc:docMk/>
          <pc:sldMk cId="0" sldId="266"/>
        </pc:sldMkLst>
        <pc:spChg chg="mod">
          <ac:chgData name="Cristy Kennedy" userId="S::ckenne63@students.kennesaw.edu::ea84548c-ffab-4476-bd12-7ad35a93a330" providerId="AD" clId="Web-{4FDE1FBC-4AA2-4FD1-BD27-D29E2E696899}" dt="2021-02-13T20:48:58.464" v="260" actId="20577"/>
          <ac:spMkLst>
            <pc:docMk/>
            <pc:sldMk cId="0" sldId="266"/>
            <ac:spMk id="779" creationId="{00000000-0000-0000-0000-000000000000}"/>
          </ac:spMkLst>
        </pc:spChg>
        <pc:spChg chg="mod">
          <ac:chgData name="Cristy Kennedy" userId="S::ckenne63@students.kennesaw.edu::ea84548c-ffab-4476-bd12-7ad35a93a330" providerId="AD" clId="Web-{4FDE1FBC-4AA2-4FD1-BD27-D29E2E696899}" dt="2021-02-13T20:49:33.886" v="265" actId="20577"/>
          <ac:spMkLst>
            <pc:docMk/>
            <pc:sldMk cId="0" sldId="266"/>
            <ac:spMk id="780" creationId="{00000000-0000-0000-0000-000000000000}"/>
          </ac:spMkLst>
        </pc:spChg>
      </pc:sldChg>
    </pc:docChg>
  </pc:docChgLst>
  <pc:docChgLst>
    <pc:chgData name="Sara Doan" userId="S::sdoan4@kennesaw.edu::3fc8e831-1f3a-4aa1-a1f5-e835545f5dae" providerId="AD" clId="Web-{3CF08024-D490-4F3E-B2D4-EB9173A384FB}"/>
    <pc:docChg chg="modSld">
      <pc:chgData name="Sara Doan" userId="S::sdoan4@kennesaw.edu::3fc8e831-1f3a-4aa1-a1f5-e835545f5dae" providerId="AD" clId="Web-{3CF08024-D490-4F3E-B2D4-EB9173A384FB}" dt="2021-02-17T16:10:58.463" v="42" actId="14100"/>
      <pc:docMkLst>
        <pc:docMk/>
      </pc:docMkLst>
      <pc:sldChg chg="modSp">
        <pc:chgData name="Sara Doan" userId="S::sdoan4@kennesaw.edu::3fc8e831-1f3a-4aa1-a1f5-e835545f5dae" providerId="AD" clId="Web-{3CF08024-D490-4F3E-B2D4-EB9173A384FB}" dt="2021-02-17T16:04:30.421" v="1" actId="1076"/>
        <pc:sldMkLst>
          <pc:docMk/>
          <pc:sldMk cId="0" sldId="258"/>
        </pc:sldMkLst>
        <pc:picChg chg="mod">
          <ac:chgData name="Sara Doan" userId="S::sdoan4@kennesaw.edu::3fc8e831-1f3a-4aa1-a1f5-e835545f5dae" providerId="AD" clId="Web-{3CF08024-D490-4F3E-B2D4-EB9173A384FB}" dt="2021-02-17T16:04:30.421" v="1" actId="1076"/>
          <ac:picMkLst>
            <pc:docMk/>
            <pc:sldMk cId="0" sldId="258"/>
            <ac:picMk id="672" creationId="{00000000-0000-0000-0000-000000000000}"/>
          </ac:picMkLst>
        </pc:picChg>
      </pc:sldChg>
      <pc:sldChg chg="addSp delSp modSp">
        <pc:chgData name="Sara Doan" userId="S::sdoan4@kennesaw.edu::3fc8e831-1f3a-4aa1-a1f5-e835545f5dae" providerId="AD" clId="Web-{3CF08024-D490-4F3E-B2D4-EB9173A384FB}" dt="2021-02-17T16:10:40.697" v="36" actId="20577"/>
        <pc:sldMkLst>
          <pc:docMk/>
          <pc:sldMk cId="0" sldId="259"/>
        </pc:sldMkLst>
        <pc:spChg chg="add del mod">
          <ac:chgData name="Sara Doan" userId="S::sdoan4@kennesaw.edu::3fc8e831-1f3a-4aa1-a1f5-e835545f5dae" providerId="AD" clId="Web-{3CF08024-D490-4F3E-B2D4-EB9173A384FB}" dt="2021-02-17T16:05:01.344" v="10"/>
          <ac:spMkLst>
            <pc:docMk/>
            <pc:sldMk cId="0" sldId="259"/>
            <ac:spMk id="3" creationId="{5735766A-1C69-411A-9598-F3C8499DE505}"/>
          </ac:spMkLst>
        </pc:spChg>
        <pc:spChg chg="mod">
          <ac:chgData name="Sara Doan" userId="S::sdoan4@kennesaw.edu::3fc8e831-1f3a-4aa1-a1f5-e835545f5dae" providerId="AD" clId="Web-{3CF08024-D490-4F3E-B2D4-EB9173A384FB}" dt="2021-02-17T16:10:40.697" v="36" actId="20577"/>
          <ac:spMkLst>
            <pc:docMk/>
            <pc:sldMk cId="0" sldId="259"/>
            <ac:spMk id="678" creationId="{00000000-0000-0000-0000-000000000000}"/>
          </ac:spMkLst>
        </pc:spChg>
        <pc:spChg chg="del mod">
          <ac:chgData name="Sara Doan" userId="S::sdoan4@kennesaw.edu::3fc8e831-1f3a-4aa1-a1f5-e835545f5dae" providerId="AD" clId="Web-{3CF08024-D490-4F3E-B2D4-EB9173A384FB}" dt="2021-02-17T16:05:15.344" v="16"/>
          <ac:spMkLst>
            <pc:docMk/>
            <pc:sldMk cId="0" sldId="259"/>
            <ac:spMk id="679" creationId="{00000000-0000-0000-0000-000000000000}"/>
          </ac:spMkLst>
        </pc:spChg>
        <pc:spChg chg="del">
          <ac:chgData name="Sara Doan" userId="S::sdoan4@kennesaw.edu::3fc8e831-1f3a-4aa1-a1f5-e835545f5dae" providerId="AD" clId="Web-{3CF08024-D490-4F3E-B2D4-EB9173A384FB}" dt="2021-02-17T16:04:56.313" v="9"/>
          <ac:spMkLst>
            <pc:docMk/>
            <pc:sldMk cId="0" sldId="259"/>
            <ac:spMk id="680" creationId="{00000000-0000-0000-0000-000000000000}"/>
          </ac:spMkLst>
        </pc:spChg>
      </pc:sldChg>
      <pc:sldChg chg="modSp">
        <pc:chgData name="Sara Doan" userId="S::sdoan4@kennesaw.edu::3fc8e831-1f3a-4aa1-a1f5-e835545f5dae" providerId="AD" clId="Web-{3CF08024-D490-4F3E-B2D4-EB9173A384FB}" dt="2021-02-17T16:10:58.463" v="42" actId="14100"/>
        <pc:sldMkLst>
          <pc:docMk/>
          <pc:sldMk cId="0" sldId="260"/>
        </pc:sldMkLst>
        <pc:spChg chg="mod">
          <ac:chgData name="Sara Doan" userId="S::sdoan4@kennesaw.edu::3fc8e831-1f3a-4aa1-a1f5-e835545f5dae" providerId="AD" clId="Web-{3CF08024-D490-4F3E-B2D4-EB9173A384FB}" dt="2021-02-17T16:10:58.463" v="42" actId="14100"/>
          <ac:spMkLst>
            <pc:docMk/>
            <pc:sldMk cId="0" sldId="260"/>
            <ac:spMk id="68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mmwr/volumes/69/wr/mm6925e1.htm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kff.org/report-section/covid-19-racial-disparities-in-testing-infection-hospitalization-and-death-analysis-of-epic-patient-data-issue-brief/" TargetMode="External"/><Relationship Id="rId4" Type="http://schemas.openxmlformats.org/officeDocument/2006/relationships/hyperlink" Target="https://www.npr.org/sections/coronavirus-live-updates/2020/04/08/830030932/cdc-hospital-data-point-to-racial-disparity-in-covid-19-cases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6" name="Google Shape;656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hlinkClick r:id="rId3"/>
              </a:rPr>
              <a:t>6925e1.</a:t>
            </a:r>
            <a:r>
              <a:rPr lang="en" u="sng">
                <a:hlinkClick r:id="rId4"/>
              </a:rPr>
              <a:t>COVID-19 Racial Disparity: African Americans May End Up In Hospital More Often : Coronavirus Updates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hlinkClick r:id="rId5"/>
              </a:rPr>
              <a:t>https://www.kff.org/report-section/covid-19-racial-disparities-in-testing-infection-hospitalization-and-death-analysis-of-epic-patient-data-issue-brief/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hlinkClick r:id="rId3"/>
              </a:rPr>
              <a:t>Characteristics Associated with Hospitalization Among Patients with COVID-19 — Metropolitan Atlanta, Georgia, March–April 2020 | MMWR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5" name="Google Shape;675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3" name="Google Shape;683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" name="Google Shape;702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8" name="Google Shape;708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9" name="Google Shape;729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6" name="Google Shape;736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7" name="Google Shape;767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gbc0dbe200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5" name="Google Shape;775;gbc0dbe200b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855300" y="1115325"/>
            <a:ext cx="7433400" cy="1350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2396973"/>
            <a:ext cx="9144000" cy="2463363"/>
            <a:chOff x="0" y="1786473"/>
            <a:chExt cx="9144000" cy="2463363"/>
          </a:xfrm>
        </p:grpSpPr>
        <p:sp>
          <p:nvSpPr>
            <p:cNvPr id="12" name="Google Shape;12;p2"/>
            <p:cNvSpPr/>
            <p:nvPr/>
          </p:nvSpPr>
          <p:spPr>
            <a:xfrm>
              <a:off x="387953" y="3203434"/>
              <a:ext cx="1506902" cy="1046402"/>
            </a:xfrm>
            <a:custGeom>
              <a:avLst/>
              <a:gdLst/>
              <a:ahLst/>
              <a:cxnLst/>
              <a:rect l="l" t="t" r="r" b="b"/>
              <a:pathLst>
                <a:path w="2009203" h="1395202" extrusionOk="0">
                  <a:moveTo>
                    <a:pt x="1005142" y="1395202"/>
                  </a:moveTo>
                  <a:cubicBezTo>
                    <a:pt x="1434656" y="1395202"/>
                    <a:pt x="1742377" y="650418"/>
                    <a:pt x="2009204" y="0"/>
                  </a:cubicBezTo>
                  <a:lnTo>
                    <a:pt x="0" y="0"/>
                  </a:lnTo>
                  <a:cubicBezTo>
                    <a:pt x="310706" y="521742"/>
                    <a:pt x="470408" y="1395202"/>
                    <a:pt x="1005142" y="1395202"/>
                  </a:cubicBezTo>
                  <a:close/>
                </a:path>
              </a:pathLst>
            </a:custGeom>
            <a:gradFill>
              <a:gsLst>
                <a:gs pos="0">
                  <a:srgbClr val="FF826C"/>
                </a:gs>
                <a:gs pos="100000">
                  <a:srgbClr val="FF3E45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55961" y="3203339"/>
              <a:ext cx="1387697" cy="1027233"/>
            </a:xfrm>
            <a:custGeom>
              <a:avLst/>
              <a:gdLst/>
              <a:ahLst/>
              <a:cxnLst/>
              <a:rect l="l" t="t" r="r" b="b"/>
              <a:pathLst>
                <a:path w="1850262" h="1369644" extrusionOk="0">
                  <a:moveTo>
                    <a:pt x="750570" y="896291"/>
                  </a:moveTo>
                  <a:cubicBezTo>
                    <a:pt x="720268" y="896291"/>
                    <a:pt x="695706" y="920821"/>
                    <a:pt x="695706" y="951084"/>
                  </a:cubicBezTo>
                  <a:cubicBezTo>
                    <a:pt x="695706" y="981347"/>
                    <a:pt x="720268" y="1005877"/>
                    <a:pt x="750570" y="1005877"/>
                  </a:cubicBezTo>
                  <a:cubicBezTo>
                    <a:pt x="780872" y="1005877"/>
                    <a:pt x="805434" y="981347"/>
                    <a:pt x="805434" y="951084"/>
                  </a:cubicBezTo>
                  <a:cubicBezTo>
                    <a:pt x="805434" y="920821"/>
                    <a:pt x="780872" y="896291"/>
                    <a:pt x="750570" y="896291"/>
                  </a:cubicBezTo>
                  <a:close/>
                  <a:moveTo>
                    <a:pt x="750570" y="1261643"/>
                  </a:moveTo>
                  <a:cubicBezTo>
                    <a:pt x="720268" y="1261643"/>
                    <a:pt x="695706" y="1286173"/>
                    <a:pt x="695706" y="1316437"/>
                  </a:cubicBezTo>
                  <a:cubicBezTo>
                    <a:pt x="695700" y="1325842"/>
                    <a:pt x="698151" y="1335088"/>
                    <a:pt x="702818" y="1343263"/>
                  </a:cubicBezTo>
                  <a:cubicBezTo>
                    <a:pt x="722274" y="1353473"/>
                    <a:pt x="742436" y="1362294"/>
                    <a:pt x="763143" y="1369645"/>
                  </a:cubicBezTo>
                  <a:cubicBezTo>
                    <a:pt x="792499" y="1362288"/>
                    <a:pt x="810324" y="1332558"/>
                    <a:pt x="802964" y="1303239"/>
                  </a:cubicBezTo>
                  <a:cubicBezTo>
                    <a:pt x="796906" y="1279128"/>
                    <a:pt x="775335" y="1262119"/>
                    <a:pt x="750443" y="1261833"/>
                  </a:cubicBezTo>
                  <a:close/>
                  <a:moveTo>
                    <a:pt x="527939" y="127"/>
                  </a:moveTo>
                  <a:cubicBezTo>
                    <a:pt x="507054" y="22050"/>
                    <a:pt x="507924" y="56734"/>
                    <a:pt x="529876" y="77592"/>
                  </a:cubicBezTo>
                  <a:cubicBezTo>
                    <a:pt x="551828" y="98450"/>
                    <a:pt x="586556" y="97582"/>
                    <a:pt x="607441" y="75658"/>
                  </a:cubicBezTo>
                  <a:cubicBezTo>
                    <a:pt x="627590" y="54502"/>
                    <a:pt x="627590" y="21283"/>
                    <a:pt x="607441" y="127"/>
                  </a:cubicBezTo>
                  <a:close/>
                  <a:moveTo>
                    <a:pt x="567690" y="348357"/>
                  </a:moveTo>
                  <a:cubicBezTo>
                    <a:pt x="537388" y="348357"/>
                    <a:pt x="512826" y="372887"/>
                    <a:pt x="512826" y="403150"/>
                  </a:cubicBezTo>
                  <a:cubicBezTo>
                    <a:pt x="512731" y="405008"/>
                    <a:pt x="512731" y="406873"/>
                    <a:pt x="512826" y="408731"/>
                  </a:cubicBezTo>
                  <a:cubicBezTo>
                    <a:pt x="515912" y="438835"/>
                    <a:pt x="542855" y="460740"/>
                    <a:pt x="572999" y="457652"/>
                  </a:cubicBezTo>
                  <a:cubicBezTo>
                    <a:pt x="598875" y="455007"/>
                    <a:pt x="619328" y="434574"/>
                    <a:pt x="621983" y="408731"/>
                  </a:cubicBezTo>
                  <a:cubicBezTo>
                    <a:pt x="622186" y="406879"/>
                    <a:pt x="622294" y="405014"/>
                    <a:pt x="622300" y="403150"/>
                  </a:cubicBezTo>
                  <a:cubicBezTo>
                    <a:pt x="622300" y="372988"/>
                    <a:pt x="597891" y="348496"/>
                    <a:pt x="567690" y="348357"/>
                  </a:cubicBezTo>
                  <a:close/>
                  <a:moveTo>
                    <a:pt x="750570" y="165712"/>
                  </a:moveTo>
                  <a:cubicBezTo>
                    <a:pt x="720268" y="165712"/>
                    <a:pt x="695706" y="190242"/>
                    <a:pt x="695706" y="220505"/>
                  </a:cubicBezTo>
                  <a:cubicBezTo>
                    <a:pt x="695706" y="250769"/>
                    <a:pt x="720268" y="275299"/>
                    <a:pt x="750570" y="275299"/>
                  </a:cubicBezTo>
                  <a:cubicBezTo>
                    <a:pt x="780872" y="275299"/>
                    <a:pt x="805434" y="250769"/>
                    <a:pt x="805434" y="220505"/>
                  </a:cubicBezTo>
                  <a:cubicBezTo>
                    <a:pt x="805434" y="220486"/>
                    <a:pt x="805434" y="220461"/>
                    <a:pt x="805434" y="220442"/>
                  </a:cubicBezTo>
                  <a:cubicBezTo>
                    <a:pt x="805472" y="190179"/>
                    <a:pt x="780936" y="165623"/>
                    <a:pt x="750634" y="165585"/>
                  </a:cubicBezTo>
                  <a:cubicBezTo>
                    <a:pt x="750615" y="165585"/>
                    <a:pt x="750589" y="165585"/>
                    <a:pt x="750570" y="165585"/>
                  </a:cubicBezTo>
                  <a:close/>
                  <a:moveTo>
                    <a:pt x="933450" y="1078935"/>
                  </a:moveTo>
                  <a:cubicBezTo>
                    <a:pt x="931583" y="1078942"/>
                    <a:pt x="929716" y="1079049"/>
                    <a:pt x="927862" y="1079252"/>
                  </a:cubicBezTo>
                  <a:cubicBezTo>
                    <a:pt x="899884" y="1082112"/>
                    <a:pt x="878605" y="1105641"/>
                    <a:pt x="878586" y="1133729"/>
                  </a:cubicBezTo>
                  <a:cubicBezTo>
                    <a:pt x="878491" y="1135587"/>
                    <a:pt x="878491" y="1137451"/>
                    <a:pt x="878586" y="1139309"/>
                  </a:cubicBezTo>
                  <a:cubicBezTo>
                    <a:pt x="881272" y="1165159"/>
                    <a:pt x="901725" y="1185586"/>
                    <a:pt x="927608" y="1188268"/>
                  </a:cubicBezTo>
                  <a:cubicBezTo>
                    <a:pt x="929462" y="1188471"/>
                    <a:pt x="931329" y="1188579"/>
                    <a:pt x="933196" y="1188585"/>
                  </a:cubicBezTo>
                  <a:cubicBezTo>
                    <a:pt x="961333" y="1188535"/>
                    <a:pt x="984879" y="1167264"/>
                    <a:pt x="987743" y="1139309"/>
                  </a:cubicBezTo>
                  <a:cubicBezTo>
                    <a:pt x="987838" y="1137451"/>
                    <a:pt x="987838" y="1135587"/>
                    <a:pt x="987743" y="1133729"/>
                  </a:cubicBezTo>
                  <a:cubicBezTo>
                    <a:pt x="987812" y="1103637"/>
                    <a:pt x="963574" y="1079119"/>
                    <a:pt x="933450" y="1078808"/>
                  </a:cubicBezTo>
                  <a:close/>
                  <a:moveTo>
                    <a:pt x="750570" y="531001"/>
                  </a:moveTo>
                  <a:cubicBezTo>
                    <a:pt x="720268" y="531001"/>
                    <a:pt x="695706" y="555531"/>
                    <a:pt x="695706" y="585795"/>
                  </a:cubicBezTo>
                  <a:cubicBezTo>
                    <a:pt x="695706" y="616058"/>
                    <a:pt x="720268" y="640588"/>
                    <a:pt x="750570" y="640588"/>
                  </a:cubicBezTo>
                  <a:cubicBezTo>
                    <a:pt x="780872" y="640588"/>
                    <a:pt x="805434" y="616058"/>
                    <a:pt x="805434" y="585795"/>
                  </a:cubicBezTo>
                  <a:cubicBezTo>
                    <a:pt x="805434" y="555531"/>
                    <a:pt x="780872" y="531001"/>
                    <a:pt x="750570" y="531001"/>
                  </a:cubicBezTo>
                  <a:close/>
                  <a:moveTo>
                    <a:pt x="567690" y="713646"/>
                  </a:moveTo>
                  <a:cubicBezTo>
                    <a:pt x="537388" y="713646"/>
                    <a:pt x="512826" y="738176"/>
                    <a:pt x="512826" y="768439"/>
                  </a:cubicBezTo>
                  <a:cubicBezTo>
                    <a:pt x="512826" y="798702"/>
                    <a:pt x="537388" y="823233"/>
                    <a:pt x="567690" y="823233"/>
                  </a:cubicBezTo>
                  <a:cubicBezTo>
                    <a:pt x="597992" y="823233"/>
                    <a:pt x="622554" y="798702"/>
                    <a:pt x="622554" y="768439"/>
                  </a:cubicBezTo>
                  <a:cubicBezTo>
                    <a:pt x="622554" y="738176"/>
                    <a:pt x="597992" y="713646"/>
                    <a:pt x="567690" y="713646"/>
                  </a:cubicBezTo>
                  <a:close/>
                  <a:moveTo>
                    <a:pt x="384810" y="896291"/>
                  </a:moveTo>
                  <a:cubicBezTo>
                    <a:pt x="367494" y="896291"/>
                    <a:pt x="351193" y="904478"/>
                    <a:pt x="340868" y="918360"/>
                  </a:cubicBezTo>
                  <a:cubicBezTo>
                    <a:pt x="356699" y="948376"/>
                    <a:pt x="372872" y="977466"/>
                    <a:pt x="389382" y="1005624"/>
                  </a:cubicBezTo>
                  <a:cubicBezTo>
                    <a:pt x="419583" y="1003639"/>
                    <a:pt x="442455" y="977580"/>
                    <a:pt x="440461" y="947418"/>
                  </a:cubicBezTo>
                  <a:cubicBezTo>
                    <a:pt x="438544" y="918271"/>
                    <a:pt x="414052" y="895770"/>
                    <a:pt x="384810" y="896291"/>
                  </a:cubicBezTo>
                  <a:close/>
                  <a:moveTo>
                    <a:pt x="201930" y="348357"/>
                  </a:moveTo>
                  <a:cubicBezTo>
                    <a:pt x="171628" y="348357"/>
                    <a:pt x="147066" y="372887"/>
                    <a:pt x="147066" y="403150"/>
                  </a:cubicBezTo>
                  <a:cubicBezTo>
                    <a:pt x="146971" y="405008"/>
                    <a:pt x="146971" y="406873"/>
                    <a:pt x="147066" y="408731"/>
                  </a:cubicBezTo>
                  <a:cubicBezTo>
                    <a:pt x="150152" y="438835"/>
                    <a:pt x="177095" y="460740"/>
                    <a:pt x="207239" y="457652"/>
                  </a:cubicBezTo>
                  <a:cubicBezTo>
                    <a:pt x="233115" y="455007"/>
                    <a:pt x="253568" y="434574"/>
                    <a:pt x="256222" y="408731"/>
                  </a:cubicBezTo>
                  <a:cubicBezTo>
                    <a:pt x="256426" y="406879"/>
                    <a:pt x="256534" y="405014"/>
                    <a:pt x="256540" y="403150"/>
                  </a:cubicBezTo>
                  <a:cubicBezTo>
                    <a:pt x="256540" y="372988"/>
                    <a:pt x="232131" y="348496"/>
                    <a:pt x="201930" y="348357"/>
                  </a:cubicBezTo>
                  <a:close/>
                  <a:moveTo>
                    <a:pt x="19050" y="165585"/>
                  </a:moveTo>
                  <a:cubicBezTo>
                    <a:pt x="12548" y="165591"/>
                    <a:pt x="6098" y="166752"/>
                    <a:pt x="0" y="169010"/>
                  </a:cubicBezTo>
                  <a:cubicBezTo>
                    <a:pt x="15791" y="201226"/>
                    <a:pt x="31350" y="234077"/>
                    <a:pt x="46672" y="267562"/>
                  </a:cubicBezTo>
                  <a:cubicBezTo>
                    <a:pt x="72803" y="252303"/>
                    <a:pt x="81597" y="218787"/>
                    <a:pt x="66319" y="192690"/>
                  </a:cubicBezTo>
                  <a:cubicBezTo>
                    <a:pt x="56496" y="175916"/>
                    <a:pt x="38506" y="165598"/>
                    <a:pt x="19050" y="165585"/>
                  </a:cubicBezTo>
                  <a:close/>
                  <a:moveTo>
                    <a:pt x="162179" y="0"/>
                  </a:moveTo>
                  <a:cubicBezTo>
                    <a:pt x="141294" y="21924"/>
                    <a:pt x="142164" y="56607"/>
                    <a:pt x="164116" y="77465"/>
                  </a:cubicBezTo>
                  <a:cubicBezTo>
                    <a:pt x="186068" y="98324"/>
                    <a:pt x="220796" y="97455"/>
                    <a:pt x="241681" y="75531"/>
                  </a:cubicBezTo>
                  <a:cubicBezTo>
                    <a:pt x="261830" y="54375"/>
                    <a:pt x="261830" y="21156"/>
                    <a:pt x="241681" y="0"/>
                  </a:cubicBezTo>
                  <a:close/>
                  <a:moveTo>
                    <a:pt x="567690" y="1078808"/>
                  </a:moveTo>
                  <a:cubicBezTo>
                    <a:pt x="537388" y="1078808"/>
                    <a:pt x="512826" y="1103339"/>
                    <a:pt x="512826" y="1133602"/>
                  </a:cubicBezTo>
                  <a:cubicBezTo>
                    <a:pt x="512731" y="1135460"/>
                    <a:pt x="512731" y="1137324"/>
                    <a:pt x="512826" y="1139182"/>
                  </a:cubicBezTo>
                  <a:cubicBezTo>
                    <a:pt x="515912" y="1169287"/>
                    <a:pt x="542855" y="1191192"/>
                    <a:pt x="572999" y="1188103"/>
                  </a:cubicBezTo>
                  <a:cubicBezTo>
                    <a:pt x="598875" y="1185459"/>
                    <a:pt x="619328" y="1165026"/>
                    <a:pt x="621983" y="1139182"/>
                  </a:cubicBezTo>
                  <a:cubicBezTo>
                    <a:pt x="622186" y="1137331"/>
                    <a:pt x="622294" y="1135466"/>
                    <a:pt x="622300" y="1133602"/>
                  </a:cubicBezTo>
                  <a:cubicBezTo>
                    <a:pt x="622300" y="1103440"/>
                    <a:pt x="597891" y="1078948"/>
                    <a:pt x="567690" y="1078808"/>
                  </a:cubicBezTo>
                  <a:close/>
                  <a:moveTo>
                    <a:pt x="384810" y="165585"/>
                  </a:moveTo>
                  <a:cubicBezTo>
                    <a:pt x="354508" y="165585"/>
                    <a:pt x="329946" y="190115"/>
                    <a:pt x="329946" y="220379"/>
                  </a:cubicBezTo>
                  <a:cubicBezTo>
                    <a:pt x="329946" y="250642"/>
                    <a:pt x="354508" y="275172"/>
                    <a:pt x="384810" y="275172"/>
                  </a:cubicBezTo>
                  <a:cubicBezTo>
                    <a:pt x="415112" y="275172"/>
                    <a:pt x="439674" y="250642"/>
                    <a:pt x="439674" y="220379"/>
                  </a:cubicBezTo>
                  <a:cubicBezTo>
                    <a:pt x="439674" y="220359"/>
                    <a:pt x="439674" y="220334"/>
                    <a:pt x="439674" y="220315"/>
                  </a:cubicBezTo>
                  <a:cubicBezTo>
                    <a:pt x="439674" y="190090"/>
                    <a:pt x="415138" y="165585"/>
                    <a:pt x="384874" y="165585"/>
                  </a:cubicBezTo>
                  <a:cubicBezTo>
                    <a:pt x="384854" y="165585"/>
                    <a:pt x="384829" y="165585"/>
                    <a:pt x="384810" y="165585"/>
                  </a:cubicBezTo>
                  <a:close/>
                  <a:moveTo>
                    <a:pt x="933450" y="713519"/>
                  </a:moveTo>
                  <a:cubicBezTo>
                    <a:pt x="931590" y="713424"/>
                    <a:pt x="929723" y="713424"/>
                    <a:pt x="927862" y="713519"/>
                  </a:cubicBezTo>
                  <a:cubicBezTo>
                    <a:pt x="897700" y="716772"/>
                    <a:pt x="875894" y="743827"/>
                    <a:pt x="879151" y="773950"/>
                  </a:cubicBezTo>
                  <a:cubicBezTo>
                    <a:pt x="881920" y="799584"/>
                    <a:pt x="902195" y="819827"/>
                    <a:pt x="927862" y="822599"/>
                  </a:cubicBezTo>
                  <a:cubicBezTo>
                    <a:pt x="929704" y="822599"/>
                    <a:pt x="931545" y="822599"/>
                    <a:pt x="933450" y="822599"/>
                  </a:cubicBezTo>
                  <a:cubicBezTo>
                    <a:pt x="963752" y="822599"/>
                    <a:pt x="988314" y="798068"/>
                    <a:pt x="988314" y="767805"/>
                  </a:cubicBezTo>
                  <a:cubicBezTo>
                    <a:pt x="988314" y="737542"/>
                    <a:pt x="963752" y="713012"/>
                    <a:pt x="933450" y="713012"/>
                  </a:cubicBezTo>
                  <a:close/>
                  <a:moveTo>
                    <a:pt x="384810" y="530874"/>
                  </a:moveTo>
                  <a:cubicBezTo>
                    <a:pt x="354508" y="530874"/>
                    <a:pt x="329946" y="555404"/>
                    <a:pt x="329946" y="585668"/>
                  </a:cubicBezTo>
                  <a:cubicBezTo>
                    <a:pt x="329946" y="615931"/>
                    <a:pt x="354508" y="640461"/>
                    <a:pt x="384810" y="640461"/>
                  </a:cubicBezTo>
                  <a:cubicBezTo>
                    <a:pt x="415112" y="640461"/>
                    <a:pt x="439674" y="615931"/>
                    <a:pt x="439674" y="585668"/>
                  </a:cubicBezTo>
                  <a:cubicBezTo>
                    <a:pt x="439604" y="555455"/>
                    <a:pt x="415061" y="531001"/>
                    <a:pt x="384810" y="531001"/>
                  </a:cubicBezTo>
                  <a:close/>
                  <a:moveTo>
                    <a:pt x="1847850" y="165585"/>
                  </a:moveTo>
                  <a:cubicBezTo>
                    <a:pt x="1817586" y="165420"/>
                    <a:pt x="1792916" y="189786"/>
                    <a:pt x="1792745" y="220011"/>
                  </a:cubicBezTo>
                  <a:cubicBezTo>
                    <a:pt x="1792662" y="235485"/>
                    <a:pt x="1799139" y="250274"/>
                    <a:pt x="1810576" y="260712"/>
                  </a:cubicBezTo>
                  <a:cubicBezTo>
                    <a:pt x="1823911" y="229048"/>
                    <a:pt x="1837138" y="197440"/>
                    <a:pt x="1850263" y="165902"/>
                  </a:cubicBezTo>
                  <a:close/>
                  <a:moveTo>
                    <a:pt x="1427226" y="951084"/>
                  </a:moveTo>
                  <a:cubicBezTo>
                    <a:pt x="1427232" y="966767"/>
                    <a:pt x="1433982" y="981690"/>
                    <a:pt x="1445768" y="992052"/>
                  </a:cubicBezTo>
                  <a:cubicBezTo>
                    <a:pt x="1464818" y="962563"/>
                    <a:pt x="1483868" y="931868"/>
                    <a:pt x="1502346" y="900222"/>
                  </a:cubicBezTo>
                  <a:cubicBezTo>
                    <a:pt x="1474292" y="888978"/>
                    <a:pt x="1442422" y="902582"/>
                    <a:pt x="1431163" y="930600"/>
                  </a:cubicBezTo>
                  <a:cubicBezTo>
                    <a:pt x="1428560" y="937075"/>
                    <a:pt x="1427226" y="943981"/>
                    <a:pt x="1427226" y="950957"/>
                  </a:cubicBezTo>
                  <a:close/>
                  <a:moveTo>
                    <a:pt x="1482090" y="531001"/>
                  </a:moveTo>
                  <a:cubicBezTo>
                    <a:pt x="1451788" y="531001"/>
                    <a:pt x="1427226" y="555531"/>
                    <a:pt x="1427226" y="585795"/>
                  </a:cubicBezTo>
                  <a:cubicBezTo>
                    <a:pt x="1427226" y="616058"/>
                    <a:pt x="1451788" y="640588"/>
                    <a:pt x="1482090" y="640588"/>
                  </a:cubicBezTo>
                  <a:cubicBezTo>
                    <a:pt x="1512392" y="640588"/>
                    <a:pt x="1536954" y="616058"/>
                    <a:pt x="1536954" y="585795"/>
                  </a:cubicBezTo>
                  <a:cubicBezTo>
                    <a:pt x="1536954" y="555531"/>
                    <a:pt x="1512392" y="531001"/>
                    <a:pt x="1482090" y="531001"/>
                  </a:cubicBezTo>
                  <a:close/>
                  <a:moveTo>
                    <a:pt x="1259459" y="127"/>
                  </a:moveTo>
                  <a:cubicBezTo>
                    <a:pt x="1238574" y="22050"/>
                    <a:pt x="1239444" y="56734"/>
                    <a:pt x="1261396" y="77592"/>
                  </a:cubicBezTo>
                  <a:cubicBezTo>
                    <a:pt x="1283348" y="98450"/>
                    <a:pt x="1318076" y="97582"/>
                    <a:pt x="1338961" y="75658"/>
                  </a:cubicBezTo>
                  <a:cubicBezTo>
                    <a:pt x="1359110" y="54502"/>
                    <a:pt x="1359110" y="21283"/>
                    <a:pt x="1338961" y="127"/>
                  </a:cubicBezTo>
                  <a:close/>
                  <a:moveTo>
                    <a:pt x="1482090" y="165585"/>
                  </a:moveTo>
                  <a:cubicBezTo>
                    <a:pt x="1451788" y="165585"/>
                    <a:pt x="1427226" y="190115"/>
                    <a:pt x="1427226" y="220379"/>
                  </a:cubicBezTo>
                  <a:cubicBezTo>
                    <a:pt x="1427226" y="250642"/>
                    <a:pt x="1451788" y="275172"/>
                    <a:pt x="1482090" y="275172"/>
                  </a:cubicBezTo>
                  <a:cubicBezTo>
                    <a:pt x="1512392" y="275172"/>
                    <a:pt x="1536954" y="250642"/>
                    <a:pt x="1536954" y="220379"/>
                  </a:cubicBezTo>
                  <a:cubicBezTo>
                    <a:pt x="1536954" y="220359"/>
                    <a:pt x="1536954" y="220334"/>
                    <a:pt x="1536954" y="220315"/>
                  </a:cubicBezTo>
                  <a:cubicBezTo>
                    <a:pt x="1536922" y="190077"/>
                    <a:pt x="1512367" y="165585"/>
                    <a:pt x="1482090" y="165585"/>
                  </a:cubicBezTo>
                  <a:close/>
                  <a:moveTo>
                    <a:pt x="1625219" y="0"/>
                  </a:moveTo>
                  <a:cubicBezTo>
                    <a:pt x="1604334" y="21924"/>
                    <a:pt x="1605204" y="56607"/>
                    <a:pt x="1627156" y="77465"/>
                  </a:cubicBezTo>
                  <a:cubicBezTo>
                    <a:pt x="1649108" y="98324"/>
                    <a:pt x="1683836" y="97455"/>
                    <a:pt x="1704721" y="75531"/>
                  </a:cubicBezTo>
                  <a:cubicBezTo>
                    <a:pt x="1724870" y="54375"/>
                    <a:pt x="1724870" y="21156"/>
                    <a:pt x="1704721" y="0"/>
                  </a:cubicBezTo>
                  <a:close/>
                  <a:moveTo>
                    <a:pt x="1299210" y="348230"/>
                  </a:moveTo>
                  <a:cubicBezTo>
                    <a:pt x="1268908" y="348230"/>
                    <a:pt x="1244346" y="372760"/>
                    <a:pt x="1244346" y="403023"/>
                  </a:cubicBezTo>
                  <a:cubicBezTo>
                    <a:pt x="1244251" y="404881"/>
                    <a:pt x="1244251" y="406746"/>
                    <a:pt x="1244346" y="408604"/>
                  </a:cubicBezTo>
                  <a:cubicBezTo>
                    <a:pt x="1247604" y="438728"/>
                    <a:pt x="1274693" y="460505"/>
                    <a:pt x="1304855" y="457252"/>
                  </a:cubicBezTo>
                  <a:cubicBezTo>
                    <a:pt x="1330522" y="454487"/>
                    <a:pt x="1350791" y="434238"/>
                    <a:pt x="1353566" y="408604"/>
                  </a:cubicBezTo>
                  <a:cubicBezTo>
                    <a:pt x="1353566" y="406765"/>
                    <a:pt x="1353566" y="404926"/>
                    <a:pt x="1353566" y="403023"/>
                  </a:cubicBezTo>
                  <a:cubicBezTo>
                    <a:pt x="1353496" y="373007"/>
                    <a:pt x="1329265" y="348636"/>
                    <a:pt x="1299210" y="348357"/>
                  </a:cubicBezTo>
                  <a:close/>
                  <a:moveTo>
                    <a:pt x="1664970" y="348230"/>
                  </a:moveTo>
                  <a:cubicBezTo>
                    <a:pt x="1634668" y="348230"/>
                    <a:pt x="1610106" y="372760"/>
                    <a:pt x="1610106" y="403023"/>
                  </a:cubicBezTo>
                  <a:cubicBezTo>
                    <a:pt x="1610106" y="404926"/>
                    <a:pt x="1610106" y="406765"/>
                    <a:pt x="1610106" y="408604"/>
                  </a:cubicBezTo>
                  <a:cubicBezTo>
                    <a:pt x="1613192" y="438708"/>
                    <a:pt x="1640135" y="460613"/>
                    <a:pt x="1670279" y="457525"/>
                  </a:cubicBezTo>
                  <a:cubicBezTo>
                    <a:pt x="1696155" y="454880"/>
                    <a:pt x="1716608" y="434447"/>
                    <a:pt x="1719263" y="408604"/>
                  </a:cubicBezTo>
                  <a:cubicBezTo>
                    <a:pt x="1719466" y="406752"/>
                    <a:pt x="1719574" y="404888"/>
                    <a:pt x="1719580" y="403023"/>
                  </a:cubicBezTo>
                  <a:cubicBezTo>
                    <a:pt x="1719510" y="372912"/>
                    <a:pt x="1695120" y="348496"/>
                    <a:pt x="1664970" y="348357"/>
                  </a:cubicBezTo>
                  <a:close/>
                  <a:moveTo>
                    <a:pt x="1299210" y="713519"/>
                  </a:moveTo>
                  <a:cubicBezTo>
                    <a:pt x="1268908" y="713519"/>
                    <a:pt x="1244346" y="738049"/>
                    <a:pt x="1244346" y="768312"/>
                  </a:cubicBezTo>
                  <a:cubicBezTo>
                    <a:pt x="1244346" y="798576"/>
                    <a:pt x="1268908" y="823106"/>
                    <a:pt x="1299210" y="823106"/>
                  </a:cubicBezTo>
                  <a:cubicBezTo>
                    <a:pt x="1329512" y="823106"/>
                    <a:pt x="1354074" y="798576"/>
                    <a:pt x="1354074" y="768312"/>
                  </a:cubicBezTo>
                  <a:cubicBezTo>
                    <a:pt x="1354004" y="738100"/>
                    <a:pt x="1329462" y="713646"/>
                    <a:pt x="1299210" y="713646"/>
                  </a:cubicBezTo>
                  <a:close/>
                  <a:moveTo>
                    <a:pt x="1116330" y="1261516"/>
                  </a:moveTo>
                  <a:cubicBezTo>
                    <a:pt x="1086066" y="1261478"/>
                    <a:pt x="1061498" y="1285951"/>
                    <a:pt x="1061466" y="1316183"/>
                  </a:cubicBezTo>
                  <a:cubicBezTo>
                    <a:pt x="1061447" y="1331936"/>
                    <a:pt x="1068229" y="1346934"/>
                    <a:pt x="1080071" y="1357342"/>
                  </a:cubicBezTo>
                  <a:cubicBezTo>
                    <a:pt x="1111701" y="1342628"/>
                    <a:pt x="1141838" y="1324897"/>
                    <a:pt x="1170051" y="1304387"/>
                  </a:cubicBezTo>
                  <a:cubicBezTo>
                    <a:pt x="1164438" y="1279293"/>
                    <a:pt x="1142073" y="1261504"/>
                    <a:pt x="1116330" y="1261643"/>
                  </a:cubicBezTo>
                  <a:close/>
                  <a:moveTo>
                    <a:pt x="933450" y="348293"/>
                  </a:moveTo>
                  <a:cubicBezTo>
                    <a:pt x="931590" y="348198"/>
                    <a:pt x="929723" y="348198"/>
                    <a:pt x="927862" y="348293"/>
                  </a:cubicBezTo>
                  <a:cubicBezTo>
                    <a:pt x="899859" y="351160"/>
                    <a:pt x="878567" y="374719"/>
                    <a:pt x="878586" y="402833"/>
                  </a:cubicBezTo>
                  <a:cubicBezTo>
                    <a:pt x="878491" y="404691"/>
                    <a:pt x="878491" y="406556"/>
                    <a:pt x="878586" y="408414"/>
                  </a:cubicBezTo>
                  <a:cubicBezTo>
                    <a:pt x="881297" y="434250"/>
                    <a:pt x="901738" y="454665"/>
                    <a:pt x="927608" y="457373"/>
                  </a:cubicBezTo>
                  <a:cubicBezTo>
                    <a:pt x="929469" y="457468"/>
                    <a:pt x="931335" y="457468"/>
                    <a:pt x="933196" y="457373"/>
                  </a:cubicBezTo>
                  <a:cubicBezTo>
                    <a:pt x="961320" y="457353"/>
                    <a:pt x="984879" y="436102"/>
                    <a:pt x="987743" y="408160"/>
                  </a:cubicBezTo>
                  <a:cubicBezTo>
                    <a:pt x="987838" y="406302"/>
                    <a:pt x="987838" y="404437"/>
                    <a:pt x="987743" y="402579"/>
                  </a:cubicBezTo>
                  <a:cubicBezTo>
                    <a:pt x="987431" y="372760"/>
                    <a:pt x="963308" y="348667"/>
                    <a:pt x="933450" y="348357"/>
                  </a:cubicBezTo>
                  <a:close/>
                  <a:moveTo>
                    <a:pt x="1116330" y="896227"/>
                  </a:moveTo>
                  <a:cubicBezTo>
                    <a:pt x="1086028" y="896227"/>
                    <a:pt x="1061466" y="920757"/>
                    <a:pt x="1061466" y="951021"/>
                  </a:cubicBezTo>
                  <a:cubicBezTo>
                    <a:pt x="1061466" y="981284"/>
                    <a:pt x="1086028" y="1005814"/>
                    <a:pt x="1116330" y="1005814"/>
                  </a:cubicBezTo>
                  <a:cubicBezTo>
                    <a:pt x="1146632" y="1005814"/>
                    <a:pt x="1171194" y="981284"/>
                    <a:pt x="1171194" y="951021"/>
                  </a:cubicBezTo>
                  <a:cubicBezTo>
                    <a:pt x="1171156" y="920783"/>
                    <a:pt x="1146607" y="896291"/>
                    <a:pt x="1116330" y="896291"/>
                  </a:cubicBezTo>
                  <a:close/>
                  <a:moveTo>
                    <a:pt x="893636" y="127"/>
                  </a:moveTo>
                  <a:cubicBezTo>
                    <a:pt x="872788" y="22088"/>
                    <a:pt x="873709" y="56766"/>
                    <a:pt x="895699" y="77586"/>
                  </a:cubicBezTo>
                  <a:cubicBezTo>
                    <a:pt x="904494" y="85919"/>
                    <a:pt x="915803" y="91107"/>
                    <a:pt x="927862" y="92337"/>
                  </a:cubicBezTo>
                  <a:cubicBezTo>
                    <a:pt x="929716" y="92540"/>
                    <a:pt x="931583" y="92648"/>
                    <a:pt x="933450" y="92654"/>
                  </a:cubicBezTo>
                  <a:cubicBezTo>
                    <a:pt x="963752" y="92635"/>
                    <a:pt x="988301" y="68092"/>
                    <a:pt x="988282" y="37829"/>
                  </a:cubicBezTo>
                  <a:cubicBezTo>
                    <a:pt x="988276" y="23794"/>
                    <a:pt x="982878" y="10299"/>
                    <a:pt x="973201" y="127"/>
                  </a:cubicBezTo>
                  <a:close/>
                  <a:moveTo>
                    <a:pt x="1299210" y="1078808"/>
                  </a:moveTo>
                  <a:cubicBezTo>
                    <a:pt x="1268908" y="1078808"/>
                    <a:pt x="1244346" y="1103339"/>
                    <a:pt x="1244346" y="1133602"/>
                  </a:cubicBezTo>
                  <a:cubicBezTo>
                    <a:pt x="1244251" y="1135460"/>
                    <a:pt x="1244251" y="1137324"/>
                    <a:pt x="1244346" y="1139182"/>
                  </a:cubicBezTo>
                  <a:cubicBezTo>
                    <a:pt x="1247140" y="1166345"/>
                    <a:pt x="1269536" y="1187304"/>
                    <a:pt x="1296861" y="1188332"/>
                  </a:cubicBezTo>
                  <a:cubicBezTo>
                    <a:pt x="1315739" y="1167575"/>
                    <a:pt x="1334326" y="1145569"/>
                    <a:pt x="1352614" y="1122313"/>
                  </a:cubicBezTo>
                  <a:cubicBezTo>
                    <a:pt x="1347311" y="1097048"/>
                    <a:pt x="1325055" y="1078916"/>
                    <a:pt x="1299210" y="1078808"/>
                  </a:cubicBezTo>
                  <a:close/>
                  <a:moveTo>
                    <a:pt x="1116330" y="530874"/>
                  </a:moveTo>
                  <a:cubicBezTo>
                    <a:pt x="1086028" y="530874"/>
                    <a:pt x="1061466" y="555404"/>
                    <a:pt x="1061466" y="585668"/>
                  </a:cubicBezTo>
                  <a:cubicBezTo>
                    <a:pt x="1061466" y="615931"/>
                    <a:pt x="1086028" y="640461"/>
                    <a:pt x="1116330" y="640461"/>
                  </a:cubicBezTo>
                  <a:cubicBezTo>
                    <a:pt x="1146632" y="640461"/>
                    <a:pt x="1171194" y="615931"/>
                    <a:pt x="1171194" y="585668"/>
                  </a:cubicBezTo>
                  <a:cubicBezTo>
                    <a:pt x="1171124" y="555455"/>
                    <a:pt x="1146581" y="531001"/>
                    <a:pt x="1116330" y="531001"/>
                  </a:cubicBezTo>
                  <a:close/>
                  <a:moveTo>
                    <a:pt x="1116330" y="165585"/>
                  </a:moveTo>
                  <a:cubicBezTo>
                    <a:pt x="1086028" y="165585"/>
                    <a:pt x="1061466" y="190115"/>
                    <a:pt x="1061466" y="220379"/>
                  </a:cubicBezTo>
                  <a:cubicBezTo>
                    <a:pt x="1061466" y="250642"/>
                    <a:pt x="1086028" y="275172"/>
                    <a:pt x="1116330" y="275172"/>
                  </a:cubicBezTo>
                  <a:cubicBezTo>
                    <a:pt x="1146632" y="275172"/>
                    <a:pt x="1171194" y="250642"/>
                    <a:pt x="1171194" y="220379"/>
                  </a:cubicBezTo>
                  <a:cubicBezTo>
                    <a:pt x="1171194" y="220359"/>
                    <a:pt x="1171194" y="220334"/>
                    <a:pt x="1171194" y="220315"/>
                  </a:cubicBezTo>
                  <a:cubicBezTo>
                    <a:pt x="1171156" y="190077"/>
                    <a:pt x="1146607" y="165585"/>
                    <a:pt x="1116330" y="165585"/>
                  </a:cubicBezTo>
                  <a:close/>
                </a:path>
              </a:pathLst>
            </a:custGeom>
            <a:solidFill>
              <a:srgbClr val="04152C">
                <a:alpha val="134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64296" y="3203434"/>
              <a:ext cx="852487" cy="485578"/>
            </a:xfrm>
            <a:custGeom>
              <a:avLst/>
              <a:gdLst/>
              <a:ahLst/>
              <a:cxnLst/>
              <a:rect l="l" t="t" r="r" b="b"/>
              <a:pathLst>
                <a:path w="1136649" h="647437" extrusionOk="0">
                  <a:moveTo>
                    <a:pt x="632968" y="647437"/>
                  </a:moveTo>
                  <a:cubicBezTo>
                    <a:pt x="884492" y="647437"/>
                    <a:pt x="1023684" y="362626"/>
                    <a:pt x="1136650" y="0"/>
                  </a:cubicBezTo>
                  <a:lnTo>
                    <a:pt x="0" y="0"/>
                  </a:lnTo>
                  <a:cubicBezTo>
                    <a:pt x="142494" y="321467"/>
                    <a:pt x="282067" y="647437"/>
                    <a:pt x="632968" y="647437"/>
                  </a:cubicBezTo>
                  <a:close/>
                </a:path>
              </a:pathLst>
            </a:custGeom>
            <a:solidFill>
              <a:srgbClr val="002FFF">
                <a:alpha val="4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1894904" y="2489983"/>
              <a:ext cx="963930" cy="713456"/>
            </a:xfrm>
            <a:custGeom>
              <a:avLst/>
              <a:gdLst/>
              <a:ahLst/>
              <a:cxnLst/>
              <a:rect l="l" t="t" r="r" b="b"/>
              <a:pathLst>
                <a:path w="1285240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285240" y="951274"/>
                  </a:lnTo>
                  <a:cubicBezTo>
                    <a:pt x="1028509" y="509883"/>
                    <a:pt x="837755" y="0"/>
                    <a:pt x="584200" y="0"/>
                  </a:cubicBezTo>
                  <a:close/>
                </a:path>
              </a:pathLst>
            </a:custGeom>
            <a:solidFill>
              <a:srgbClr val="83288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1316783" y="2071853"/>
              <a:ext cx="1372123" cy="1131588"/>
            </a:xfrm>
            <a:custGeom>
              <a:avLst/>
              <a:gdLst/>
              <a:ahLst/>
              <a:cxnLst/>
              <a:rect l="l" t="t" r="r" b="b"/>
              <a:pathLst>
                <a:path w="1829498" h="1508784" extrusionOk="0">
                  <a:moveTo>
                    <a:pt x="815658" y="0"/>
                  </a:moveTo>
                  <a:cubicBezTo>
                    <a:pt x="315468" y="0"/>
                    <a:pt x="197866" y="873714"/>
                    <a:pt x="0" y="1508784"/>
                  </a:cubicBezTo>
                  <a:lnTo>
                    <a:pt x="1829498" y="1508784"/>
                  </a:lnTo>
                  <a:cubicBezTo>
                    <a:pt x="1541526" y="928000"/>
                    <a:pt x="1355789" y="0"/>
                    <a:pt x="815658" y="0"/>
                  </a:cubicBezTo>
                  <a:close/>
                </a:path>
              </a:pathLst>
            </a:custGeom>
            <a:solidFill>
              <a:srgbClr val="FFA2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688907" y="3203434"/>
              <a:ext cx="785813" cy="342887"/>
            </a:xfrm>
            <a:custGeom>
              <a:avLst/>
              <a:gdLst/>
              <a:ahLst/>
              <a:cxnLst/>
              <a:rect l="l" t="t" r="r" b="b"/>
              <a:pathLst>
                <a:path w="1047750" h="457182" extrusionOk="0">
                  <a:moveTo>
                    <a:pt x="500190" y="457182"/>
                  </a:moveTo>
                  <a:cubicBezTo>
                    <a:pt x="745744" y="457182"/>
                    <a:pt x="914019" y="257605"/>
                    <a:pt x="1047750" y="0"/>
                  </a:cubicBezTo>
                  <a:lnTo>
                    <a:pt x="0" y="0"/>
                  </a:lnTo>
                  <a:cubicBezTo>
                    <a:pt x="131191" y="264645"/>
                    <a:pt x="283528" y="457182"/>
                    <a:pt x="500190" y="457182"/>
                  </a:cubicBezTo>
                  <a:close/>
                </a:path>
              </a:pathLst>
            </a:custGeom>
            <a:gradFill>
              <a:gsLst>
                <a:gs pos="0">
                  <a:srgbClr val="A54FA6"/>
                </a:gs>
                <a:gs pos="100000">
                  <a:srgbClr val="F702A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6347555" y="3203434"/>
              <a:ext cx="987313" cy="485530"/>
            </a:xfrm>
            <a:custGeom>
              <a:avLst/>
              <a:gdLst/>
              <a:ahLst/>
              <a:cxnLst/>
              <a:rect l="l" t="t" r="r" b="b"/>
              <a:pathLst>
                <a:path w="1316418" h="647373" extrusionOk="0">
                  <a:moveTo>
                    <a:pt x="475298" y="345376"/>
                  </a:moveTo>
                  <a:cubicBezTo>
                    <a:pt x="465201" y="345376"/>
                    <a:pt x="457010" y="353551"/>
                    <a:pt x="457010" y="363640"/>
                  </a:cubicBezTo>
                  <a:cubicBezTo>
                    <a:pt x="457010" y="373730"/>
                    <a:pt x="465201" y="381905"/>
                    <a:pt x="475298" y="381905"/>
                  </a:cubicBezTo>
                  <a:cubicBezTo>
                    <a:pt x="485394" y="381905"/>
                    <a:pt x="493586" y="373730"/>
                    <a:pt x="493586" y="363640"/>
                  </a:cubicBezTo>
                  <a:cubicBezTo>
                    <a:pt x="493586" y="353551"/>
                    <a:pt x="485394" y="345376"/>
                    <a:pt x="475298" y="345376"/>
                  </a:cubicBezTo>
                  <a:close/>
                  <a:moveTo>
                    <a:pt x="475298" y="436698"/>
                  </a:moveTo>
                  <a:cubicBezTo>
                    <a:pt x="465201" y="436698"/>
                    <a:pt x="457010" y="444873"/>
                    <a:pt x="457010" y="454963"/>
                  </a:cubicBezTo>
                  <a:cubicBezTo>
                    <a:pt x="457010" y="465053"/>
                    <a:pt x="465201" y="473227"/>
                    <a:pt x="475298" y="473227"/>
                  </a:cubicBezTo>
                  <a:cubicBezTo>
                    <a:pt x="485394" y="473227"/>
                    <a:pt x="493586" y="465053"/>
                    <a:pt x="493586" y="454963"/>
                  </a:cubicBezTo>
                  <a:cubicBezTo>
                    <a:pt x="493586" y="444873"/>
                    <a:pt x="485394" y="436698"/>
                    <a:pt x="475298" y="436698"/>
                  </a:cubicBezTo>
                  <a:close/>
                  <a:moveTo>
                    <a:pt x="475298" y="528021"/>
                  </a:moveTo>
                  <a:cubicBezTo>
                    <a:pt x="465138" y="527983"/>
                    <a:pt x="456947" y="536164"/>
                    <a:pt x="456883" y="546285"/>
                  </a:cubicBezTo>
                  <a:cubicBezTo>
                    <a:pt x="456819" y="556407"/>
                    <a:pt x="465011" y="564638"/>
                    <a:pt x="475171" y="564676"/>
                  </a:cubicBezTo>
                  <a:cubicBezTo>
                    <a:pt x="485331" y="564714"/>
                    <a:pt x="493523" y="556533"/>
                    <a:pt x="493586" y="546412"/>
                  </a:cubicBezTo>
                  <a:cubicBezTo>
                    <a:pt x="493586" y="546367"/>
                    <a:pt x="493586" y="546330"/>
                    <a:pt x="493586" y="546285"/>
                  </a:cubicBezTo>
                  <a:cubicBezTo>
                    <a:pt x="493586" y="536195"/>
                    <a:pt x="485394" y="528021"/>
                    <a:pt x="475298" y="528021"/>
                  </a:cubicBezTo>
                  <a:close/>
                  <a:moveTo>
                    <a:pt x="429578" y="25748"/>
                  </a:moveTo>
                  <a:cubicBezTo>
                    <a:pt x="419481" y="25748"/>
                    <a:pt x="411290" y="33922"/>
                    <a:pt x="411290" y="44012"/>
                  </a:cubicBezTo>
                  <a:cubicBezTo>
                    <a:pt x="411290" y="54102"/>
                    <a:pt x="419481" y="62277"/>
                    <a:pt x="429578" y="62277"/>
                  </a:cubicBezTo>
                  <a:cubicBezTo>
                    <a:pt x="439675" y="62277"/>
                    <a:pt x="447866" y="54102"/>
                    <a:pt x="447866" y="44012"/>
                  </a:cubicBezTo>
                  <a:cubicBezTo>
                    <a:pt x="447739" y="33998"/>
                    <a:pt x="439611" y="25938"/>
                    <a:pt x="429578" y="25938"/>
                  </a:cubicBezTo>
                  <a:close/>
                  <a:moveTo>
                    <a:pt x="475298" y="162731"/>
                  </a:moveTo>
                  <a:cubicBezTo>
                    <a:pt x="465201" y="162731"/>
                    <a:pt x="457010" y="170906"/>
                    <a:pt x="457010" y="180996"/>
                  </a:cubicBezTo>
                  <a:cubicBezTo>
                    <a:pt x="457010" y="191086"/>
                    <a:pt x="465201" y="199260"/>
                    <a:pt x="475298" y="199260"/>
                  </a:cubicBezTo>
                  <a:cubicBezTo>
                    <a:pt x="485394" y="199260"/>
                    <a:pt x="493586" y="191086"/>
                    <a:pt x="493586" y="180996"/>
                  </a:cubicBezTo>
                  <a:cubicBezTo>
                    <a:pt x="493586" y="170906"/>
                    <a:pt x="485394" y="162731"/>
                    <a:pt x="475298" y="162731"/>
                  </a:cubicBezTo>
                  <a:close/>
                  <a:moveTo>
                    <a:pt x="521018" y="573682"/>
                  </a:moveTo>
                  <a:cubicBezTo>
                    <a:pt x="510922" y="573682"/>
                    <a:pt x="502730" y="581856"/>
                    <a:pt x="502730" y="591946"/>
                  </a:cubicBezTo>
                  <a:cubicBezTo>
                    <a:pt x="502730" y="591946"/>
                    <a:pt x="502730" y="591946"/>
                    <a:pt x="502730" y="592263"/>
                  </a:cubicBezTo>
                  <a:cubicBezTo>
                    <a:pt x="512826" y="596747"/>
                    <a:pt x="523113" y="600971"/>
                    <a:pt x="533591" y="604947"/>
                  </a:cubicBezTo>
                  <a:cubicBezTo>
                    <a:pt x="541020" y="598123"/>
                    <a:pt x="541528" y="586568"/>
                    <a:pt x="534670" y="579142"/>
                  </a:cubicBezTo>
                  <a:cubicBezTo>
                    <a:pt x="531114" y="575293"/>
                    <a:pt x="526098" y="573143"/>
                    <a:pt x="520891" y="573238"/>
                  </a:cubicBezTo>
                  <a:close/>
                  <a:moveTo>
                    <a:pt x="475298" y="254054"/>
                  </a:moveTo>
                  <a:cubicBezTo>
                    <a:pt x="465201" y="254054"/>
                    <a:pt x="457010" y="262228"/>
                    <a:pt x="457010" y="272318"/>
                  </a:cubicBezTo>
                  <a:cubicBezTo>
                    <a:pt x="457010" y="282408"/>
                    <a:pt x="465201" y="290583"/>
                    <a:pt x="475298" y="290583"/>
                  </a:cubicBezTo>
                  <a:cubicBezTo>
                    <a:pt x="485394" y="290583"/>
                    <a:pt x="493586" y="282408"/>
                    <a:pt x="493586" y="272318"/>
                  </a:cubicBezTo>
                  <a:cubicBezTo>
                    <a:pt x="493459" y="262304"/>
                    <a:pt x="485331" y="254244"/>
                    <a:pt x="475298" y="254244"/>
                  </a:cubicBezTo>
                  <a:close/>
                  <a:moveTo>
                    <a:pt x="475298" y="71409"/>
                  </a:moveTo>
                  <a:cubicBezTo>
                    <a:pt x="465201" y="71409"/>
                    <a:pt x="457010" y="79584"/>
                    <a:pt x="457010" y="89673"/>
                  </a:cubicBezTo>
                  <a:cubicBezTo>
                    <a:pt x="457010" y="99763"/>
                    <a:pt x="465201" y="107938"/>
                    <a:pt x="475298" y="107938"/>
                  </a:cubicBezTo>
                  <a:cubicBezTo>
                    <a:pt x="485394" y="107938"/>
                    <a:pt x="493586" y="99763"/>
                    <a:pt x="493586" y="89673"/>
                  </a:cubicBezTo>
                  <a:cubicBezTo>
                    <a:pt x="493586" y="79584"/>
                    <a:pt x="485394" y="71409"/>
                    <a:pt x="475298" y="71409"/>
                  </a:cubicBezTo>
                  <a:close/>
                  <a:moveTo>
                    <a:pt x="521018" y="482359"/>
                  </a:moveTo>
                  <a:cubicBezTo>
                    <a:pt x="510922" y="482359"/>
                    <a:pt x="502730" y="490534"/>
                    <a:pt x="502730" y="500624"/>
                  </a:cubicBezTo>
                  <a:cubicBezTo>
                    <a:pt x="502730" y="510714"/>
                    <a:pt x="510922" y="518888"/>
                    <a:pt x="521018" y="518888"/>
                  </a:cubicBezTo>
                  <a:cubicBezTo>
                    <a:pt x="531114" y="518888"/>
                    <a:pt x="539306" y="510714"/>
                    <a:pt x="539306" y="500624"/>
                  </a:cubicBezTo>
                  <a:cubicBezTo>
                    <a:pt x="539179" y="490610"/>
                    <a:pt x="531051" y="482550"/>
                    <a:pt x="521018" y="482550"/>
                  </a:cubicBezTo>
                  <a:close/>
                  <a:moveTo>
                    <a:pt x="383858" y="162731"/>
                  </a:moveTo>
                  <a:cubicBezTo>
                    <a:pt x="373762" y="162731"/>
                    <a:pt x="365570" y="170906"/>
                    <a:pt x="365570" y="180996"/>
                  </a:cubicBezTo>
                  <a:cubicBezTo>
                    <a:pt x="365570" y="191086"/>
                    <a:pt x="373762" y="199260"/>
                    <a:pt x="383858" y="199260"/>
                  </a:cubicBezTo>
                  <a:cubicBezTo>
                    <a:pt x="393954" y="199260"/>
                    <a:pt x="402146" y="191086"/>
                    <a:pt x="402146" y="180996"/>
                  </a:cubicBezTo>
                  <a:cubicBezTo>
                    <a:pt x="402146" y="170906"/>
                    <a:pt x="393954" y="162731"/>
                    <a:pt x="383858" y="162731"/>
                  </a:cubicBezTo>
                  <a:close/>
                  <a:moveTo>
                    <a:pt x="383858" y="254054"/>
                  </a:moveTo>
                  <a:cubicBezTo>
                    <a:pt x="373762" y="254054"/>
                    <a:pt x="365570" y="262228"/>
                    <a:pt x="365570" y="272318"/>
                  </a:cubicBezTo>
                  <a:cubicBezTo>
                    <a:pt x="365570" y="282408"/>
                    <a:pt x="373762" y="290583"/>
                    <a:pt x="383858" y="290583"/>
                  </a:cubicBezTo>
                  <a:cubicBezTo>
                    <a:pt x="393954" y="290583"/>
                    <a:pt x="402146" y="282408"/>
                    <a:pt x="402146" y="272318"/>
                  </a:cubicBezTo>
                  <a:cubicBezTo>
                    <a:pt x="402019" y="262304"/>
                    <a:pt x="393891" y="254244"/>
                    <a:pt x="383858" y="254244"/>
                  </a:cubicBezTo>
                  <a:close/>
                  <a:moveTo>
                    <a:pt x="383858" y="71409"/>
                  </a:moveTo>
                  <a:cubicBezTo>
                    <a:pt x="373762" y="71409"/>
                    <a:pt x="365570" y="79584"/>
                    <a:pt x="365570" y="89673"/>
                  </a:cubicBezTo>
                  <a:cubicBezTo>
                    <a:pt x="365570" y="99763"/>
                    <a:pt x="373762" y="107938"/>
                    <a:pt x="383858" y="107938"/>
                  </a:cubicBezTo>
                  <a:cubicBezTo>
                    <a:pt x="393954" y="107938"/>
                    <a:pt x="402146" y="99763"/>
                    <a:pt x="402146" y="89673"/>
                  </a:cubicBezTo>
                  <a:cubicBezTo>
                    <a:pt x="402146" y="79584"/>
                    <a:pt x="393954" y="71409"/>
                    <a:pt x="383858" y="71409"/>
                  </a:cubicBezTo>
                  <a:close/>
                  <a:moveTo>
                    <a:pt x="383858" y="345376"/>
                  </a:moveTo>
                  <a:cubicBezTo>
                    <a:pt x="373762" y="345376"/>
                    <a:pt x="365570" y="353551"/>
                    <a:pt x="365570" y="363640"/>
                  </a:cubicBezTo>
                  <a:cubicBezTo>
                    <a:pt x="365570" y="373730"/>
                    <a:pt x="373762" y="381905"/>
                    <a:pt x="383858" y="381905"/>
                  </a:cubicBezTo>
                  <a:cubicBezTo>
                    <a:pt x="393954" y="381905"/>
                    <a:pt x="402146" y="373730"/>
                    <a:pt x="402146" y="363640"/>
                  </a:cubicBezTo>
                  <a:cubicBezTo>
                    <a:pt x="402146" y="353551"/>
                    <a:pt x="393954" y="345376"/>
                    <a:pt x="383858" y="345376"/>
                  </a:cubicBezTo>
                  <a:close/>
                  <a:moveTo>
                    <a:pt x="429578" y="208392"/>
                  </a:moveTo>
                  <a:cubicBezTo>
                    <a:pt x="419481" y="208392"/>
                    <a:pt x="411290" y="216567"/>
                    <a:pt x="411290" y="226657"/>
                  </a:cubicBezTo>
                  <a:cubicBezTo>
                    <a:pt x="411290" y="236747"/>
                    <a:pt x="419481" y="244921"/>
                    <a:pt x="429578" y="244921"/>
                  </a:cubicBezTo>
                  <a:cubicBezTo>
                    <a:pt x="439675" y="244921"/>
                    <a:pt x="447866" y="236747"/>
                    <a:pt x="447866" y="226657"/>
                  </a:cubicBezTo>
                  <a:cubicBezTo>
                    <a:pt x="447866" y="216567"/>
                    <a:pt x="439675" y="208392"/>
                    <a:pt x="429578" y="208392"/>
                  </a:cubicBezTo>
                  <a:close/>
                  <a:moveTo>
                    <a:pt x="429578" y="117070"/>
                  </a:moveTo>
                  <a:cubicBezTo>
                    <a:pt x="419481" y="117070"/>
                    <a:pt x="411290" y="125245"/>
                    <a:pt x="411290" y="135335"/>
                  </a:cubicBezTo>
                  <a:cubicBezTo>
                    <a:pt x="411290" y="145424"/>
                    <a:pt x="419481" y="153599"/>
                    <a:pt x="429578" y="153599"/>
                  </a:cubicBezTo>
                  <a:cubicBezTo>
                    <a:pt x="439675" y="153599"/>
                    <a:pt x="447866" y="145424"/>
                    <a:pt x="447866" y="135335"/>
                  </a:cubicBezTo>
                  <a:cubicBezTo>
                    <a:pt x="447866" y="125245"/>
                    <a:pt x="439675" y="117070"/>
                    <a:pt x="429578" y="117070"/>
                  </a:cubicBezTo>
                  <a:close/>
                  <a:moveTo>
                    <a:pt x="429578" y="299715"/>
                  </a:moveTo>
                  <a:cubicBezTo>
                    <a:pt x="419481" y="299715"/>
                    <a:pt x="411290" y="307890"/>
                    <a:pt x="411290" y="317979"/>
                  </a:cubicBezTo>
                  <a:cubicBezTo>
                    <a:pt x="411290" y="328069"/>
                    <a:pt x="419481" y="336244"/>
                    <a:pt x="429578" y="336244"/>
                  </a:cubicBezTo>
                  <a:cubicBezTo>
                    <a:pt x="439675" y="336244"/>
                    <a:pt x="447866" y="328069"/>
                    <a:pt x="447866" y="317979"/>
                  </a:cubicBezTo>
                  <a:cubicBezTo>
                    <a:pt x="447866" y="307890"/>
                    <a:pt x="439675" y="299715"/>
                    <a:pt x="429578" y="299715"/>
                  </a:cubicBezTo>
                  <a:close/>
                  <a:moveTo>
                    <a:pt x="429578" y="482359"/>
                  </a:moveTo>
                  <a:cubicBezTo>
                    <a:pt x="419481" y="482359"/>
                    <a:pt x="411290" y="490534"/>
                    <a:pt x="411290" y="500624"/>
                  </a:cubicBezTo>
                  <a:cubicBezTo>
                    <a:pt x="411290" y="510714"/>
                    <a:pt x="419481" y="518888"/>
                    <a:pt x="429578" y="518888"/>
                  </a:cubicBezTo>
                  <a:cubicBezTo>
                    <a:pt x="439675" y="518888"/>
                    <a:pt x="447866" y="510714"/>
                    <a:pt x="447866" y="500624"/>
                  </a:cubicBezTo>
                  <a:cubicBezTo>
                    <a:pt x="447739" y="490610"/>
                    <a:pt x="439611" y="482550"/>
                    <a:pt x="429578" y="482550"/>
                  </a:cubicBezTo>
                  <a:close/>
                  <a:moveTo>
                    <a:pt x="429578" y="391037"/>
                  </a:moveTo>
                  <a:cubicBezTo>
                    <a:pt x="419481" y="391037"/>
                    <a:pt x="411290" y="399212"/>
                    <a:pt x="411290" y="409302"/>
                  </a:cubicBezTo>
                  <a:cubicBezTo>
                    <a:pt x="411290" y="419391"/>
                    <a:pt x="419481" y="427566"/>
                    <a:pt x="429578" y="427566"/>
                  </a:cubicBezTo>
                  <a:cubicBezTo>
                    <a:pt x="439675" y="427566"/>
                    <a:pt x="447866" y="419391"/>
                    <a:pt x="447866" y="409302"/>
                  </a:cubicBezTo>
                  <a:cubicBezTo>
                    <a:pt x="447866" y="399212"/>
                    <a:pt x="439675" y="391037"/>
                    <a:pt x="429578" y="391037"/>
                  </a:cubicBezTo>
                  <a:close/>
                  <a:moveTo>
                    <a:pt x="566738" y="71409"/>
                  </a:moveTo>
                  <a:cubicBezTo>
                    <a:pt x="556641" y="71409"/>
                    <a:pt x="548450" y="79584"/>
                    <a:pt x="548450" y="89673"/>
                  </a:cubicBezTo>
                  <a:cubicBezTo>
                    <a:pt x="548450" y="99763"/>
                    <a:pt x="556641" y="107938"/>
                    <a:pt x="566738" y="107938"/>
                  </a:cubicBezTo>
                  <a:cubicBezTo>
                    <a:pt x="576835" y="107938"/>
                    <a:pt x="585026" y="99763"/>
                    <a:pt x="585026" y="89673"/>
                  </a:cubicBezTo>
                  <a:cubicBezTo>
                    <a:pt x="585026" y="79584"/>
                    <a:pt x="576835" y="71409"/>
                    <a:pt x="566738" y="71409"/>
                  </a:cubicBezTo>
                  <a:close/>
                  <a:moveTo>
                    <a:pt x="612458" y="391037"/>
                  </a:moveTo>
                  <a:cubicBezTo>
                    <a:pt x="602362" y="391037"/>
                    <a:pt x="594170" y="399212"/>
                    <a:pt x="594170" y="409302"/>
                  </a:cubicBezTo>
                  <a:cubicBezTo>
                    <a:pt x="594170" y="419391"/>
                    <a:pt x="602362" y="427566"/>
                    <a:pt x="612458" y="427566"/>
                  </a:cubicBezTo>
                  <a:cubicBezTo>
                    <a:pt x="622554" y="427566"/>
                    <a:pt x="630746" y="419391"/>
                    <a:pt x="630746" y="409302"/>
                  </a:cubicBezTo>
                  <a:cubicBezTo>
                    <a:pt x="630746" y="399212"/>
                    <a:pt x="622554" y="391037"/>
                    <a:pt x="612458" y="391037"/>
                  </a:cubicBezTo>
                  <a:close/>
                  <a:moveTo>
                    <a:pt x="612458" y="299715"/>
                  </a:moveTo>
                  <a:cubicBezTo>
                    <a:pt x="602362" y="299715"/>
                    <a:pt x="594170" y="307890"/>
                    <a:pt x="594170" y="317979"/>
                  </a:cubicBezTo>
                  <a:cubicBezTo>
                    <a:pt x="594170" y="328069"/>
                    <a:pt x="602362" y="336244"/>
                    <a:pt x="612458" y="336244"/>
                  </a:cubicBezTo>
                  <a:cubicBezTo>
                    <a:pt x="622554" y="336244"/>
                    <a:pt x="630746" y="328069"/>
                    <a:pt x="630746" y="317979"/>
                  </a:cubicBezTo>
                  <a:cubicBezTo>
                    <a:pt x="630746" y="307890"/>
                    <a:pt x="622554" y="299715"/>
                    <a:pt x="612458" y="299715"/>
                  </a:cubicBezTo>
                  <a:close/>
                  <a:moveTo>
                    <a:pt x="612458" y="482359"/>
                  </a:moveTo>
                  <a:cubicBezTo>
                    <a:pt x="602362" y="482359"/>
                    <a:pt x="594170" y="490534"/>
                    <a:pt x="594170" y="500624"/>
                  </a:cubicBezTo>
                  <a:cubicBezTo>
                    <a:pt x="594170" y="510714"/>
                    <a:pt x="602362" y="518888"/>
                    <a:pt x="612458" y="518888"/>
                  </a:cubicBezTo>
                  <a:cubicBezTo>
                    <a:pt x="622554" y="518888"/>
                    <a:pt x="630746" y="510714"/>
                    <a:pt x="630746" y="500624"/>
                  </a:cubicBezTo>
                  <a:cubicBezTo>
                    <a:pt x="630619" y="490610"/>
                    <a:pt x="622491" y="482550"/>
                    <a:pt x="612458" y="482550"/>
                  </a:cubicBezTo>
                  <a:close/>
                  <a:moveTo>
                    <a:pt x="521018" y="391037"/>
                  </a:moveTo>
                  <a:cubicBezTo>
                    <a:pt x="510922" y="391037"/>
                    <a:pt x="502730" y="399212"/>
                    <a:pt x="502730" y="409302"/>
                  </a:cubicBezTo>
                  <a:cubicBezTo>
                    <a:pt x="502730" y="419391"/>
                    <a:pt x="510922" y="427566"/>
                    <a:pt x="521018" y="427566"/>
                  </a:cubicBezTo>
                  <a:cubicBezTo>
                    <a:pt x="531114" y="427566"/>
                    <a:pt x="539306" y="419391"/>
                    <a:pt x="539306" y="409302"/>
                  </a:cubicBezTo>
                  <a:cubicBezTo>
                    <a:pt x="539306" y="399212"/>
                    <a:pt x="531114" y="391037"/>
                    <a:pt x="521018" y="391037"/>
                  </a:cubicBezTo>
                  <a:close/>
                  <a:moveTo>
                    <a:pt x="612458" y="25748"/>
                  </a:moveTo>
                  <a:cubicBezTo>
                    <a:pt x="602362" y="25748"/>
                    <a:pt x="594170" y="33922"/>
                    <a:pt x="594170" y="44012"/>
                  </a:cubicBezTo>
                  <a:cubicBezTo>
                    <a:pt x="594170" y="54102"/>
                    <a:pt x="602362" y="62277"/>
                    <a:pt x="612458" y="62277"/>
                  </a:cubicBezTo>
                  <a:cubicBezTo>
                    <a:pt x="622554" y="62277"/>
                    <a:pt x="630746" y="54102"/>
                    <a:pt x="630746" y="44012"/>
                  </a:cubicBezTo>
                  <a:cubicBezTo>
                    <a:pt x="630619" y="33998"/>
                    <a:pt x="622491" y="25938"/>
                    <a:pt x="612458" y="25938"/>
                  </a:cubicBezTo>
                  <a:close/>
                  <a:moveTo>
                    <a:pt x="658178" y="619343"/>
                  </a:moveTo>
                  <a:cubicBezTo>
                    <a:pt x="648970" y="619381"/>
                    <a:pt x="641224" y="626293"/>
                    <a:pt x="640144" y="635451"/>
                  </a:cubicBezTo>
                  <a:cubicBezTo>
                    <a:pt x="651891" y="637734"/>
                    <a:pt x="663829" y="639700"/>
                    <a:pt x="676085" y="641349"/>
                  </a:cubicBezTo>
                  <a:cubicBezTo>
                    <a:pt x="678180" y="631475"/>
                    <a:pt x="671830" y="621797"/>
                    <a:pt x="661925" y="619730"/>
                  </a:cubicBezTo>
                  <a:cubicBezTo>
                    <a:pt x="660718" y="619470"/>
                    <a:pt x="659448" y="619343"/>
                    <a:pt x="658178" y="619343"/>
                  </a:cubicBezTo>
                  <a:close/>
                  <a:moveTo>
                    <a:pt x="383858" y="436698"/>
                  </a:moveTo>
                  <a:cubicBezTo>
                    <a:pt x="373762" y="436698"/>
                    <a:pt x="365570" y="444873"/>
                    <a:pt x="365570" y="454963"/>
                  </a:cubicBezTo>
                  <a:cubicBezTo>
                    <a:pt x="365570" y="465053"/>
                    <a:pt x="373762" y="473227"/>
                    <a:pt x="383858" y="473227"/>
                  </a:cubicBezTo>
                  <a:cubicBezTo>
                    <a:pt x="393954" y="473227"/>
                    <a:pt x="402146" y="465053"/>
                    <a:pt x="402146" y="454963"/>
                  </a:cubicBezTo>
                  <a:cubicBezTo>
                    <a:pt x="402146" y="444873"/>
                    <a:pt x="393954" y="436698"/>
                    <a:pt x="383858" y="436698"/>
                  </a:cubicBezTo>
                  <a:close/>
                  <a:moveTo>
                    <a:pt x="612458" y="208392"/>
                  </a:moveTo>
                  <a:cubicBezTo>
                    <a:pt x="602362" y="208392"/>
                    <a:pt x="594170" y="216567"/>
                    <a:pt x="594170" y="226657"/>
                  </a:cubicBezTo>
                  <a:cubicBezTo>
                    <a:pt x="594170" y="236747"/>
                    <a:pt x="602362" y="244921"/>
                    <a:pt x="612458" y="244921"/>
                  </a:cubicBezTo>
                  <a:cubicBezTo>
                    <a:pt x="622554" y="244921"/>
                    <a:pt x="630746" y="236747"/>
                    <a:pt x="630746" y="226657"/>
                  </a:cubicBezTo>
                  <a:cubicBezTo>
                    <a:pt x="630746" y="216567"/>
                    <a:pt x="622554" y="208392"/>
                    <a:pt x="612458" y="208392"/>
                  </a:cubicBezTo>
                  <a:close/>
                  <a:moveTo>
                    <a:pt x="612458" y="117070"/>
                  </a:moveTo>
                  <a:cubicBezTo>
                    <a:pt x="602362" y="117070"/>
                    <a:pt x="594170" y="125245"/>
                    <a:pt x="594170" y="135335"/>
                  </a:cubicBezTo>
                  <a:cubicBezTo>
                    <a:pt x="594170" y="145424"/>
                    <a:pt x="602362" y="153599"/>
                    <a:pt x="612458" y="153599"/>
                  </a:cubicBezTo>
                  <a:cubicBezTo>
                    <a:pt x="622554" y="153599"/>
                    <a:pt x="630746" y="145424"/>
                    <a:pt x="630746" y="135335"/>
                  </a:cubicBezTo>
                  <a:cubicBezTo>
                    <a:pt x="630746" y="125245"/>
                    <a:pt x="622554" y="117070"/>
                    <a:pt x="612458" y="117070"/>
                  </a:cubicBezTo>
                  <a:close/>
                  <a:moveTo>
                    <a:pt x="612458" y="573682"/>
                  </a:moveTo>
                  <a:cubicBezTo>
                    <a:pt x="602362" y="573682"/>
                    <a:pt x="594170" y="581856"/>
                    <a:pt x="594170" y="591946"/>
                  </a:cubicBezTo>
                  <a:cubicBezTo>
                    <a:pt x="594170" y="602036"/>
                    <a:pt x="602362" y="610211"/>
                    <a:pt x="612458" y="610211"/>
                  </a:cubicBezTo>
                  <a:cubicBezTo>
                    <a:pt x="622554" y="610211"/>
                    <a:pt x="630746" y="602036"/>
                    <a:pt x="630746" y="591946"/>
                  </a:cubicBezTo>
                  <a:cubicBezTo>
                    <a:pt x="630746" y="581856"/>
                    <a:pt x="622554" y="573682"/>
                    <a:pt x="612458" y="573682"/>
                  </a:cubicBezTo>
                  <a:close/>
                  <a:moveTo>
                    <a:pt x="521018" y="25748"/>
                  </a:moveTo>
                  <a:cubicBezTo>
                    <a:pt x="510922" y="25748"/>
                    <a:pt x="502730" y="33922"/>
                    <a:pt x="502730" y="44012"/>
                  </a:cubicBezTo>
                  <a:cubicBezTo>
                    <a:pt x="502730" y="54102"/>
                    <a:pt x="510922" y="62277"/>
                    <a:pt x="521018" y="62277"/>
                  </a:cubicBezTo>
                  <a:cubicBezTo>
                    <a:pt x="531114" y="62277"/>
                    <a:pt x="539306" y="54102"/>
                    <a:pt x="539306" y="44012"/>
                  </a:cubicBezTo>
                  <a:cubicBezTo>
                    <a:pt x="539179" y="33998"/>
                    <a:pt x="531051" y="25938"/>
                    <a:pt x="521018" y="25938"/>
                  </a:cubicBezTo>
                  <a:close/>
                  <a:moveTo>
                    <a:pt x="521018" y="117070"/>
                  </a:moveTo>
                  <a:cubicBezTo>
                    <a:pt x="510922" y="117070"/>
                    <a:pt x="502730" y="125245"/>
                    <a:pt x="502730" y="135335"/>
                  </a:cubicBezTo>
                  <a:cubicBezTo>
                    <a:pt x="502730" y="145424"/>
                    <a:pt x="510922" y="153599"/>
                    <a:pt x="521018" y="153599"/>
                  </a:cubicBezTo>
                  <a:cubicBezTo>
                    <a:pt x="531114" y="153599"/>
                    <a:pt x="539306" y="145424"/>
                    <a:pt x="539306" y="135335"/>
                  </a:cubicBezTo>
                  <a:cubicBezTo>
                    <a:pt x="539306" y="125245"/>
                    <a:pt x="531114" y="117070"/>
                    <a:pt x="521018" y="117070"/>
                  </a:cubicBezTo>
                  <a:close/>
                  <a:moveTo>
                    <a:pt x="521018" y="208392"/>
                  </a:moveTo>
                  <a:cubicBezTo>
                    <a:pt x="510922" y="208392"/>
                    <a:pt x="502730" y="216567"/>
                    <a:pt x="502730" y="226657"/>
                  </a:cubicBezTo>
                  <a:cubicBezTo>
                    <a:pt x="502730" y="236747"/>
                    <a:pt x="510922" y="244921"/>
                    <a:pt x="521018" y="244921"/>
                  </a:cubicBezTo>
                  <a:cubicBezTo>
                    <a:pt x="531114" y="244921"/>
                    <a:pt x="539306" y="236747"/>
                    <a:pt x="539306" y="226657"/>
                  </a:cubicBezTo>
                  <a:cubicBezTo>
                    <a:pt x="539306" y="216567"/>
                    <a:pt x="531114" y="208392"/>
                    <a:pt x="521018" y="208392"/>
                  </a:cubicBezTo>
                  <a:close/>
                  <a:moveTo>
                    <a:pt x="521018" y="299715"/>
                  </a:moveTo>
                  <a:cubicBezTo>
                    <a:pt x="510922" y="299715"/>
                    <a:pt x="502730" y="307890"/>
                    <a:pt x="502730" y="317979"/>
                  </a:cubicBezTo>
                  <a:cubicBezTo>
                    <a:pt x="502730" y="328069"/>
                    <a:pt x="510922" y="336244"/>
                    <a:pt x="521018" y="336244"/>
                  </a:cubicBezTo>
                  <a:cubicBezTo>
                    <a:pt x="531114" y="336244"/>
                    <a:pt x="539306" y="328069"/>
                    <a:pt x="539306" y="317979"/>
                  </a:cubicBezTo>
                  <a:cubicBezTo>
                    <a:pt x="539306" y="307890"/>
                    <a:pt x="531114" y="299715"/>
                    <a:pt x="521018" y="299715"/>
                  </a:cubicBezTo>
                  <a:close/>
                  <a:moveTo>
                    <a:pt x="566738" y="162731"/>
                  </a:moveTo>
                  <a:cubicBezTo>
                    <a:pt x="556641" y="162731"/>
                    <a:pt x="548450" y="170906"/>
                    <a:pt x="548450" y="180996"/>
                  </a:cubicBezTo>
                  <a:cubicBezTo>
                    <a:pt x="548450" y="191086"/>
                    <a:pt x="556641" y="199260"/>
                    <a:pt x="566738" y="199260"/>
                  </a:cubicBezTo>
                  <a:cubicBezTo>
                    <a:pt x="576835" y="199260"/>
                    <a:pt x="585026" y="191086"/>
                    <a:pt x="585026" y="180996"/>
                  </a:cubicBezTo>
                  <a:cubicBezTo>
                    <a:pt x="585026" y="170906"/>
                    <a:pt x="576835" y="162731"/>
                    <a:pt x="566738" y="162731"/>
                  </a:cubicBezTo>
                  <a:close/>
                  <a:moveTo>
                    <a:pt x="566738" y="528021"/>
                  </a:moveTo>
                  <a:cubicBezTo>
                    <a:pt x="556578" y="527983"/>
                    <a:pt x="548387" y="536164"/>
                    <a:pt x="548323" y="546285"/>
                  </a:cubicBezTo>
                  <a:cubicBezTo>
                    <a:pt x="548260" y="556407"/>
                    <a:pt x="556451" y="564638"/>
                    <a:pt x="566611" y="564676"/>
                  </a:cubicBezTo>
                  <a:cubicBezTo>
                    <a:pt x="576771" y="564714"/>
                    <a:pt x="584962" y="556533"/>
                    <a:pt x="585026" y="546412"/>
                  </a:cubicBezTo>
                  <a:cubicBezTo>
                    <a:pt x="585026" y="546367"/>
                    <a:pt x="585026" y="546330"/>
                    <a:pt x="585026" y="546285"/>
                  </a:cubicBezTo>
                  <a:cubicBezTo>
                    <a:pt x="585026" y="536195"/>
                    <a:pt x="576835" y="528021"/>
                    <a:pt x="566738" y="528021"/>
                  </a:cubicBezTo>
                  <a:close/>
                  <a:moveTo>
                    <a:pt x="566738" y="254054"/>
                  </a:moveTo>
                  <a:cubicBezTo>
                    <a:pt x="556641" y="254054"/>
                    <a:pt x="548450" y="262228"/>
                    <a:pt x="548450" y="272318"/>
                  </a:cubicBezTo>
                  <a:cubicBezTo>
                    <a:pt x="548450" y="282408"/>
                    <a:pt x="556641" y="290583"/>
                    <a:pt x="566738" y="290583"/>
                  </a:cubicBezTo>
                  <a:cubicBezTo>
                    <a:pt x="576835" y="290583"/>
                    <a:pt x="585026" y="282408"/>
                    <a:pt x="585026" y="272318"/>
                  </a:cubicBezTo>
                  <a:cubicBezTo>
                    <a:pt x="584899" y="262304"/>
                    <a:pt x="576771" y="254244"/>
                    <a:pt x="566738" y="254244"/>
                  </a:cubicBezTo>
                  <a:close/>
                  <a:moveTo>
                    <a:pt x="566738" y="345376"/>
                  </a:moveTo>
                  <a:cubicBezTo>
                    <a:pt x="556641" y="345376"/>
                    <a:pt x="548450" y="353551"/>
                    <a:pt x="548450" y="363640"/>
                  </a:cubicBezTo>
                  <a:cubicBezTo>
                    <a:pt x="548450" y="373730"/>
                    <a:pt x="556641" y="381905"/>
                    <a:pt x="566738" y="381905"/>
                  </a:cubicBezTo>
                  <a:cubicBezTo>
                    <a:pt x="576835" y="381905"/>
                    <a:pt x="585026" y="373730"/>
                    <a:pt x="585026" y="363640"/>
                  </a:cubicBezTo>
                  <a:cubicBezTo>
                    <a:pt x="585026" y="353551"/>
                    <a:pt x="576835" y="345376"/>
                    <a:pt x="566738" y="345376"/>
                  </a:cubicBezTo>
                  <a:close/>
                  <a:moveTo>
                    <a:pt x="566738" y="436698"/>
                  </a:moveTo>
                  <a:cubicBezTo>
                    <a:pt x="556641" y="436698"/>
                    <a:pt x="548450" y="444873"/>
                    <a:pt x="548450" y="454963"/>
                  </a:cubicBezTo>
                  <a:cubicBezTo>
                    <a:pt x="548450" y="465053"/>
                    <a:pt x="556641" y="473227"/>
                    <a:pt x="566738" y="473227"/>
                  </a:cubicBezTo>
                  <a:cubicBezTo>
                    <a:pt x="576835" y="473227"/>
                    <a:pt x="585026" y="465053"/>
                    <a:pt x="585026" y="454963"/>
                  </a:cubicBezTo>
                  <a:cubicBezTo>
                    <a:pt x="585026" y="444873"/>
                    <a:pt x="576835" y="436698"/>
                    <a:pt x="566738" y="436698"/>
                  </a:cubicBezTo>
                  <a:close/>
                  <a:moveTo>
                    <a:pt x="338138" y="299715"/>
                  </a:moveTo>
                  <a:cubicBezTo>
                    <a:pt x="328041" y="299715"/>
                    <a:pt x="319849" y="307890"/>
                    <a:pt x="319849" y="317979"/>
                  </a:cubicBezTo>
                  <a:cubicBezTo>
                    <a:pt x="319849" y="328069"/>
                    <a:pt x="328041" y="336244"/>
                    <a:pt x="338138" y="336244"/>
                  </a:cubicBezTo>
                  <a:cubicBezTo>
                    <a:pt x="348235" y="336244"/>
                    <a:pt x="356426" y="328069"/>
                    <a:pt x="356426" y="317979"/>
                  </a:cubicBezTo>
                  <a:cubicBezTo>
                    <a:pt x="356426" y="307890"/>
                    <a:pt x="348235" y="299715"/>
                    <a:pt x="338138" y="299715"/>
                  </a:cubicBezTo>
                  <a:close/>
                  <a:moveTo>
                    <a:pt x="292418" y="16616"/>
                  </a:moveTo>
                  <a:cubicBezTo>
                    <a:pt x="301879" y="16590"/>
                    <a:pt x="309753" y="9392"/>
                    <a:pt x="310579" y="0"/>
                  </a:cubicBezTo>
                  <a:lnTo>
                    <a:pt x="274193" y="0"/>
                  </a:lnTo>
                  <a:cubicBezTo>
                    <a:pt x="275019" y="9443"/>
                    <a:pt x="282956" y="16679"/>
                    <a:pt x="292418" y="16616"/>
                  </a:cubicBezTo>
                  <a:close/>
                  <a:moveTo>
                    <a:pt x="200978" y="16616"/>
                  </a:moveTo>
                  <a:cubicBezTo>
                    <a:pt x="210439" y="16590"/>
                    <a:pt x="218313" y="9392"/>
                    <a:pt x="219139" y="0"/>
                  </a:cubicBezTo>
                  <a:lnTo>
                    <a:pt x="182880" y="0"/>
                  </a:lnTo>
                  <a:cubicBezTo>
                    <a:pt x="183642" y="9392"/>
                    <a:pt x="191516" y="16616"/>
                    <a:pt x="200978" y="16616"/>
                  </a:cubicBezTo>
                  <a:close/>
                  <a:moveTo>
                    <a:pt x="109538" y="16616"/>
                  </a:moveTo>
                  <a:cubicBezTo>
                    <a:pt x="119000" y="16590"/>
                    <a:pt x="126874" y="9392"/>
                    <a:pt x="127699" y="0"/>
                  </a:cubicBezTo>
                  <a:lnTo>
                    <a:pt x="91440" y="0"/>
                  </a:lnTo>
                  <a:cubicBezTo>
                    <a:pt x="92266" y="9380"/>
                    <a:pt x="100140" y="16584"/>
                    <a:pt x="109538" y="16616"/>
                  </a:cubicBezTo>
                  <a:close/>
                  <a:moveTo>
                    <a:pt x="383858" y="16616"/>
                  </a:moveTo>
                  <a:cubicBezTo>
                    <a:pt x="393319" y="16590"/>
                    <a:pt x="401193" y="9392"/>
                    <a:pt x="402019" y="0"/>
                  </a:cubicBezTo>
                  <a:lnTo>
                    <a:pt x="365761" y="0"/>
                  </a:lnTo>
                  <a:cubicBezTo>
                    <a:pt x="366523" y="9392"/>
                    <a:pt x="374397" y="16616"/>
                    <a:pt x="383858" y="16616"/>
                  </a:cubicBezTo>
                  <a:close/>
                  <a:moveTo>
                    <a:pt x="63818" y="25748"/>
                  </a:moveTo>
                  <a:cubicBezTo>
                    <a:pt x="53722" y="25748"/>
                    <a:pt x="45530" y="33922"/>
                    <a:pt x="45530" y="44012"/>
                  </a:cubicBezTo>
                  <a:cubicBezTo>
                    <a:pt x="45530" y="54102"/>
                    <a:pt x="53722" y="62277"/>
                    <a:pt x="63818" y="62277"/>
                  </a:cubicBezTo>
                  <a:cubicBezTo>
                    <a:pt x="73914" y="62277"/>
                    <a:pt x="82106" y="54102"/>
                    <a:pt x="82106" y="44012"/>
                  </a:cubicBezTo>
                  <a:cubicBezTo>
                    <a:pt x="81979" y="33998"/>
                    <a:pt x="73851" y="25938"/>
                    <a:pt x="63818" y="25938"/>
                  </a:cubicBezTo>
                  <a:close/>
                  <a:moveTo>
                    <a:pt x="63818" y="117070"/>
                  </a:moveTo>
                  <a:cubicBezTo>
                    <a:pt x="57341" y="117121"/>
                    <a:pt x="51436" y="120539"/>
                    <a:pt x="48133" y="126076"/>
                  </a:cubicBezTo>
                  <a:lnTo>
                    <a:pt x="65913" y="153409"/>
                  </a:lnTo>
                  <a:cubicBezTo>
                    <a:pt x="75947" y="152699"/>
                    <a:pt x="83503" y="143991"/>
                    <a:pt x="82804" y="133965"/>
                  </a:cubicBezTo>
                  <a:cubicBezTo>
                    <a:pt x="82106" y="124129"/>
                    <a:pt x="73661" y="116633"/>
                    <a:pt x="63818" y="117070"/>
                  </a:cubicBezTo>
                  <a:close/>
                  <a:moveTo>
                    <a:pt x="475298" y="16616"/>
                  </a:moveTo>
                  <a:cubicBezTo>
                    <a:pt x="484760" y="16590"/>
                    <a:pt x="492634" y="9392"/>
                    <a:pt x="493459" y="0"/>
                  </a:cubicBezTo>
                  <a:lnTo>
                    <a:pt x="457200" y="0"/>
                  </a:lnTo>
                  <a:cubicBezTo>
                    <a:pt x="457962" y="9392"/>
                    <a:pt x="465837" y="16616"/>
                    <a:pt x="475298" y="16616"/>
                  </a:cubicBezTo>
                  <a:close/>
                  <a:moveTo>
                    <a:pt x="18098" y="71409"/>
                  </a:moveTo>
                  <a:cubicBezTo>
                    <a:pt x="16511" y="71447"/>
                    <a:pt x="14923" y="71682"/>
                    <a:pt x="13399" y="72107"/>
                  </a:cubicBezTo>
                  <a:cubicBezTo>
                    <a:pt x="19749" y="81746"/>
                    <a:pt x="26099" y="91513"/>
                    <a:pt x="32449" y="101279"/>
                  </a:cubicBezTo>
                  <a:cubicBezTo>
                    <a:pt x="35179" y="98038"/>
                    <a:pt x="36703" y="93922"/>
                    <a:pt x="36703" y="89673"/>
                  </a:cubicBezTo>
                  <a:cubicBezTo>
                    <a:pt x="36703" y="79584"/>
                    <a:pt x="28512" y="71409"/>
                    <a:pt x="18415" y="71409"/>
                  </a:cubicBezTo>
                  <a:cubicBezTo>
                    <a:pt x="18288" y="71409"/>
                    <a:pt x="18224" y="71409"/>
                    <a:pt x="18098" y="71409"/>
                  </a:cubicBezTo>
                  <a:close/>
                  <a:moveTo>
                    <a:pt x="36259" y="0"/>
                  </a:moveTo>
                  <a:lnTo>
                    <a:pt x="0" y="0"/>
                  </a:lnTo>
                  <a:cubicBezTo>
                    <a:pt x="1016" y="10001"/>
                    <a:pt x="9970" y="17275"/>
                    <a:pt x="20003" y="16248"/>
                  </a:cubicBezTo>
                  <a:cubicBezTo>
                    <a:pt x="28575" y="15366"/>
                    <a:pt x="35370" y="8580"/>
                    <a:pt x="36259" y="0"/>
                  </a:cubicBezTo>
                  <a:close/>
                  <a:moveTo>
                    <a:pt x="1115378" y="16616"/>
                  </a:moveTo>
                  <a:cubicBezTo>
                    <a:pt x="1124839" y="16616"/>
                    <a:pt x="1132713" y="9392"/>
                    <a:pt x="1133475" y="0"/>
                  </a:cubicBezTo>
                  <a:lnTo>
                    <a:pt x="1097280" y="0"/>
                  </a:lnTo>
                  <a:cubicBezTo>
                    <a:pt x="1098042" y="9392"/>
                    <a:pt x="1105916" y="16616"/>
                    <a:pt x="1115378" y="16616"/>
                  </a:cubicBezTo>
                  <a:close/>
                  <a:moveTo>
                    <a:pt x="1023938" y="16616"/>
                  </a:moveTo>
                  <a:cubicBezTo>
                    <a:pt x="1033400" y="16616"/>
                    <a:pt x="1041274" y="9392"/>
                    <a:pt x="1042036" y="0"/>
                  </a:cubicBezTo>
                  <a:lnTo>
                    <a:pt x="1005840" y="0"/>
                  </a:lnTo>
                  <a:cubicBezTo>
                    <a:pt x="1006602" y="9392"/>
                    <a:pt x="1014476" y="16616"/>
                    <a:pt x="1023938" y="16616"/>
                  </a:cubicBezTo>
                  <a:close/>
                  <a:moveTo>
                    <a:pt x="932498" y="16616"/>
                  </a:moveTo>
                  <a:cubicBezTo>
                    <a:pt x="941960" y="16616"/>
                    <a:pt x="949834" y="9392"/>
                    <a:pt x="950595" y="0"/>
                  </a:cubicBezTo>
                  <a:lnTo>
                    <a:pt x="914400" y="0"/>
                  </a:lnTo>
                  <a:cubicBezTo>
                    <a:pt x="915162" y="9392"/>
                    <a:pt x="923037" y="16616"/>
                    <a:pt x="932498" y="16616"/>
                  </a:cubicBezTo>
                  <a:close/>
                  <a:moveTo>
                    <a:pt x="109538" y="162478"/>
                  </a:moveTo>
                  <a:cubicBezTo>
                    <a:pt x="99441" y="162478"/>
                    <a:pt x="91249" y="170652"/>
                    <a:pt x="91249" y="180742"/>
                  </a:cubicBezTo>
                  <a:cubicBezTo>
                    <a:pt x="91249" y="190832"/>
                    <a:pt x="99441" y="199007"/>
                    <a:pt x="109538" y="199007"/>
                  </a:cubicBezTo>
                  <a:cubicBezTo>
                    <a:pt x="119635" y="199007"/>
                    <a:pt x="127826" y="190832"/>
                    <a:pt x="127826" y="180742"/>
                  </a:cubicBezTo>
                  <a:cubicBezTo>
                    <a:pt x="127699" y="170754"/>
                    <a:pt x="119571" y="162731"/>
                    <a:pt x="109538" y="162731"/>
                  </a:cubicBezTo>
                  <a:close/>
                  <a:moveTo>
                    <a:pt x="566738" y="16616"/>
                  </a:moveTo>
                  <a:cubicBezTo>
                    <a:pt x="576200" y="16590"/>
                    <a:pt x="584074" y="9392"/>
                    <a:pt x="584899" y="0"/>
                  </a:cubicBezTo>
                  <a:lnTo>
                    <a:pt x="548640" y="0"/>
                  </a:lnTo>
                  <a:cubicBezTo>
                    <a:pt x="549402" y="9392"/>
                    <a:pt x="557276" y="16616"/>
                    <a:pt x="566738" y="16616"/>
                  </a:cubicBezTo>
                  <a:close/>
                  <a:moveTo>
                    <a:pt x="1206818" y="16616"/>
                  </a:moveTo>
                  <a:cubicBezTo>
                    <a:pt x="1216279" y="16616"/>
                    <a:pt x="1224153" y="9392"/>
                    <a:pt x="1224915" y="0"/>
                  </a:cubicBezTo>
                  <a:lnTo>
                    <a:pt x="1188593" y="0"/>
                  </a:lnTo>
                  <a:cubicBezTo>
                    <a:pt x="1189419" y="9443"/>
                    <a:pt x="1197356" y="16679"/>
                    <a:pt x="1206818" y="16616"/>
                  </a:cubicBezTo>
                  <a:close/>
                  <a:moveTo>
                    <a:pt x="841058" y="16616"/>
                  </a:moveTo>
                  <a:cubicBezTo>
                    <a:pt x="850519" y="16616"/>
                    <a:pt x="858393" y="9392"/>
                    <a:pt x="859155" y="0"/>
                  </a:cubicBezTo>
                  <a:lnTo>
                    <a:pt x="822961" y="0"/>
                  </a:lnTo>
                  <a:cubicBezTo>
                    <a:pt x="823723" y="9392"/>
                    <a:pt x="831597" y="16616"/>
                    <a:pt x="841058" y="16616"/>
                  </a:cubicBezTo>
                  <a:close/>
                  <a:moveTo>
                    <a:pt x="658178" y="16616"/>
                  </a:moveTo>
                  <a:cubicBezTo>
                    <a:pt x="667639" y="16590"/>
                    <a:pt x="675513" y="9392"/>
                    <a:pt x="676339" y="0"/>
                  </a:cubicBezTo>
                  <a:lnTo>
                    <a:pt x="640080" y="0"/>
                  </a:lnTo>
                  <a:cubicBezTo>
                    <a:pt x="640842" y="9392"/>
                    <a:pt x="648716" y="16616"/>
                    <a:pt x="658178" y="16616"/>
                  </a:cubicBezTo>
                  <a:close/>
                  <a:moveTo>
                    <a:pt x="749618" y="16616"/>
                  </a:moveTo>
                  <a:cubicBezTo>
                    <a:pt x="759079" y="16616"/>
                    <a:pt x="766953" y="9392"/>
                    <a:pt x="767715" y="0"/>
                  </a:cubicBezTo>
                  <a:lnTo>
                    <a:pt x="731393" y="0"/>
                  </a:lnTo>
                  <a:cubicBezTo>
                    <a:pt x="732219" y="9443"/>
                    <a:pt x="740156" y="16679"/>
                    <a:pt x="749618" y="16616"/>
                  </a:cubicBezTo>
                  <a:close/>
                  <a:moveTo>
                    <a:pt x="200978" y="71409"/>
                  </a:moveTo>
                  <a:cubicBezTo>
                    <a:pt x="190881" y="71409"/>
                    <a:pt x="182690" y="79584"/>
                    <a:pt x="182690" y="89673"/>
                  </a:cubicBezTo>
                  <a:cubicBezTo>
                    <a:pt x="182690" y="99763"/>
                    <a:pt x="190881" y="107938"/>
                    <a:pt x="200978" y="107938"/>
                  </a:cubicBezTo>
                  <a:cubicBezTo>
                    <a:pt x="211075" y="107938"/>
                    <a:pt x="219266" y="99763"/>
                    <a:pt x="219266" y="89673"/>
                  </a:cubicBezTo>
                  <a:cubicBezTo>
                    <a:pt x="219266" y="79584"/>
                    <a:pt x="211075" y="71409"/>
                    <a:pt x="200978" y="71409"/>
                  </a:cubicBezTo>
                  <a:close/>
                  <a:moveTo>
                    <a:pt x="292418" y="162731"/>
                  </a:moveTo>
                  <a:cubicBezTo>
                    <a:pt x="282322" y="162731"/>
                    <a:pt x="274130" y="170906"/>
                    <a:pt x="274130" y="180996"/>
                  </a:cubicBezTo>
                  <a:cubicBezTo>
                    <a:pt x="274130" y="191086"/>
                    <a:pt x="282322" y="199260"/>
                    <a:pt x="292418" y="199260"/>
                  </a:cubicBezTo>
                  <a:cubicBezTo>
                    <a:pt x="302514" y="199260"/>
                    <a:pt x="310706" y="191086"/>
                    <a:pt x="310706" y="180996"/>
                  </a:cubicBezTo>
                  <a:cubicBezTo>
                    <a:pt x="310706" y="170906"/>
                    <a:pt x="302514" y="162731"/>
                    <a:pt x="292418" y="162731"/>
                  </a:cubicBezTo>
                  <a:close/>
                  <a:moveTo>
                    <a:pt x="292418" y="71409"/>
                  </a:moveTo>
                  <a:cubicBezTo>
                    <a:pt x="282322" y="71409"/>
                    <a:pt x="274130" y="79584"/>
                    <a:pt x="274130" y="89673"/>
                  </a:cubicBezTo>
                  <a:cubicBezTo>
                    <a:pt x="274130" y="99763"/>
                    <a:pt x="282322" y="107938"/>
                    <a:pt x="292418" y="107938"/>
                  </a:cubicBezTo>
                  <a:cubicBezTo>
                    <a:pt x="302514" y="107938"/>
                    <a:pt x="310706" y="99763"/>
                    <a:pt x="310706" y="89673"/>
                  </a:cubicBezTo>
                  <a:cubicBezTo>
                    <a:pt x="310706" y="79584"/>
                    <a:pt x="302514" y="71409"/>
                    <a:pt x="292418" y="71409"/>
                  </a:cubicBezTo>
                  <a:close/>
                  <a:moveTo>
                    <a:pt x="292418" y="254054"/>
                  </a:moveTo>
                  <a:cubicBezTo>
                    <a:pt x="282322" y="254054"/>
                    <a:pt x="274130" y="262228"/>
                    <a:pt x="274130" y="272318"/>
                  </a:cubicBezTo>
                  <a:cubicBezTo>
                    <a:pt x="274130" y="282408"/>
                    <a:pt x="282322" y="290583"/>
                    <a:pt x="292418" y="290583"/>
                  </a:cubicBezTo>
                  <a:cubicBezTo>
                    <a:pt x="302514" y="290583"/>
                    <a:pt x="310706" y="282408"/>
                    <a:pt x="310706" y="272318"/>
                  </a:cubicBezTo>
                  <a:cubicBezTo>
                    <a:pt x="310579" y="262304"/>
                    <a:pt x="302451" y="254244"/>
                    <a:pt x="292418" y="254244"/>
                  </a:cubicBezTo>
                  <a:close/>
                  <a:moveTo>
                    <a:pt x="292418" y="345376"/>
                  </a:moveTo>
                  <a:cubicBezTo>
                    <a:pt x="282322" y="345376"/>
                    <a:pt x="274130" y="353551"/>
                    <a:pt x="274130" y="363640"/>
                  </a:cubicBezTo>
                  <a:cubicBezTo>
                    <a:pt x="274130" y="373730"/>
                    <a:pt x="282322" y="381905"/>
                    <a:pt x="292418" y="381905"/>
                  </a:cubicBezTo>
                  <a:cubicBezTo>
                    <a:pt x="302514" y="381905"/>
                    <a:pt x="310706" y="373730"/>
                    <a:pt x="310706" y="363640"/>
                  </a:cubicBezTo>
                  <a:cubicBezTo>
                    <a:pt x="310706" y="353551"/>
                    <a:pt x="302514" y="345376"/>
                    <a:pt x="292418" y="345376"/>
                  </a:cubicBezTo>
                  <a:close/>
                  <a:moveTo>
                    <a:pt x="338138" y="208392"/>
                  </a:moveTo>
                  <a:cubicBezTo>
                    <a:pt x="328041" y="208392"/>
                    <a:pt x="319849" y="216567"/>
                    <a:pt x="319849" y="226657"/>
                  </a:cubicBezTo>
                  <a:cubicBezTo>
                    <a:pt x="319849" y="236747"/>
                    <a:pt x="328041" y="244921"/>
                    <a:pt x="338138" y="244921"/>
                  </a:cubicBezTo>
                  <a:cubicBezTo>
                    <a:pt x="348235" y="244921"/>
                    <a:pt x="356426" y="236747"/>
                    <a:pt x="356426" y="226657"/>
                  </a:cubicBezTo>
                  <a:cubicBezTo>
                    <a:pt x="356426" y="216567"/>
                    <a:pt x="348235" y="208392"/>
                    <a:pt x="338138" y="208392"/>
                  </a:cubicBezTo>
                  <a:close/>
                  <a:moveTo>
                    <a:pt x="109538" y="71409"/>
                  </a:moveTo>
                  <a:cubicBezTo>
                    <a:pt x="99441" y="71409"/>
                    <a:pt x="91249" y="79584"/>
                    <a:pt x="91249" y="89673"/>
                  </a:cubicBezTo>
                  <a:cubicBezTo>
                    <a:pt x="91249" y="99763"/>
                    <a:pt x="99441" y="107938"/>
                    <a:pt x="109538" y="107938"/>
                  </a:cubicBezTo>
                  <a:cubicBezTo>
                    <a:pt x="119635" y="107938"/>
                    <a:pt x="127826" y="99763"/>
                    <a:pt x="127826" y="89673"/>
                  </a:cubicBezTo>
                  <a:cubicBezTo>
                    <a:pt x="127826" y="79584"/>
                    <a:pt x="119635" y="71409"/>
                    <a:pt x="109538" y="71409"/>
                  </a:cubicBezTo>
                  <a:close/>
                  <a:moveTo>
                    <a:pt x="246698" y="25748"/>
                  </a:moveTo>
                  <a:cubicBezTo>
                    <a:pt x="236601" y="25748"/>
                    <a:pt x="228410" y="33922"/>
                    <a:pt x="228410" y="44012"/>
                  </a:cubicBezTo>
                  <a:cubicBezTo>
                    <a:pt x="228410" y="54102"/>
                    <a:pt x="236601" y="62277"/>
                    <a:pt x="246698" y="62277"/>
                  </a:cubicBezTo>
                  <a:cubicBezTo>
                    <a:pt x="256794" y="62277"/>
                    <a:pt x="264986" y="54102"/>
                    <a:pt x="264986" y="44012"/>
                  </a:cubicBezTo>
                  <a:cubicBezTo>
                    <a:pt x="264859" y="33998"/>
                    <a:pt x="256731" y="25938"/>
                    <a:pt x="246698" y="25938"/>
                  </a:cubicBezTo>
                  <a:close/>
                  <a:moveTo>
                    <a:pt x="338138" y="117070"/>
                  </a:moveTo>
                  <a:cubicBezTo>
                    <a:pt x="328041" y="117070"/>
                    <a:pt x="319849" y="125245"/>
                    <a:pt x="319849" y="135335"/>
                  </a:cubicBezTo>
                  <a:cubicBezTo>
                    <a:pt x="319849" y="145424"/>
                    <a:pt x="328041" y="153599"/>
                    <a:pt x="338138" y="153599"/>
                  </a:cubicBezTo>
                  <a:cubicBezTo>
                    <a:pt x="348235" y="153599"/>
                    <a:pt x="356426" y="145424"/>
                    <a:pt x="356426" y="135335"/>
                  </a:cubicBezTo>
                  <a:cubicBezTo>
                    <a:pt x="356426" y="125245"/>
                    <a:pt x="348235" y="117070"/>
                    <a:pt x="338138" y="117070"/>
                  </a:cubicBezTo>
                  <a:close/>
                  <a:moveTo>
                    <a:pt x="658178" y="528021"/>
                  </a:moveTo>
                  <a:cubicBezTo>
                    <a:pt x="648018" y="527983"/>
                    <a:pt x="639826" y="536164"/>
                    <a:pt x="639763" y="546285"/>
                  </a:cubicBezTo>
                  <a:cubicBezTo>
                    <a:pt x="639700" y="556407"/>
                    <a:pt x="647891" y="564638"/>
                    <a:pt x="658051" y="564676"/>
                  </a:cubicBezTo>
                  <a:cubicBezTo>
                    <a:pt x="668211" y="564714"/>
                    <a:pt x="676402" y="556533"/>
                    <a:pt x="676466" y="546412"/>
                  </a:cubicBezTo>
                  <a:cubicBezTo>
                    <a:pt x="676466" y="546367"/>
                    <a:pt x="676466" y="546330"/>
                    <a:pt x="676466" y="546285"/>
                  </a:cubicBezTo>
                  <a:cubicBezTo>
                    <a:pt x="676466" y="536195"/>
                    <a:pt x="668275" y="528021"/>
                    <a:pt x="658178" y="528021"/>
                  </a:cubicBezTo>
                  <a:close/>
                  <a:moveTo>
                    <a:pt x="338138" y="391037"/>
                  </a:moveTo>
                  <a:cubicBezTo>
                    <a:pt x="328041" y="391037"/>
                    <a:pt x="319849" y="399212"/>
                    <a:pt x="319849" y="409302"/>
                  </a:cubicBezTo>
                  <a:cubicBezTo>
                    <a:pt x="319849" y="419391"/>
                    <a:pt x="328041" y="427566"/>
                    <a:pt x="338138" y="427566"/>
                  </a:cubicBezTo>
                  <a:cubicBezTo>
                    <a:pt x="348235" y="427566"/>
                    <a:pt x="356426" y="419391"/>
                    <a:pt x="356426" y="409302"/>
                  </a:cubicBezTo>
                  <a:cubicBezTo>
                    <a:pt x="356426" y="399212"/>
                    <a:pt x="348235" y="391037"/>
                    <a:pt x="338138" y="391037"/>
                  </a:cubicBezTo>
                  <a:close/>
                  <a:moveTo>
                    <a:pt x="155258" y="25748"/>
                  </a:moveTo>
                  <a:cubicBezTo>
                    <a:pt x="145162" y="25748"/>
                    <a:pt x="136970" y="33922"/>
                    <a:pt x="136970" y="44012"/>
                  </a:cubicBezTo>
                  <a:cubicBezTo>
                    <a:pt x="136970" y="54102"/>
                    <a:pt x="145162" y="62277"/>
                    <a:pt x="155258" y="62277"/>
                  </a:cubicBezTo>
                  <a:cubicBezTo>
                    <a:pt x="165354" y="62277"/>
                    <a:pt x="173546" y="54102"/>
                    <a:pt x="173546" y="44012"/>
                  </a:cubicBezTo>
                  <a:cubicBezTo>
                    <a:pt x="173419" y="33998"/>
                    <a:pt x="165291" y="25938"/>
                    <a:pt x="155258" y="25938"/>
                  </a:cubicBezTo>
                  <a:close/>
                  <a:moveTo>
                    <a:pt x="155258" y="117070"/>
                  </a:moveTo>
                  <a:cubicBezTo>
                    <a:pt x="145162" y="117070"/>
                    <a:pt x="136970" y="125245"/>
                    <a:pt x="136970" y="135335"/>
                  </a:cubicBezTo>
                  <a:cubicBezTo>
                    <a:pt x="136970" y="145424"/>
                    <a:pt x="145162" y="153599"/>
                    <a:pt x="155258" y="153599"/>
                  </a:cubicBezTo>
                  <a:cubicBezTo>
                    <a:pt x="165354" y="153599"/>
                    <a:pt x="173546" y="145424"/>
                    <a:pt x="173546" y="135335"/>
                  </a:cubicBezTo>
                  <a:cubicBezTo>
                    <a:pt x="173546" y="125245"/>
                    <a:pt x="165354" y="117070"/>
                    <a:pt x="155258" y="117070"/>
                  </a:cubicBezTo>
                  <a:close/>
                  <a:moveTo>
                    <a:pt x="200978" y="254054"/>
                  </a:moveTo>
                  <a:cubicBezTo>
                    <a:pt x="190881" y="254054"/>
                    <a:pt x="182690" y="262228"/>
                    <a:pt x="182690" y="272318"/>
                  </a:cubicBezTo>
                  <a:cubicBezTo>
                    <a:pt x="182690" y="282408"/>
                    <a:pt x="190881" y="290583"/>
                    <a:pt x="200978" y="290583"/>
                  </a:cubicBezTo>
                  <a:cubicBezTo>
                    <a:pt x="211075" y="290583"/>
                    <a:pt x="219266" y="282408"/>
                    <a:pt x="219266" y="272318"/>
                  </a:cubicBezTo>
                  <a:cubicBezTo>
                    <a:pt x="219139" y="262304"/>
                    <a:pt x="211011" y="254244"/>
                    <a:pt x="200978" y="254244"/>
                  </a:cubicBezTo>
                  <a:close/>
                  <a:moveTo>
                    <a:pt x="155258" y="208392"/>
                  </a:moveTo>
                  <a:cubicBezTo>
                    <a:pt x="145162" y="208392"/>
                    <a:pt x="136970" y="216567"/>
                    <a:pt x="136970" y="226657"/>
                  </a:cubicBezTo>
                  <a:cubicBezTo>
                    <a:pt x="136970" y="236747"/>
                    <a:pt x="145162" y="244921"/>
                    <a:pt x="155258" y="244921"/>
                  </a:cubicBezTo>
                  <a:cubicBezTo>
                    <a:pt x="165354" y="244921"/>
                    <a:pt x="173546" y="236747"/>
                    <a:pt x="173546" y="226657"/>
                  </a:cubicBezTo>
                  <a:cubicBezTo>
                    <a:pt x="173546" y="216567"/>
                    <a:pt x="165354" y="208392"/>
                    <a:pt x="155258" y="208392"/>
                  </a:cubicBezTo>
                  <a:close/>
                  <a:moveTo>
                    <a:pt x="200978" y="162731"/>
                  </a:moveTo>
                  <a:cubicBezTo>
                    <a:pt x="190881" y="162731"/>
                    <a:pt x="182690" y="170906"/>
                    <a:pt x="182690" y="180996"/>
                  </a:cubicBezTo>
                  <a:cubicBezTo>
                    <a:pt x="182690" y="191086"/>
                    <a:pt x="190881" y="199260"/>
                    <a:pt x="200978" y="199260"/>
                  </a:cubicBezTo>
                  <a:cubicBezTo>
                    <a:pt x="211075" y="199260"/>
                    <a:pt x="219266" y="191086"/>
                    <a:pt x="219266" y="180996"/>
                  </a:cubicBezTo>
                  <a:cubicBezTo>
                    <a:pt x="219266" y="170906"/>
                    <a:pt x="211075" y="162731"/>
                    <a:pt x="200978" y="162731"/>
                  </a:cubicBezTo>
                  <a:close/>
                  <a:moveTo>
                    <a:pt x="246698" y="208392"/>
                  </a:moveTo>
                  <a:cubicBezTo>
                    <a:pt x="236601" y="208392"/>
                    <a:pt x="228410" y="216567"/>
                    <a:pt x="228410" y="226657"/>
                  </a:cubicBezTo>
                  <a:cubicBezTo>
                    <a:pt x="228410" y="236747"/>
                    <a:pt x="236601" y="244921"/>
                    <a:pt x="246698" y="244921"/>
                  </a:cubicBezTo>
                  <a:cubicBezTo>
                    <a:pt x="256794" y="244921"/>
                    <a:pt x="264986" y="236747"/>
                    <a:pt x="264986" y="226657"/>
                  </a:cubicBezTo>
                  <a:cubicBezTo>
                    <a:pt x="264986" y="216567"/>
                    <a:pt x="256794" y="208392"/>
                    <a:pt x="246698" y="208392"/>
                  </a:cubicBezTo>
                  <a:close/>
                  <a:moveTo>
                    <a:pt x="246698" y="299715"/>
                  </a:moveTo>
                  <a:cubicBezTo>
                    <a:pt x="236601" y="299715"/>
                    <a:pt x="228410" y="307890"/>
                    <a:pt x="228410" y="317979"/>
                  </a:cubicBezTo>
                  <a:cubicBezTo>
                    <a:pt x="228410" y="328069"/>
                    <a:pt x="236601" y="336244"/>
                    <a:pt x="246698" y="336244"/>
                  </a:cubicBezTo>
                  <a:cubicBezTo>
                    <a:pt x="256794" y="336244"/>
                    <a:pt x="264986" y="328069"/>
                    <a:pt x="264986" y="317979"/>
                  </a:cubicBezTo>
                  <a:cubicBezTo>
                    <a:pt x="264986" y="307890"/>
                    <a:pt x="256794" y="299715"/>
                    <a:pt x="246698" y="299715"/>
                  </a:cubicBezTo>
                  <a:close/>
                  <a:moveTo>
                    <a:pt x="338138" y="25748"/>
                  </a:moveTo>
                  <a:cubicBezTo>
                    <a:pt x="328041" y="25748"/>
                    <a:pt x="319849" y="33922"/>
                    <a:pt x="319849" y="44012"/>
                  </a:cubicBezTo>
                  <a:cubicBezTo>
                    <a:pt x="319849" y="54102"/>
                    <a:pt x="328041" y="62277"/>
                    <a:pt x="338138" y="62277"/>
                  </a:cubicBezTo>
                  <a:cubicBezTo>
                    <a:pt x="348235" y="62277"/>
                    <a:pt x="356426" y="54102"/>
                    <a:pt x="356426" y="44012"/>
                  </a:cubicBezTo>
                  <a:cubicBezTo>
                    <a:pt x="356299" y="33998"/>
                    <a:pt x="348171" y="25938"/>
                    <a:pt x="338138" y="25938"/>
                  </a:cubicBezTo>
                  <a:close/>
                  <a:moveTo>
                    <a:pt x="246698" y="117070"/>
                  </a:moveTo>
                  <a:cubicBezTo>
                    <a:pt x="236601" y="117070"/>
                    <a:pt x="228410" y="125245"/>
                    <a:pt x="228410" y="135335"/>
                  </a:cubicBezTo>
                  <a:cubicBezTo>
                    <a:pt x="228410" y="145424"/>
                    <a:pt x="236601" y="153599"/>
                    <a:pt x="246698" y="153599"/>
                  </a:cubicBezTo>
                  <a:cubicBezTo>
                    <a:pt x="256794" y="153599"/>
                    <a:pt x="264986" y="145424"/>
                    <a:pt x="264986" y="135335"/>
                  </a:cubicBezTo>
                  <a:cubicBezTo>
                    <a:pt x="264986" y="125245"/>
                    <a:pt x="256794" y="117070"/>
                    <a:pt x="246698" y="117070"/>
                  </a:cubicBezTo>
                  <a:close/>
                  <a:moveTo>
                    <a:pt x="1023938" y="345376"/>
                  </a:moveTo>
                  <a:cubicBezTo>
                    <a:pt x="1013841" y="345376"/>
                    <a:pt x="1005650" y="353551"/>
                    <a:pt x="1005650" y="363640"/>
                  </a:cubicBezTo>
                  <a:cubicBezTo>
                    <a:pt x="1005650" y="373730"/>
                    <a:pt x="1013841" y="381905"/>
                    <a:pt x="1023938" y="381905"/>
                  </a:cubicBezTo>
                  <a:cubicBezTo>
                    <a:pt x="1034035" y="381905"/>
                    <a:pt x="1042226" y="373730"/>
                    <a:pt x="1042226" y="363640"/>
                  </a:cubicBezTo>
                  <a:cubicBezTo>
                    <a:pt x="1042226" y="353551"/>
                    <a:pt x="1034035" y="345376"/>
                    <a:pt x="1023938" y="345376"/>
                  </a:cubicBezTo>
                  <a:close/>
                  <a:moveTo>
                    <a:pt x="978218" y="25748"/>
                  </a:moveTo>
                  <a:cubicBezTo>
                    <a:pt x="968122" y="25748"/>
                    <a:pt x="959930" y="33922"/>
                    <a:pt x="959930" y="44012"/>
                  </a:cubicBezTo>
                  <a:cubicBezTo>
                    <a:pt x="959930" y="54102"/>
                    <a:pt x="968122" y="62277"/>
                    <a:pt x="978218" y="62277"/>
                  </a:cubicBezTo>
                  <a:cubicBezTo>
                    <a:pt x="988314" y="62277"/>
                    <a:pt x="996506" y="54102"/>
                    <a:pt x="996506" y="44012"/>
                  </a:cubicBezTo>
                  <a:cubicBezTo>
                    <a:pt x="996379" y="33998"/>
                    <a:pt x="988251" y="25938"/>
                    <a:pt x="978218" y="25938"/>
                  </a:cubicBezTo>
                  <a:close/>
                  <a:moveTo>
                    <a:pt x="1023938" y="436698"/>
                  </a:moveTo>
                  <a:cubicBezTo>
                    <a:pt x="1013841" y="436698"/>
                    <a:pt x="1005650" y="444873"/>
                    <a:pt x="1005650" y="454963"/>
                  </a:cubicBezTo>
                  <a:cubicBezTo>
                    <a:pt x="1005650" y="465053"/>
                    <a:pt x="1013841" y="473227"/>
                    <a:pt x="1023938" y="473227"/>
                  </a:cubicBezTo>
                  <a:cubicBezTo>
                    <a:pt x="1034035" y="473227"/>
                    <a:pt x="1042226" y="465053"/>
                    <a:pt x="1042226" y="454963"/>
                  </a:cubicBezTo>
                  <a:cubicBezTo>
                    <a:pt x="1042226" y="444873"/>
                    <a:pt x="1034035" y="436698"/>
                    <a:pt x="1023938" y="436698"/>
                  </a:cubicBezTo>
                  <a:close/>
                  <a:moveTo>
                    <a:pt x="978218" y="117070"/>
                  </a:moveTo>
                  <a:cubicBezTo>
                    <a:pt x="968122" y="117070"/>
                    <a:pt x="959930" y="125245"/>
                    <a:pt x="959930" y="135335"/>
                  </a:cubicBezTo>
                  <a:cubicBezTo>
                    <a:pt x="959930" y="145424"/>
                    <a:pt x="968122" y="153599"/>
                    <a:pt x="978218" y="153599"/>
                  </a:cubicBezTo>
                  <a:cubicBezTo>
                    <a:pt x="988314" y="153599"/>
                    <a:pt x="996506" y="145424"/>
                    <a:pt x="996506" y="135335"/>
                  </a:cubicBezTo>
                  <a:cubicBezTo>
                    <a:pt x="996506" y="125245"/>
                    <a:pt x="988314" y="117070"/>
                    <a:pt x="978218" y="117070"/>
                  </a:cubicBezTo>
                  <a:close/>
                  <a:moveTo>
                    <a:pt x="1069658" y="391037"/>
                  </a:moveTo>
                  <a:cubicBezTo>
                    <a:pt x="1059562" y="391037"/>
                    <a:pt x="1051370" y="399212"/>
                    <a:pt x="1051370" y="409302"/>
                  </a:cubicBezTo>
                  <a:cubicBezTo>
                    <a:pt x="1051370" y="419391"/>
                    <a:pt x="1059562" y="427566"/>
                    <a:pt x="1069658" y="427566"/>
                  </a:cubicBezTo>
                  <a:cubicBezTo>
                    <a:pt x="1079754" y="427566"/>
                    <a:pt x="1087946" y="419391"/>
                    <a:pt x="1087946" y="409302"/>
                  </a:cubicBezTo>
                  <a:cubicBezTo>
                    <a:pt x="1087946" y="399212"/>
                    <a:pt x="1079754" y="391037"/>
                    <a:pt x="1069658" y="391037"/>
                  </a:cubicBezTo>
                  <a:close/>
                  <a:moveTo>
                    <a:pt x="1023938" y="254054"/>
                  </a:moveTo>
                  <a:cubicBezTo>
                    <a:pt x="1013841" y="254054"/>
                    <a:pt x="1005650" y="262228"/>
                    <a:pt x="1005650" y="272318"/>
                  </a:cubicBezTo>
                  <a:cubicBezTo>
                    <a:pt x="1005650" y="282408"/>
                    <a:pt x="1013841" y="290583"/>
                    <a:pt x="1023938" y="290583"/>
                  </a:cubicBezTo>
                  <a:cubicBezTo>
                    <a:pt x="1034035" y="290583"/>
                    <a:pt x="1042226" y="282408"/>
                    <a:pt x="1042226" y="272318"/>
                  </a:cubicBezTo>
                  <a:cubicBezTo>
                    <a:pt x="1042099" y="262304"/>
                    <a:pt x="1033971" y="254244"/>
                    <a:pt x="1023938" y="254244"/>
                  </a:cubicBezTo>
                  <a:close/>
                  <a:moveTo>
                    <a:pt x="1023938" y="71409"/>
                  </a:moveTo>
                  <a:cubicBezTo>
                    <a:pt x="1013841" y="71409"/>
                    <a:pt x="1005650" y="79584"/>
                    <a:pt x="1005650" y="89673"/>
                  </a:cubicBezTo>
                  <a:cubicBezTo>
                    <a:pt x="1005650" y="99763"/>
                    <a:pt x="1013841" y="107938"/>
                    <a:pt x="1023938" y="107938"/>
                  </a:cubicBezTo>
                  <a:cubicBezTo>
                    <a:pt x="1034035" y="107938"/>
                    <a:pt x="1042226" y="99763"/>
                    <a:pt x="1042226" y="89673"/>
                  </a:cubicBezTo>
                  <a:cubicBezTo>
                    <a:pt x="1042226" y="79584"/>
                    <a:pt x="1034035" y="71409"/>
                    <a:pt x="1023938" y="71409"/>
                  </a:cubicBezTo>
                  <a:close/>
                  <a:moveTo>
                    <a:pt x="978218" y="208392"/>
                  </a:moveTo>
                  <a:cubicBezTo>
                    <a:pt x="968122" y="208392"/>
                    <a:pt x="959930" y="216567"/>
                    <a:pt x="959930" y="226657"/>
                  </a:cubicBezTo>
                  <a:cubicBezTo>
                    <a:pt x="959930" y="236747"/>
                    <a:pt x="968122" y="244921"/>
                    <a:pt x="978218" y="244921"/>
                  </a:cubicBezTo>
                  <a:cubicBezTo>
                    <a:pt x="988314" y="244921"/>
                    <a:pt x="996506" y="236747"/>
                    <a:pt x="996506" y="226657"/>
                  </a:cubicBezTo>
                  <a:cubicBezTo>
                    <a:pt x="996506" y="216567"/>
                    <a:pt x="988314" y="208392"/>
                    <a:pt x="978218" y="208392"/>
                  </a:cubicBezTo>
                  <a:close/>
                  <a:moveTo>
                    <a:pt x="1023938" y="162731"/>
                  </a:moveTo>
                  <a:cubicBezTo>
                    <a:pt x="1013841" y="162731"/>
                    <a:pt x="1005650" y="170906"/>
                    <a:pt x="1005650" y="180996"/>
                  </a:cubicBezTo>
                  <a:cubicBezTo>
                    <a:pt x="1005650" y="191086"/>
                    <a:pt x="1013841" y="199260"/>
                    <a:pt x="1023938" y="199260"/>
                  </a:cubicBezTo>
                  <a:cubicBezTo>
                    <a:pt x="1034035" y="199260"/>
                    <a:pt x="1042226" y="191086"/>
                    <a:pt x="1042226" y="180996"/>
                  </a:cubicBezTo>
                  <a:cubicBezTo>
                    <a:pt x="1042226" y="170906"/>
                    <a:pt x="1034035" y="162731"/>
                    <a:pt x="1023938" y="162731"/>
                  </a:cubicBezTo>
                  <a:close/>
                  <a:moveTo>
                    <a:pt x="932498" y="528021"/>
                  </a:moveTo>
                  <a:cubicBezTo>
                    <a:pt x="922338" y="527983"/>
                    <a:pt x="914147" y="536164"/>
                    <a:pt x="914083" y="546285"/>
                  </a:cubicBezTo>
                  <a:cubicBezTo>
                    <a:pt x="914019" y="556407"/>
                    <a:pt x="922211" y="564638"/>
                    <a:pt x="932371" y="564676"/>
                  </a:cubicBezTo>
                  <a:cubicBezTo>
                    <a:pt x="942531" y="564714"/>
                    <a:pt x="950723" y="556533"/>
                    <a:pt x="950786" y="546412"/>
                  </a:cubicBezTo>
                  <a:cubicBezTo>
                    <a:pt x="950786" y="546367"/>
                    <a:pt x="950786" y="546330"/>
                    <a:pt x="950786" y="546285"/>
                  </a:cubicBezTo>
                  <a:cubicBezTo>
                    <a:pt x="950786" y="536195"/>
                    <a:pt x="942594" y="528021"/>
                    <a:pt x="932498" y="528021"/>
                  </a:cubicBezTo>
                  <a:close/>
                  <a:moveTo>
                    <a:pt x="932498" y="436698"/>
                  </a:moveTo>
                  <a:cubicBezTo>
                    <a:pt x="922401" y="436698"/>
                    <a:pt x="914210" y="444873"/>
                    <a:pt x="914210" y="454963"/>
                  </a:cubicBezTo>
                  <a:cubicBezTo>
                    <a:pt x="914210" y="465053"/>
                    <a:pt x="922401" y="473227"/>
                    <a:pt x="932498" y="473227"/>
                  </a:cubicBezTo>
                  <a:cubicBezTo>
                    <a:pt x="942594" y="473227"/>
                    <a:pt x="950786" y="465053"/>
                    <a:pt x="950786" y="454963"/>
                  </a:cubicBezTo>
                  <a:cubicBezTo>
                    <a:pt x="950786" y="444873"/>
                    <a:pt x="942594" y="436698"/>
                    <a:pt x="932498" y="436698"/>
                  </a:cubicBezTo>
                  <a:close/>
                  <a:moveTo>
                    <a:pt x="932498" y="345376"/>
                  </a:moveTo>
                  <a:cubicBezTo>
                    <a:pt x="922401" y="345376"/>
                    <a:pt x="914210" y="353551"/>
                    <a:pt x="914210" y="363640"/>
                  </a:cubicBezTo>
                  <a:cubicBezTo>
                    <a:pt x="914210" y="373730"/>
                    <a:pt x="922401" y="381905"/>
                    <a:pt x="932498" y="381905"/>
                  </a:cubicBezTo>
                  <a:cubicBezTo>
                    <a:pt x="942594" y="381905"/>
                    <a:pt x="950786" y="373730"/>
                    <a:pt x="950786" y="363640"/>
                  </a:cubicBezTo>
                  <a:cubicBezTo>
                    <a:pt x="950786" y="353551"/>
                    <a:pt x="942594" y="345376"/>
                    <a:pt x="932498" y="345376"/>
                  </a:cubicBezTo>
                  <a:close/>
                  <a:moveTo>
                    <a:pt x="1069658" y="299715"/>
                  </a:moveTo>
                  <a:cubicBezTo>
                    <a:pt x="1059562" y="299715"/>
                    <a:pt x="1051370" y="307890"/>
                    <a:pt x="1051370" y="317979"/>
                  </a:cubicBezTo>
                  <a:cubicBezTo>
                    <a:pt x="1051370" y="328069"/>
                    <a:pt x="1059562" y="336244"/>
                    <a:pt x="1069658" y="336244"/>
                  </a:cubicBezTo>
                  <a:cubicBezTo>
                    <a:pt x="1079754" y="336244"/>
                    <a:pt x="1087946" y="328069"/>
                    <a:pt x="1087946" y="317979"/>
                  </a:cubicBezTo>
                  <a:cubicBezTo>
                    <a:pt x="1087946" y="307890"/>
                    <a:pt x="1079754" y="299715"/>
                    <a:pt x="1069658" y="299715"/>
                  </a:cubicBezTo>
                  <a:close/>
                  <a:moveTo>
                    <a:pt x="886778" y="25748"/>
                  </a:moveTo>
                  <a:cubicBezTo>
                    <a:pt x="876681" y="25748"/>
                    <a:pt x="868490" y="33922"/>
                    <a:pt x="868490" y="44012"/>
                  </a:cubicBezTo>
                  <a:cubicBezTo>
                    <a:pt x="868490" y="54102"/>
                    <a:pt x="876681" y="62277"/>
                    <a:pt x="886778" y="62277"/>
                  </a:cubicBezTo>
                  <a:cubicBezTo>
                    <a:pt x="896875" y="62277"/>
                    <a:pt x="905066" y="54102"/>
                    <a:pt x="905066" y="44012"/>
                  </a:cubicBezTo>
                  <a:cubicBezTo>
                    <a:pt x="904939" y="33998"/>
                    <a:pt x="896811" y="25938"/>
                    <a:pt x="886778" y="25938"/>
                  </a:cubicBezTo>
                  <a:close/>
                  <a:moveTo>
                    <a:pt x="932498" y="162731"/>
                  </a:moveTo>
                  <a:cubicBezTo>
                    <a:pt x="922401" y="162731"/>
                    <a:pt x="914210" y="170906"/>
                    <a:pt x="914210" y="180996"/>
                  </a:cubicBezTo>
                  <a:cubicBezTo>
                    <a:pt x="914210" y="191086"/>
                    <a:pt x="922401" y="199260"/>
                    <a:pt x="932498" y="199260"/>
                  </a:cubicBezTo>
                  <a:cubicBezTo>
                    <a:pt x="942594" y="199260"/>
                    <a:pt x="950786" y="191086"/>
                    <a:pt x="950786" y="180996"/>
                  </a:cubicBezTo>
                  <a:cubicBezTo>
                    <a:pt x="950786" y="170906"/>
                    <a:pt x="942594" y="162731"/>
                    <a:pt x="932498" y="162731"/>
                  </a:cubicBezTo>
                  <a:close/>
                  <a:moveTo>
                    <a:pt x="978218" y="482359"/>
                  </a:moveTo>
                  <a:cubicBezTo>
                    <a:pt x="968122" y="482359"/>
                    <a:pt x="959930" y="490534"/>
                    <a:pt x="959930" y="500624"/>
                  </a:cubicBezTo>
                  <a:cubicBezTo>
                    <a:pt x="959930" y="510714"/>
                    <a:pt x="968122" y="518888"/>
                    <a:pt x="978218" y="518888"/>
                  </a:cubicBezTo>
                  <a:cubicBezTo>
                    <a:pt x="988314" y="518888"/>
                    <a:pt x="996506" y="510714"/>
                    <a:pt x="996506" y="500624"/>
                  </a:cubicBezTo>
                  <a:cubicBezTo>
                    <a:pt x="996379" y="490610"/>
                    <a:pt x="988251" y="482550"/>
                    <a:pt x="978218" y="482550"/>
                  </a:cubicBezTo>
                  <a:close/>
                  <a:moveTo>
                    <a:pt x="978218" y="299715"/>
                  </a:moveTo>
                  <a:cubicBezTo>
                    <a:pt x="968122" y="299715"/>
                    <a:pt x="959930" y="307890"/>
                    <a:pt x="959930" y="317979"/>
                  </a:cubicBezTo>
                  <a:cubicBezTo>
                    <a:pt x="959930" y="328069"/>
                    <a:pt x="968122" y="336244"/>
                    <a:pt x="978218" y="336244"/>
                  </a:cubicBezTo>
                  <a:cubicBezTo>
                    <a:pt x="988314" y="336244"/>
                    <a:pt x="996506" y="328069"/>
                    <a:pt x="996506" y="317979"/>
                  </a:cubicBezTo>
                  <a:cubicBezTo>
                    <a:pt x="996506" y="307890"/>
                    <a:pt x="988314" y="299715"/>
                    <a:pt x="978218" y="299715"/>
                  </a:cubicBezTo>
                  <a:close/>
                  <a:moveTo>
                    <a:pt x="978218" y="391037"/>
                  </a:moveTo>
                  <a:cubicBezTo>
                    <a:pt x="968122" y="391037"/>
                    <a:pt x="959930" y="399212"/>
                    <a:pt x="959930" y="409302"/>
                  </a:cubicBezTo>
                  <a:cubicBezTo>
                    <a:pt x="959930" y="419391"/>
                    <a:pt x="968122" y="427566"/>
                    <a:pt x="978218" y="427566"/>
                  </a:cubicBezTo>
                  <a:cubicBezTo>
                    <a:pt x="988314" y="427566"/>
                    <a:pt x="996506" y="419391"/>
                    <a:pt x="996506" y="409302"/>
                  </a:cubicBezTo>
                  <a:cubicBezTo>
                    <a:pt x="996506" y="399212"/>
                    <a:pt x="988314" y="391037"/>
                    <a:pt x="978218" y="391037"/>
                  </a:cubicBezTo>
                  <a:close/>
                  <a:moveTo>
                    <a:pt x="932498" y="71409"/>
                  </a:moveTo>
                  <a:cubicBezTo>
                    <a:pt x="922401" y="71409"/>
                    <a:pt x="914210" y="79584"/>
                    <a:pt x="914210" y="89673"/>
                  </a:cubicBezTo>
                  <a:cubicBezTo>
                    <a:pt x="914210" y="99763"/>
                    <a:pt x="922401" y="107938"/>
                    <a:pt x="932498" y="107938"/>
                  </a:cubicBezTo>
                  <a:cubicBezTo>
                    <a:pt x="942594" y="107938"/>
                    <a:pt x="950786" y="99763"/>
                    <a:pt x="950786" y="89673"/>
                  </a:cubicBezTo>
                  <a:cubicBezTo>
                    <a:pt x="950786" y="79584"/>
                    <a:pt x="942594" y="71409"/>
                    <a:pt x="932498" y="71409"/>
                  </a:cubicBezTo>
                  <a:close/>
                  <a:moveTo>
                    <a:pt x="932498" y="254054"/>
                  </a:moveTo>
                  <a:cubicBezTo>
                    <a:pt x="922401" y="254054"/>
                    <a:pt x="914210" y="262228"/>
                    <a:pt x="914210" y="272318"/>
                  </a:cubicBezTo>
                  <a:cubicBezTo>
                    <a:pt x="914210" y="282408"/>
                    <a:pt x="922401" y="290583"/>
                    <a:pt x="932498" y="290583"/>
                  </a:cubicBezTo>
                  <a:cubicBezTo>
                    <a:pt x="942594" y="290583"/>
                    <a:pt x="950786" y="282408"/>
                    <a:pt x="950786" y="272318"/>
                  </a:cubicBezTo>
                  <a:cubicBezTo>
                    <a:pt x="950659" y="262304"/>
                    <a:pt x="942531" y="254244"/>
                    <a:pt x="932498" y="254244"/>
                  </a:cubicBezTo>
                  <a:close/>
                  <a:moveTo>
                    <a:pt x="1206818" y="162731"/>
                  </a:moveTo>
                  <a:cubicBezTo>
                    <a:pt x="1196722" y="162731"/>
                    <a:pt x="1188530" y="170906"/>
                    <a:pt x="1188530" y="180996"/>
                  </a:cubicBezTo>
                  <a:cubicBezTo>
                    <a:pt x="1188530" y="191086"/>
                    <a:pt x="1196722" y="199260"/>
                    <a:pt x="1206818" y="199260"/>
                  </a:cubicBezTo>
                  <a:cubicBezTo>
                    <a:pt x="1216914" y="199260"/>
                    <a:pt x="1225106" y="191086"/>
                    <a:pt x="1225106" y="180996"/>
                  </a:cubicBezTo>
                  <a:cubicBezTo>
                    <a:pt x="1225106" y="170906"/>
                    <a:pt x="1216914" y="162731"/>
                    <a:pt x="1206818" y="162731"/>
                  </a:cubicBezTo>
                  <a:close/>
                  <a:moveTo>
                    <a:pt x="1206818" y="71409"/>
                  </a:moveTo>
                  <a:cubicBezTo>
                    <a:pt x="1196722" y="71409"/>
                    <a:pt x="1188530" y="79584"/>
                    <a:pt x="1188530" y="89673"/>
                  </a:cubicBezTo>
                  <a:cubicBezTo>
                    <a:pt x="1188530" y="99763"/>
                    <a:pt x="1196722" y="107938"/>
                    <a:pt x="1206818" y="107938"/>
                  </a:cubicBezTo>
                  <a:cubicBezTo>
                    <a:pt x="1216914" y="107938"/>
                    <a:pt x="1225106" y="99763"/>
                    <a:pt x="1225106" y="89673"/>
                  </a:cubicBezTo>
                  <a:cubicBezTo>
                    <a:pt x="1225106" y="79584"/>
                    <a:pt x="1216914" y="71409"/>
                    <a:pt x="1206818" y="71409"/>
                  </a:cubicBezTo>
                  <a:close/>
                  <a:moveTo>
                    <a:pt x="1188593" y="272318"/>
                  </a:moveTo>
                  <a:cubicBezTo>
                    <a:pt x="1188593" y="276599"/>
                    <a:pt x="1190117" y="280734"/>
                    <a:pt x="1192912" y="283987"/>
                  </a:cubicBezTo>
                  <a:cubicBezTo>
                    <a:pt x="1198309" y="274221"/>
                    <a:pt x="1203706" y="264327"/>
                    <a:pt x="1209104" y="254307"/>
                  </a:cubicBezTo>
                  <a:cubicBezTo>
                    <a:pt x="1208342" y="254244"/>
                    <a:pt x="1207643" y="254244"/>
                    <a:pt x="1206881" y="254307"/>
                  </a:cubicBezTo>
                  <a:cubicBezTo>
                    <a:pt x="1196849" y="254307"/>
                    <a:pt x="1188721" y="262330"/>
                    <a:pt x="1188593" y="272318"/>
                  </a:cubicBezTo>
                  <a:close/>
                  <a:moveTo>
                    <a:pt x="658241" y="436698"/>
                  </a:moveTo>
                  <a:cubicBezTo>
                    <a:pt x="648145" y="436698"/>
                    <a:pt x="639953" y="444873"/>
                    <a:pt x="639953" y="454963"/>
                  </a:cubicBezTo>
                  <a:cubicBezTo>
                    <a:pt x="639953" y="465053"/>
                    <a:pt x="648145" y="473227"/>
                    <a:pt x="658241" y="473227"/>
                  </a:cubicBezTo>
                  <a:cubicBezTo>
                    <a:pt x="668338" y="473227"/>
                    <a:pt x="676529" y="465053"/>
                    <a:pt x="676529" y="454963"/>
                  </a:cubicBezTo>
                  <a:cubicBezTo>
                    <a:pt x="676529" y="444873"/>
                    <a:pt x="668338" y="436698"/>
                    <a:pt x="658241" y="436698"/>
                  </a:cubicBezTo>
                  <a:cubicBezTo>
                    <a:pt x="658241" y="436698"/>
                    <a:pt x="658178" y="436698"/>
                    <a:pt x="658178" y="436698"/>
                  </a:cubicBezTo>
                  <a:close/>
                  <a:moveTo>
                    <a:pt x="1161162" y="25748"/>
                  </a:moveTo>
                  <a:cubicBezTo>
                    <a:pt x="1151065" y="25748"/>
                    <a:pt x="1142874" y="33922"/>
                    <a:pt x="1142874" y="44012"/>
                  </a:cubicBezTo>
                  <a:cubicBezTo>
                    <a:pt x="1142874" y="54102"/>
                    <a:pt x="1151065" y="62277"/>
                    <a:pt x="1161162" y="62277"/>
                  </a:cubicBezTo>
                  <a:cubicBezTo>
                    <a:pt x="1171258" y="62277"/>
                    <a:pt x="1179450" y="54102"/>
                    <a:pt x="1179450" y="44012"/>
                  </a:cubicBezTo>
                  <a:cubicBezTo>
                    <a:pt x="1179323" y="33973"/>
                    <a:pt x="1171131" y="25900"/>
                    <a:pt x="1161098" y="25938"/>
                  </a:cubicBezTo>
                  <a:close/>
                  <a:moveTo>
                    <a:pt x="1280034" y="89673"/>
                  </a:moveTo>
                  <a:cubicBezTo>
                    <a:pt x="1280034" y="93859"/>
                    <a:pt x="1281494" y="97911"/>
                    <a:pt x="1284161" y="101152"/>
                  </a:cubicBezTo>
                  <a:cubicBezTo>
                    <a:pt x="1288606" y="91322"/>
                    <a:pt x="1293051" y="81493"/>
                    <a:pt x="1297432" y="71536"/>
                  </a:cubicBezTo>
                  <a:cubicBezTo>
                    <a:pt x="1287717" y="71942"/>
                    <a:pt x="1279970" y="79939"/>
                    <a:pt x="1279970" y="89673"/>
                  </a:cubicBezTo>
                  <a:close/>
                  <a:moveTo>
                    <a:pt x="1069722" y="208392"/>
                  </a:moveTo>
                  <a:cubicBezTo>
                    <a:pt x="1059625" y="208392"/>
                    <a:pt x="1051434" y="216567"/>
                    <a:pt x="1051434" y="226657"/>
                  </a:cubicBezTo>
                  <a:cubicBezTo>
                    <a:pt x="1051434" y="236747"/>
                    <a:pt x="1059625" y="244921"/>
                    <a:pt x="1069722" y="244921"/>
                  </a:cubicBezTo>
                  <a:cubicBezTo>
                    <a:pt x="1079818" y="244921"/>
                    <a:pt x="1088010" y="236747"/>
                    <a:pt x="1088010" y="226657"/>
                  </a:cubicBezTo>
                  <a:cubicBezTo>
                    <a:pt x="1088010" y="216567"/>
                    <a:pt x="1079818" y="208392"/>
                    <a:pt x="1069722" y="208392"/>
                  </a:cubicBezTo>
                  <a:cubicBezTo>
                    <a:pt x="1069722" y="208392"/>
                    <a:pt x="1069658" y="208392"/>
                    <a:pt x="1069658" y="208392"/>
                  </a:cubicBezTo>
                  <a:close/>
                  <a:moveTo>
                    <a:pt x="1252601" y="25748"/>
                  </a:moveTo>
                  <a:cubicBezTo>
                    <a:pt x="1242505" y="25748"/>
                    <a:pt x="1234313" y="33922"/>
                    <a:pt x="1234313" y="44012"/>
                  </a:cubicBezTo>
                  <a:cubicBezTo>
                    <a:pt x="1234313" y="54102"/>
                    <a:pt x="1242505" y="62277"/>
                    <a:pt x="1252601" y="62277"/>
                  </a:cubicBezTo>
                  <a:cubicBezTo>
                    <a:pt x="1262698" y="62277"/>
                    <a:pt x="1270889" y="54102"/>
                    <a:pt x="1270889" y="44012"/>
                  </a:cubicBezTo>
                  <a:cubicBezTo>
                    <a:pt x="1270762" y="33973"/>
                    <a:pt x="1262571" y="25900"/>
                    <a:pt x="1252538" y="25938"/>
                  </a:cubicBezTo>
                  <a:close/>
                  <a:moveTo>
                    <a:pt x="1252601" y="117070"/>
                  </a:moveTo>
                  <a:cubicBezTo>
                    <a:pt x="1242505" y="117070"/>
                    <a:pt x="1234313" y="125245"/>
                    <a:pt x="1234313" y="135335"/>
                  </a:cubicBezTo>
                  <a:cubicBezTo>
                    <a:pt x="1234313" y="145424"/>
                    <a:pt x="1242505" y="153599"/>
                    <a:pt x="1252601" y="153599"/>
                  </a:cubicBezTo>
                  <a:cubicBezTo>
                    <a:pt x="1255396" y="153574"/>
                    <a:pt x="1258189" y="152901"/>
                    <a:pt x="1260729" y="151633"/>
                  </a:cubicBezTo>
                  <a:cubicBezTo>
                    <a:pt x="1263904" y="144847"/>
                    <a:pt x="1267079" y="138062"/>
                    <a:pt x="1270318" y="131149"/>
                  </a:cubicBezTo>
                  <a:cubicBezTo>
                    <a:pt x="1268413" y="122879"/>
                    <a:pt x="1261047" y="117032"/>
                    <a:pt x="1252538" y="117070"/>
                  </a:cubicBezTo>
                  <a:close/>
                  <a:moveTo>
                    <a:pt x="1280224" y="0"/>
                  </a:moveTo>
                  <a:cubicBezTo>
                    <a:pt x="1281050" y="9982"/>
                    <a:pt x="1289812" y="17396"/>
                    <a:pt x="1299846" y="16558"/>
                  </a:cubicBezTo>
                  <a:cubicBezTo>
                    <a:pt x="1308672" y="15816"/>
                    <a:pt x="1315657" y="8821"/>
                    <a:pt x="1316419" y="0"/>
                  </a:cubicBezTo>
                  <a:close/>
                  <a:moveTo>
                    <a:pt x="1115124" y="345376"/>
                  </a:moveTo>
                  <a:cubicBezTo>
                    <a:pt x="1105027" y="345376"/>
                    <a:pt x="1096836" y="353551"/>
                    <a:pt x="1096836" y="363640"/>
                  </a:cubicBezTo>
                  <a:cubicBezTo>
                    <a:pt x="1096836" y="373730"/>
                    <a:pt x="1105027" y="381905"/>
                    <a:pt x="1115124" y="381905"/>
                  </a:cubicBezTo>
                  <a:cubicBezTo>
                    <a:pt x="1125221" y="381905"/>
                    <a:pt x="1133412" y="373730"/>
                    <a:pt x="1133412" y="363640"/>
                  </a:cubicBezTo>
                  <a:cubicBezTo>
                    <a:pt x="1133412" y="353652"/>
                    <a:pt x="1125411" y="345515"/>
                    <a:pt x="1115378" y="345376"/>
                  </a:cubicBezTo>
                  <a:close/>
                  <a:moveTo>
                    <a:pt x="1115124" y="254054"/>
                  </a:moveTo>
                  <a:cubicBezTo>
                    <a:pt x="1105027" y="254054"/>
                    <a:pt x="1096836" y="262228"/>
                    <a:pt x="1096836" y="272318"/>
                  </a:cubicBezTo>
                  <a:cubicBezTo>
                    <a:pt x="1096836" y="282408"/>
                    <a:pt x="1105027" y="290583"/>
                    <a:pt x="1115124" y="290583"/>
                  </a:cubicBezTo>
                  <a:cubicBezTo>
                    <a:pt x="1125221" y="290583"/>
                    <a:pt x="1133412" y="282408"/>
                    <a:pt x="1133412" y="272318"/>
                  </a:cubicBezTo>
                  <a:cubicBezTo>
                    <a:pt x="1133285" y="262406"/>
                    <a:pt x="1125284" y="254383"/>
                    <a:pt x="1115378" y="254244"/>
                  </a:cubicBezTo>
                  <a:close/>
                  <a:moveTo>
                    <a:pt x="1069404" y="25748"/>
                  </a:moveTo>
                  <a:cubicBezTo>
                    <a:pt x="1059307" y="25748"/>
                    <a:pt x="1051116" y="33922"/>
                    <a:pt x="1051116" y="44012"/>
                  </a:cubicBezTo>
                  <a:cubicBezTo>
                    <a:pt x="1051116" y="54102"/>
                    <a:pt x="1059307" y="62277"/>
                    <a:pt x="1069404" y="62277"/>
                  </a:cubicBezTo>
                  <a:cubicBezTo>
                    <a:pt x="1079500" y="62277"/>
                    <a:pt x="1087692" y="54102"/>
                    <a:pt x="1087692" y="44012"/>
                  </a:cubicBezTo>
                  <a:cubicBezTo>
                    <a:pt x="1087565" y="34100"/>
                    <a:pt x="1079564" y="26078"/>
                    <a:pt x="1069658" y="25938"/>
                  </a:cubicBezTo>
                  <a:close/>
                  <a:moveTo>
                    <a:pt x="1069404" y="117070"/>
                  </a:moveTo>
                  <a:cubicBezTo>
                    <a:pt x="1059307" y="117070"/>
                    <a:pt x="1051116" y="125245"/>
                    <a:pt x="1051116" y="135335"/>
                  </a:cubicBezTo>
                  <a:cubicBezTo>
                    <a:pt x="1051116" y="145424"/>
                    <a:pt x="1059307" y="153599"/>
                    <a:pt x="1069404" y="153599"/>
                  </a:cubicBezTo>
                  <a:cubicBezTo>
                    <a:pt x="1079500" y="153599"/>
                    <a:pt x="1087692" y="145424"/>
                    <a:pt x="1087692" y="135335"/>
                  </a:cubicBezTo>
                  <a:cubicBezTo>
                    <a:pt x="1087692" y="125346"/>
                    <a:pt x="1079627" y="117210"/>
                    <a:pt x="1069658" y="117070"/>
                  </a:cubicBezTo>
                  <a:close/>
                  <a:moveTo>
                    <a:pt x="1160844" y="299715"/>
                  </a:moveTo>
                  <a:cubicBezTo>
                    <a:pt x="1150748" y="299715"/>
                    <a:pt x="1142556" y="307890"/>
                    <a:pt x="1142556" y="317979"/>
                  </a:cubicBezTo>
                  <a:cubicBezTo>
                    <a:pt x="1142556" y="328069"/>
                    <a:pt x="1150748" y="336244"/>
                    <a:pt x="1160844" y="336244"/>
                  </a:cubicBezTo>
                  <a:lnTo>
                    <a:pt x="1162495" y="336244"/>
                  </a:lnTo>
                  <a:cubicBezTo>
                    <a:pt x="1167512" y="327790"/>
                    <a:pt x="1172528" y="319330"/>
                    <a:pt x="1177544" y="310876"/>
                  </a:cubicBezTo>
                  <a:cubicBezTo>
                    <a:pt x="1174750" y="304255"/>
                    <a:pt x="1168274" y="299892"/>
                    <a:pt x="1161098" y="299715"/>
                  </a:cubicBezTo>
                  <a:close/>
                  <a:moveTo>
                    <a:pt x="1160844" y="208392"/>
                  </a:moveTo>
                  <a:cubicBezTo>
                    <a:pt x="1150748" y="208392"/>
                    <a:pt x="1142556" y="216567"/>
                    <a:pt x="1142556" y="226657"/>
                  </a:cubicBezTo>
                  <a:cubicBezTo>
                    <a:pt x="1142556" y="236747"/>
                    <a:pt x="1150748" y="244921"/>
                    <a:pt x="1160844" y="244921"/>
                  </a:cubicBezTo>
                  <a:cubicBezTo>
                    <a:pt x="1170940" y="244921"/>
                    <a:pt x="1179132" y="236747"/>
                    <a:pt x="1179132" y="226657"/>
                  </a:cubicBezTo>
                  <a:cubicBezTo>
                    <a:pt x="1179132" y="216669"/>
                    <a:pt x="1171067" y="208532"/>
                    <a:pt x="1161098" y="208392"/>
                  </a:cubicBezTo>
                  <a:close/>
                  <a:moveTo>
                    <a:pt x="1115124" y="162731"/>
                  </a:moveTo>
                  <a:cubicBezTo>
                    <a:pt x="1105027" y="162731"/>
                    <a:pt x="1096836" y="170906"/>
                    <a:pt x="1096836" y="180996"/>
                  </a:cubicBezTo>
                  <a:cubicBezTo>
                    <a:pt x="1096836" y="191086"/>
                    <a:pt x="1105027" y="199260"/>
                    <a:pt x="1115124" y="199260"/>
                  </a:cubicBezTo>
                  <a:cubicBezTo>
                    <a:pt x="1125221" y="199260"/>
                    <a:pt x="1133412" y="191086"/>
                    <a:pt x="1133412" y="180996"/>
                  </a:cubicBezTo>
                  <a:cubicBezTo>
                    <a:pt x="1133412" y="171007"/>
                    <a:pt x="1125411" y="162871"/>
                    <a:pt x="1115378" y="162731"/>
                  </a:cubicBezTo>
                  <a:close/>
                  <a:moveTo>
                    <a:pt x="1115124" y="71409"/>
                  </a:moveTo>
                  <a:cubicBezTo>
                    <a:pt x="1105027" y="71409"/>
                    <a:pt x="1096836" y="79584"/>
                    <a:pt x="1096836" y="89673"/>
                  </a:cubicBezTo>
                  <a:cubicBezTo>
                    <a:pt x="1096836" y="99763"/>
                    <a:pt x="1105027" y="107938"/>
                    <a:pt x="1115124" y="107938"/>
                  </a:cubicBezTo>
                  <a:cubicBezTo>
                    <a:pt x="1125221" y="107938"/>
                    <a:pt x="1133412" y="99763"/>
                    <a:pt x="1133412" y="89673"/>
                  </a:cubicBezTo>
                  <a:cubicBezTo>
                    <a:pt x="1133412" y="79685"/>
                    <a:pt x="1125411" y="71548"/>
                    <a:pt x="1115378" y="71409"/>
                  </a:cubicBezTo>
                  <a:close/>
                  <a:moveTo>
                    <a:pt x="1160844" y="117070"/>
                  </a:moveTo>
                  <a:cubicBezTo>
                    <a:pt x="1150748" y="117070"/>
                    <a:pt x="1142556" y="125245"/>
                    <a:pt x="1142556" y="135335"/>
                  </a:cubicBezTo>
                  <a:cubicBezTo>
                    <a:pt x="1142556" y="145424"/>
                    <a:pt x="1150748" y="153599"/>
                    <a:pt x="1160844" y="153599"/>
                  </a:cubicBezTo>
                  <a:cubicBezTo>
                    <a:pt x="1170940" y="153599"/>
                    <a:pt x="1179132" y="145424"/>
                    <a:pt x="1179132" y="135335"/>
                  </a:cubicBezTo>
                  <a:cubicBezTo>
                    <a:pt x="1179132" y="125346"/>
                    <a:pt x="1171067" y="117210"/>
                    <a:pt x="1161098" y="117070"/>
                  </a:cubicBezTo>
                  <a:close/>
                  <a:moveTo>
                    <a:pt x="749364" y="619343"/>
                  </a:moveTo>
                  <a:cubicBezTo>
                    <a:pt x="739267" y="619343"/>
                    <a:pt x="731076" y="627518"/>
                    <a:pt x="731076" y="637607"/>
                  </a:cubicBezTo>
                  <a:cubicBezTo>
                    <a:pt x="731076" y="640747"/>
                    <a:pt x="731965" y="643822"/>
                    <a:pt x="733489" y="646549"/>
                  </a:cubicBezTo>
                  <a:cubicBezTo>
                    <a:pt x="743776" y="647057"/>
                    <a:pt x="754190" y="647310"/>
                    <a:pt x="764794" y="647374"/>
                  </a:cubicBezTo>
                  <a:cubicBezTo>
                    <a:pt x="770192" y="638850"/>
                    <a:pt x="767652" y="627568"/>
                    <a:pt x="759143" y="622171"/>
                  </a:cubicBezTo>
                  <a:cubicBezTo>
                    <a:pt x="756222" y="620326"/>
                    <a:pt x="752793" y="619349"/>
                    <a:pt x="749364" y="619343"/>
                  </a:cubicBezTo>
                  <a:close/>
                  <a:moveTo>
                    <a:pt x="749364" y="436698"/>
                  </a:moveTo>
                  <a:cubicBezTo>
                    <a:pt x="739267" y="436698"/>
                    <a:pt x="731076" y="444873"/>
                    <a:pt x="731076" y="454963"/>
                  </a:cubicBezTo>
                  <a:cubicBezTo>
                    <a:pt x="731076" y="465053"/>
                    <a:pt x="739267" y="473227"/>
                    <a:pt x="749364" y="473227"/>
                  </a:cubicBezTo>
                  <a:cubicBezTo>
                    <a:pt x="759461" y="473227"/>
                    <a:pt x="767652" y="465053"/>
                    <a:pt x="767652" y="454963"/>
                  </a:cubicBezTo>
                  <a:cubicBezTo>
                    <a:pt x="767652" y="444974"/>
                    <a:pt x="759587" y="436838"/>
                    <a:pt x="749618" y="436698"/>
                  </a:cubicBezTo>
                  <a:close/>
                  <a:moveTo>
                    <a:pt x="749364" y="528021"/>
                  </a:moveTo>
                  <a:cubicBezTo>
                    <a:pt x="739204" y="527983"/>
                    <a:pt x="731012" y="536164"/>
                    <a:pt x="730949" y="546285"/>
                  </a:cubicBezTo>
                  <a:cubicBezTo>
                    <a:pt x="730886" y="556407"/>
                    <a:pt x="739077" y="564638"/>
                    <a:pt x="749237" y="564676"/>
                  </a:cubicBezTo>
                  <a:cubicBezTo>
                    <a:pt x="759397" y="564714"/>
                    <a:pt x="767588" y="556533"/>
                    <a:pt x="767652" y="546412"/>
                  </a:cubicBezTo>
                  <a:cubicBezTo>
                    <a:pt x="767652" y="546367"/>
                    <a:pt x="767652" y="546330"/>
                    <a:pt x="767652" y="546285"/>
                  </a:cubicBezTo>
                  <a:cubicBezTo>
                    <a:pt x="767652" y="536297"/>
                    <a:pt x="759587" y="528160"/>
                    <a:pt x="749618" y="528021"/>
                  </a:cubicBezTo>
                  <a:close/>
                  <a:moveTo>
                    <a:pt x="703644" y="25748"/>
                  </a:moveTo>
                  <a:cubicBezTo>
                    <a:pt x="693548" y="25748"/>
                    <a:pt x="685356" y="33922"/>
                    <a:pt x="685356" y="44012"/>
                  </a:cubicBezTo>
                  <a:cubicBezTo>
                    <a:pt x="685356" y="54102"/>
                    <a:pt x="693548" y="62277"/>
                    <a:pt x="703644" y="62277"/>
                  </a:cubicBezTo>
                  <a:cubicBezTo>
                    <a:pt x="713740" y="62277"/>
                    <a:pt x="721932" y="54102"/>
                    <a:pt x="721932" y="44012"/>
                  </a:cubicBezTo>
                  <a:cubicBezTo>
                    <a:pt x="721805" y="34100"/>
                    <a:pt x="713804" y="26078"/>
                    <a:pt x="703898" y="25938"/>
                  </a:cubicBezTo>
                  <a:close/>
                  <a:moveTo>
                    <a:pt x="749364" y="162731"/>
                  </a:moveTo>
                  <a:cubicBezTo>
                    <a:pt x="739267" y="162731"/>
                    <a:pt x="731076" y="170906"/>
                    <a:pt x="731076" y="180996"/>
                  </a:cubicBezTo>
                  <a:cubicBezTo>
                    <a:pt x="731076" y="191086"/>
                    <a:pt x="739267" y="199260"/>
                    <a:pt x="749364" y="199260"/>
                  </a:cubicBezTo>
                  <a:cubicBezTo>
                    <a:pt x="759461" y="199260"/>
                    <a:pt x="767652" y="191086"/>
                    <a:pt x="767652" y="180996"/>
                  </a:cubicBezTo>
                  <a:cubicBezTo>
                    <a:pt x="767652" y="171007"/>
                    <a:pt x="759587" y="162871"/>
                    <a:pt x="749618" y="162731"/>
                  </a:cubicBezTo>
                  <a:close/>
                  <a:moveTo>
                    <a:pt x="749364" y="345376"/>
                  </a:moveTo>
                  <a:cubicBezTo>
                    <a:pt x="739267" y="345376"/>
                    <a:pt x="731076" y="353551"/>
                    <a:pt x="731076" y="363640"/>
                  </a:cubicBezTo>
                  <a:cubicBezTo>
                    <a:pt x="731076" y="373730"/>
                    <a:pt x="739267" y="381905"/>
                    <a:pt x="749364" y="381905"/>
                  </a:cubicBezTo>
                  <a:cubicBezTo>
                    <a:pt x="759461" y="381905"/>
                    <a:pt x="767652" y="373730"/>
                    <a:pt x="767652" y="363640"/>
                  </a:cubicBezTo>
                  <a:cubicBezTo>
                    <a:pt x="767652" y="353652"/>
                    <a:pt x="759587" y="345515"/>
                    <a:pt x="749618" y="345376"/>
                  </a:cubicBezTo>
                  <a:close/>
                  <a:moveTo>
                    <a:pt x="749364" y="71409"/>
                  </a:moveTo>
                  <a:cubicBezTo>
                    <a:pt x="739267" y="71409"/>
                    <a:pt x="731076" y="79584"/>
                    <a:pt x="731076" y="89673"/>
                  </a:cubicBezTo>
                  <a:cubicBezTo>
                    <a:pt x="731076" y="99763"/>
                    <a:pt x="739267" y="107938"/>
                    <a:pt x="749364" y="107938"/>
                  </a:cubicBezTo>
                  <a:cubicBezTo>
                    <a:pt x="759461" y="107938"/>
                    <a:pt x="767652" y="99763"/>
                    <a:pt x="767652" y="89673"/>
                  </a:cubicBezTo>
                  <a:cubicBezTo>
                    <a:pt x="767652" y="79685"/>
                    <a:pt x="759587" y="71548"/>
                    <a:pt x="749618" y="71409"/>
                  </a:cubicBezTo>
                  <a:close/>
                  <a:moveTo>
                    <a:pt x="703644" y="117070"/>
                  </a:moveTo>
                  <a:cubicBezTo>
                    <a:pt x="693548" y="117070"/>
                    <a:pt x="685356" y="125245"/>
                    <a:pt x="685356" y="135335"/>
                  </a:cubicBezTo>
                  <a:cubicBezTo>
                    <a:pt x="685356" y="145424"/>
                    <a:pt x="693548" y="153599"/>
                    <a:pt x="703644" y="153599"/>
                  </a:cubicBezTo>
                  <a:cubicBezTo>
                    <a:pt x="713740" y="153599"/>
                    <a:pt x="721932" y="145424"/>
                    <a:pt x="721932" y="135335"/>
                  </a:cubicBezTo>
                  <a:cubicBezTo>
                    <a:pt x="721932" y="125346"/>
                    <a:pt x="713867" y="117210"/>
                    <a:pt x="703898" y="117070"/>
                  </a:cubicBezTo>
                  <a:close/>
                  <a:moveTo>
                    <a:pt x="749364" y="254054"/>
                  </a:moveTo>
                  <a:cubicBezTo>
                    <a:pt x="739267" y="254054"/>
                    <a:pt x="731076" y="262228"/>
                    <a:pt x="731076" y="272318"/>
                  </a:cubicBezTo>
                  <a:cubicBezTo>
                    <a:pt x="731076" y="282408"/>
                    <a:pt x="739267" y="290583"/>
                    <a:pt x="749364" y="290583"/>
                  </a:cubicBezTo>
                  <a:cubicBezTo>
                    <a:pt x="759461" y="290583"/>
                    <a:pt x="767652" y="282408"/>
                    <a:pt x="767652" y="272318"/>
                  </a:cubicBezTo>
                  <a:cubicBezTo>
                    <a:pt x="767525" y="262406"/>
                    <a:pt x="759524" y="254383"/>
                    <a:pt x="749618" y="254244"/>
                  </a:cubicBezTo>
                  <a:close/>
                  <a:moveTo>
                    <a:pt x="703644" y="482359"/>
                  </a:moveTo>
                  <a:cubicBezTo>
                    <a:pt x="693548" y="482359"/>
                    <a:pt x="685356" y="490534"/>
                    <a:pt x="685356" y="500624"/>
                  </a:cubicBezTo>
                  <a:cubicBezTo>
                    <a:pt x="685356" y="510714"/>
                    <a:pt x="693548" y="518888"/>
                    <a:pt x="703644" y="518888"/>
                  </a:cubicBezTo>
                  <a:cubicBezTo>
                    <a:pt x="713740" y="518888"/>
                    <a:pt x="721932" y="510714"/>
                    <a:pt x="721932" y="500624"/>
                  </a:cubicBezTo>
                  <a:cubicBezTo>
                    <a:pt x="721805" y="490712"/>
                    <a:pt x="713804" y="482689"/>
                    <a:pt x="703898" y="482550"/>
                  </a:cubicBezTo>
                  <a:close/>
                  <a:moveTo>
                    <a:pt x="657924" y="71409"/>
                  </a:moveTo>
                  <a:cubicBezTo>
                    <a:pt x="647827" y="71409"/>
                    <a:pt x="639636" y="79584"/>
                    <a:pt x="639636" y="89673"/>
                  </a:cubicBezTo>
                  <a:cubicBezTo>
                    <a:pt x="639636" y="99763"/>
                    <a:pt x="647827" y="107938"/>
                    <a:pt x="657924" y="107938"/>
                  </a:cubicBezTo>
                  <a:cubicBezTo>
                    <a:pt x="668020" y="107938"/>
                    <a:pt x="676212" y="99763"/>
                    <a:pt x="676212" y="89673"/>
                  </a:cubicBezTo>
                  <a:cubicBezTo>
                    <a:pt x="676212" y="79685"/>
                    <a:pt x="668211" y="71548"/>
                    <a:pt x="658178" y="71409"/>
                  </a:cubicBezTo>
                  <a:close/>
                  <a:moveTo>
                    <a:pt x="886524" y="117070"/>
                  </a:moveTo>
                  <a:cubicBezTo>
                    <a:pt x="876427" y="117070"/>
                    <a:pt x="868236" y="125245"/>
                    <a:pt x="868236" y="135335"/>
                  </a:cubicBezTo>
                  <a:cubicBezTo>
                    <a:pt x="868236" y="145424"/>
                    <a:pt x="876427" y="153599"/>
                    <a:pt x="886524" y="153599"/>
                  </a:cubicBezTo>
                  <a:cubicBezTo>
                    <a:pt x="896620" y="153599"/>
                    <a:pt x="904812" y="145424"/>
                    <a:pt x="904812" y="135335"/>
                  </a:cubicBezTo>
                  <a:cubicBezTo>
                    <a:pt x="904812" y="125346"/>
                    <a:pt x="896811" y="117210"/>
                    <a:pt x="886778" y="117070"/>
                  </a:cubicBezTo>
                  <a:close/>
                  <a:moveTo>
                    <a:pt x="657924" y="162731"/>
                  </a:moveTo>
                  <a:cubicBezTo>
                    <a:pt x="647827" y="162731"/>
                    <a:pt x="639636" y="170906"/>
                    <a:pt x="639636" y="180996"/>
                  </a:cubicBezTo>
                  <a:cubicBezTo>
                    <a:pt x="639636" y="191086"/>
                    <a:pt x="647827" y="199260"/>
                    <a:pt x="657924" y="199260"/>
                  </a:cubicBezTo>
                  <a:cubicBezTo>
                    <a:pt x="668020" y="199260"/>
                    <a:pt x="676212" y="191086"/>
                    <a:pt x="676212" y="180996"/>
                  </a:cubicBezTo>
                  <a:cubicBezTo>
                    <a:pt x="676212" y="171007"/>
                    <a:pt x="668211" y="162871"/>
                    <a:pt x="658178" y="162731"/>
                  </a:cubicBezTo>
                  <a:close/>
                  <a:moveTo>
                    <a:pt x="657924" y="345376"/>
                  </a:moveTo>
                  <a:cubicBezTo>
                    <a:pt x="647827" y="345376"/>
                    <a:pt x="639636" y="353551"/>
                    <a:pt x="639636" y="363640"/>
                  </a:cubicBezTo>
                  <a:cubicBezTo>
                    <a:pt x="639636" y="373730"/>
                    <a:pt x="647827" y="381905"/>
                    <a:pt x="657924" y="381905"/>
                  </a:cubicBezTo>
                  <a:cubicBezTo>
                    <a:pt x="668020" y="381905"/>
                    <a:pt x="676212" y="373730"/>
                    <a:pt x="676212" y="363640"/>
                  </a:cubicBezTo>
                  <a:cubicBezTo>
                    <a:pt x="676212" y="353652"/>
                    <a:pt x="668211" y="345515"/>
                    <a:pt x="658178" y="345376"/>
                  </a:cubicBezTo>
                  <a:close/>
                  <a:moveTo>
                    <a:pt x="703644" y="391037"/>
                  </a:moveTo>
                  <a:cubicBezTo>
                    <a:pt x="693548" y="391037"/>
                    <a:pt x="685356" y="399212"/>
                    <a:pt x="685356" y="409302"/>
                  </a:cubicBezTo>
                  <a:cubicBezTo>
                    <a:pt x="685356" y="419391"/>
                    <a:pt x="693548" y="427566"/>
                    <a:pt x="703644" y="427566"/>
                  </a:cubicBezTo>
                  <a:cubicBezTo>
                    <a:pt x="713740" y="427566"/>
                    <a:pt x="721932" y="419391"/>
                    <a:pt x="721932" y="409302"/>
                  </a:cubicBezTo>
                  <a:cubicBezTo>
                    <a:pt x="721932" y="399313"/>
                    <a:pt x="713867" y="391177"/>
                    <a:pt x="703898" y="391037"/>
                  </a:cubicBezTo>
                  <a:close/>
                  <a:moveTo>
                    <a:pt x="703644" y="573682"/>
                  </a:moveTo>
                  <a:cubicBezTo>
                    <a:pt x="693548" y="573682"/>
                    <a:pt x="685356" y="581856"/>
                    <a:pt x="685356" y="591946"/>
                  </a:cubicBezTo>
                  <a:cubicBezTo>
                    <a:pt x="685356" y="602036"/>
                    <a:pt x="693548" y="610211"/>
                    <a:pt x="703644" y="610211"/>
                  </a:cubicBezTo>
                  <a:cubicBezTo>
                    <a:pt x="713740" y="610211"/>
                    <a:pt x="721932" y="602036"/>
                    <a:pt x="721932" y="591946"/>
                  </a:cubicBezTo>
                  <a:cubicBezTo>
                    <a:pt x="721932" y="581958"/>
                    <a:pt x="713867" y="573821"/>
                    <a:pt x="703898" y="573682"/>
                  </a:cubicBezTo>
                  <a:close/>
                  <a:moveTo>
                    <a:pt x="703644" y="208392"/>
                  </a:moveTo>
                  <a:cubicBezTo>
                    <a:pt x="693548" y="208392"/>
                    <a:pt x="685356" y="216567"/>
                    <a:pt x="685356" y="226657"/>
                  </a:cubicBezTo>
                  <a:cubicBezTo>
                    <a:pt x="685356" y="236747"/>
                    <a:pt x="693548" y="244921"/>
                    <a:pt x="703644" y="244921"/>
                  </a:cubicBezTo>
                  <a:cubicBezTo>
                    <a:pt x="713740" y="244921"/>
                    <a:pt x="721932" y="236747"/>
                    <a:pt x="721932" y="226657"/>
                  </a:cubicBezTo>
                  <a:cubicBezTo>
                    <a:pt x="721932" y="216669"/>
                    <a:pt x="713867" y="208532"/>
                    <a:pt x="703898" y="208392"/>
                  </a:cubicBezTo>
                  <a:close/>
                  <a:moveTo>
                    <a:pt x="703644" y="299715"/>
                  </a:moveTo>
                  <a:cubicBezTo>
                    <a:pt x="693548" y="299715"/>
                    <a:pt x="685356" y="307890"/>
                    <a:pt x="685356" y="317979"/>
                  </a:cubicBezTo>
                  <a:cubicBezTo>
                    <a:pt x="685356" y="328069"/>
                    <a:pt x="693548" y="336244"/>
                    <a:pt x="703644" y="336244"/>
                  </a:cubicBezTo>
                  <a:cubicBezTo>
                    <a:pt x="713740" y="336244"/>
                    <a:pt x="721932" y="328069"/>
                    <a:pt x="721932" y="317979"/>
                  </a:cubicBezTo>
                  <a:cubicBezTo>
                    <a:pt x="721932" y="307991"/>
                    <a:pt x="713867" y="299854"/>
                    <a:pt x="703898" y="299715"/>
                  </a:cubicBezTo>
                  <a:close/>
                  <a:moveTo>
                    <a:pt x="795084" y="573682"/>
                  </a:moveTo>
                  <a:cubicBezTo>
                    <a:pt x="784987" y="573682"/>
                    <a:pt x="776796" y="581856"/>
                    <a:pt x="776796" y="591946"/>
                  </a:cubicBezTo>
                  <a:cubicBezTo>
                    <a:pt x="776796" y="602036"/>
                    <a:pt x="784987" y="610211"/>
                    <a:pt x="795084" y="610211"/>
                  </a:cubicBezTo>
                  <a:cubicBezTo>
                    <a:pt x="805180" y="610211"/>
                    <a:pt x="813372" y="602036"/>
                    <a:pt x="813372" y="591946"/>
                  </a:cubicBezTo>
                  <a:cubicBezTo>
                    <a:pt x="813372" y="581958"/>
                    <a:pt x="805371" y="573821"/>
                    <a:pt x="795338" y="573682"/>
                  </a:cubicBezTo>
                  <a:close/>
                  <a:moveTo>
                    <a:pt x="657924" y="254054"/>
                  </a:moveTo>
                  <a:cubicBezTo>
                    <a:pt x="647827" y="254054"/>
                    <a:pt x="639636" y="262228"/>
                    <a:pt x="639636" y="272318"/>
                  </a:cubicBezTo>
                  <a:cubicBezTo>
                    <a:pt x="639636" y="282408"/>
                    <a:pt x="647827" y="290583"/>
                    <a:pt x="657924" y="290583"/>
                  </a:cubicBezTo>
                  <a:cubicBezTo>
                    <a:pt x="668020" y="290583"/>
                    <a:pt x="676212" y="282408"/>
                    <a:pt x="676212" y="272318"/>
                  </a:cubicBezTo>
                  <a:cubicBezTo>
                    <a:pt x="676085" y="262406"/>
                    <a:pt x="668084" y="254383"/>
                    <a:pt x="658178" y="254244"/>
                  </a:cubicBezTo>
                  <a:close/>
                  <a:moveTo>
                    <a:pt x="840804" y="162731"/>
                  </a:moveTo>
                  <a:cubicBezTo>
                    <a:pt x="830707" y="162731"/>
                    <a:pt x="822516" y="170906"/>
                    <a:pt x="822516" y="180996"/>
                  </a:cubicBezTo>
                  <a:cubicBezTo>
                    <a:pt x="822516" y="191086"/>
                    <a:pt x="830707" y="199260"/>
                    <a:pt x="840804" y="199260"/>
                  </a:cubicBezTo>
                  <a:cubicBezTo>
                    <a:pt x="850900" y="199260"/>
                    <a:pt x="859092" y="191086"/>
                    <a:pt x="859092" y="180996"/>
                  </a:cubicBezTo>
                  <a:cubicBezTo>
                    <a:pt x="859092" y="171007"/>
                    <a:pt x="851027" y="162871"/>
                    <a:pt x="841058" y="162731"/>
                  </a:cubicBezTo>
                  <a:close/>
                  <a:moveTo>
                    <a:pt x="840804" y="71409"/>
                  </a:moveTo>
                  <a:cubicBezTo>
                    <a:pt x="830707" y="71409"/>
                    <a:pt x="822516" y="79584"/>
                    <a:pt x="822516" y="89673"/>
                  </a:cubicBezTo>
                  <a:cubicBezTo>
                    <a:pt x="822516" y="99763"/>
                    <a:pt x="830707" y="107938"/>
                    <a:pt x="840804" y="107938"/>
                  </a:cubicBezTo>
                  <a:cubicBezTo>
                    <a:pt x="850900" y="107938"/>
                    <a:pt x="859092" y="99763"/>
                    <a:pt x="859092" y="89673"/>
                  </a:cubicBezTo>
                  <a:cubicBezTo>
                    <a:pt x="859092" y="79685"/>
                    <a:pt x="851027" y="71548"/>
                    <a:pt x="841058" y="71409"/>
                  </a:cubicBezTo>
                  <a:close/>
                  <a:moveTo>
                    <a:pt x="840804" y="345376"/>
                  </a:moveTo>
                  <a:cubicBezTo>
                    <a:pt x="830707" y="345376"/>
                    <a:pt x="822516" y="353551"/>
                    <a:pt x="822516" y="363640"/>
                  </a:cubicBezTo>
                  <a:cubicBezTo>
                    <a:pt x="822516" y="373730"/>
                    <a:pt x="830707" y="381905"/>
                    <a:pt x="840804" y="381905"/>
                  </a:cubicBezTo>
                  <a:cubicBezTo>
                    <a:pt x="850900" y="381905"/>
                    <a:pt x="859092" y="373730"/>
                    <a:pt x="859092" y="363640"/>
                  </a:cubicBezTo>
                  <a:cubicBezTo>
                    <a:pt x="859092" y="353652"/>
                    <a:pt x="851027" y="345515"/>
                    <a:pt x="841058" y="345376"/>
                  </a:cubicBezTo>
                  <a:close/>
                  <a:moveTo>
                    <a:pt x="886524" y="573682"/>
                  </a:moveTo>
                  <a:cubicBezTo>
                    <a:pt x="876427" y="573682"/>
                    <a:pt x="868236" y="581856"/>
                    <a:pt x="868236" y="591946"/>
                  </a:cubicBezTo>
                  <a:cubicBezTo>
                    <a:pt x="868236" y="602036"/>
                    <a:pt x="876427" y="610211"/>
                    <a:pt x="886524" y="610211"/>
                  </a:cubicBezTo>
                  <a:cubicBezTo>
                    <a:pt x="896620" y="610211"/>
                    <a:pt x="904812" y="602036"/>
                    <a:pt x="904812" y="591946"/>
                  </a:cubicBezTo>
                  <a:cubicBezTo>
                    <a:pt x="904812" y="581958"/>
                    <a:pt x="896811" y="573821"/>
                    <a:pt x="886778" y="573682"/>
                  </a:cubicBezTo>
                  <a:close/>
                  <a:moveTo>
                    <a:pt x="840804" y="254054"/>
                  </a:moveTo>
                  <a:cubicBezTo>
                    <a:pt x="830707" y="254054"/>
                    <a:pt x="822516" y="262228"/>
                    <a:pt x="822516" y="272318"/>
                  </a:cubicBezTo>
                  <a:cubicBezTo>
                    <a:pt x="822516" y="282408"/>
                    <a:pt x="830707" y="290583"/>
                    <a:pt x="840804" y="290583"/>
                  </a:cubicBezTo>
                  <a:cubicBezTo>
                    <a:pt x="850900" y="290583"/>
                    <a:pt x="859092" y="282408"/>
                    <a:pt x="859092" y="272318"/>
                  </a:cubicBezTo>
                  <a:cubicBezTo>
                    <a:pt x="858965" y="262406"/>
                    <a:pt x="850964" y="254383"/>
                    <a:pt x="841058" y="254244"/>
                  </a:cubicBezTo>
                  <a:close/>
                  <a:moveTo>
                    <a:pt x="886524" y="208392"/>
                  </a:moveTo>
                  <a:cubicBezTo>
                    <a:pt x="876427" y="208392"/>
                    <a:pt x="868236" y="216567"/>
                    <a:pt x="868236" y="226657"/>
                  </a:cubicBezTo>
                  <a:cubicBezTo>
                    <a:pt x="868236" y="236747"/>
                    <a:pt x="876427" y="244921"/>
                    <a:pt x="886524" y="244921"/>
                  </a:cubicBezTo>
                  <a:cubicBezTo>
                    <a:pt x="896620" y="244921"/>
                    <a:pt x="904812" y="236747"/>
                    <a:pt x="904812" y="226657"/>
                  </a:cubicBezTo>
                  <a:cubicBezTo>
                    <a:pt x="904812" y="216669"/>
                    <a:pt x="896811" y="208532"/>
                    <a:pt x="886778" y="208392"/>
                  </a:cubicBezTo>
                  <a:close/>
                  <a:moveTo>
                    <a:pt x="886524" y="299715"/>
                  </a:moveTo>
                  <a:cubicBezTo>
                    <a:pt x="876427" y="299715"/>
                    <a:pt x="868236" y="307890"/>
                    <a:pt x="868236" y="317979"/>
                  </a:cubicBezTo>
                  <a:cubicBezTo>
                    <a:pt x="868236" y="328069"/>
                    <a:pt x="876427" y="336244"/>
                    <a:pt x="886524" y="336244"/>
                  </a:cubicBezTo>
                  <a:cubicBezTo>
                    <a:pt x="896620" y="336244"/>
                    <a:pt x="904812" y="328069"/>
                    <a:pt x="904812" y="317979"/>
                  </a:cubicBezTo>
                  <a:cubicBezTo>
                    <a:pt x="904812" y="307991"/>
                    <a:pt x="896811" y="299854"/>
                    <a:pt x="886778" y="299715"/>
                  </a:cubicBezTo>
                  <a:close/>
                  <a:moveTo>
                    <a:pt x="886524" y="391037"/>
                  </a:moveTo>
                  <a:cubicBezTo>
                    <a:pt x="876427" y="391037"/>
                    <a:pt x="868236" y="399212"/>
                    <a:pt x="868236" y="409302"/>
                  </a:cubicBezTo>
                  <a:cubicBezTo>
                    <a:pt x="868236" y="419391"/>
                    <a:pt x="876427" y="427566"/>
                    <a:pt x="886524" y="427566"/>
                  </a:cubicBezTo>
                  <a:cubicBezTo>
                    <a:pt x="896620" y="427566"/>
                    <a:pt x="904812" y="419391"/>
                    <a:pt x="904812" y="409302"/>
                  </a:cubicBezTo>
                  <a:cubicBezTo>
                    <a:pt x="904812" y="399313"/>
                    <a:pt x="896811" y="391177"/>
                    <a:pt x="886778" y="391037"/>
                  </a:cubicBezTo>
                  <a:close/>
                  <a:moveTo>
                    <a:pt x="886524" y="482359"/>
                  </a:moveTo>
                  <a:cubicBezTo>
                    <a:pt x="876427" y="482359"/>
                    <a:pt x="868236" y="490534"/>
                    <a:pt x="868236" y="500624"/>
                  </a:cubicBezTo>
                  <a:cubicBezTo>
                    <a:pt x="868236" y="510714"/>
                    <a:pt x="876427" y="518888"/>
                    <a:pt x="886524" y="518888"/>
                  </a:cubicBezTo>
                  <a:cubicBezTo>
                    <a:pt x="896620" y="518888"/>
                    <a:pt x="904812" y="510714"/>
                    <a:pt x="904812" y="500624"/>
                  </a:cubicBezTo>
                  <a:cubicBezTo>
                    <a:pt x="904685" y="490712"/>
                    <a:pt x="896684" y="482689"/>
                    <a:pt x="886778" y="482550"/>
                  </a:cubicBezTo>
                  <a:close/>
                  <a:moveTo>
                    <a:pt x="795084" y="391037"/>
                  </a:moveTo>
                  <a:cubicBezTo>
                    <a:pt x="784987" y="391037"/>
                    <a:pt x="776796" y="399212"/>
                    <a:pt x="776796" y="409302"/>
                  </a:cubicBezTo>
                  <a:cubicBezTo>
                    <a:pt x="776796" y="419391"/>
                    <a:pt x="784987" y="427566"/>
                    <a:pt x="795084" y="427566"/>
                  </a:cubicBezTo>
                  <a:cubicBezTo>
                    <a:pt x="805180" y="427566"/>
                    <a:pt x="813372" y="419391"/>
                    <a:pt x="813372" y="409302"/>
                  </a:cubicBezTo>
                  <a:cubicBezTo>
                    <a:pt x="813372" y="399313"/>
                    <a:pt x="805371" y="391177"/>
                    <a:pt x="795338" y="391037"/>
                  </a:cubicBezTo>
                  <a:close/>
                  <a:moveTo>
                    <a:pt x="795084" y="299715"/>
                  </a:moveTo>
                  <a:cubicBezTo>
                    <a:pt x="784987" y="299715"/>
                    <a:pt x="776796" y="307890"/>
                    <a:pt x="776796" y="317979"/>
                  </a:cubicBezTo>
                  <a:cubicBezTo>
                    <a:pt x="776796" y="328069"/>
                    <a:pt x="784987" y="336244"/>
                    <a:pt x="795084" y="336244"/>
                  </a:cubicBezTo>
                  <a:cubicBezTo>
                    <a:pt x="805180" y="336244"/>
                    <a:pt x="813372" y="328069"/>
                    <a:pt x="813372" y="317979"/>
                  </a:cubicBezTo>
                  <a:cubicBezTo>
                    <a:pt x="813372" y="307991"/>
                    <a:pt x="805371" y="299854"/>
                    <a:pt x="795338" y="299715"/>
                  </a:cubicBezTo>
                  <a:close/>
                  <a:moveTo>
                    <a:pt x="840804" y="436698"/>
                  </a:moveTo>
                  <a:cubicBezTo>
                    <a:pt x="830707" y="436698"/>
                    <a:pt x="822516" y="444873"/>
                    <a:pt x="822516" y="454963"/>
                  </a:cubicBezTo>
                  <a:cubicBezTo>
                    <a:pt x="822516" y="465053"/>
                    <a:pt x="830707" y="473227"/>
                    <a:pt x="840804" y="473227"/>
                  </a:cubicBezTo>
                  <a:cubicBezTo>
                    <a:pt x="850900" y="473227"/>
                    <a:pt x="859092" y="465053"/>
                    <a:pt x="859092" y="454963"/>
                  </a:cubicBezTo>
                  <a:cubicBezTo>
                    <a:pt x="859092" y="444974"/>
                    <a:pt x="851027" y="436838"/>
                    <a:pt x="841058" y="436698"/>
                  </a:cubicBezTo>
                  <a:close/>
                  <a:moveTo>
                    <a:pt x="795084" y="208392"/>
                  </a:moveTo>
                  <a:cubicBezTo>
                    <a:pt x="784987" y="208392"/>
                    <a:pt x="776796" y="216567"/>
                    <a:pt x="776796" y="226657"/>
                  </a:cubicBezTo>
                  <a:cubicBezTo>
                    <a:pt x="776796" y="236747"/>
                    <a:pt x="784987" y="244921"/>
                    <a:pt x="795084" y="244921"/>
                  </a:cubicBezTo>
                  <a:cubicBezTo>
                    <a:pt x="805180" y="244921"/>
                    <a:pt x="813372" y="236747"/>
                    <a:pt x="813372" y="226657"/>
                  </a:cubicBezTo>
                  <a:cubicBezTo>
                    <a:pt x="813372" y="216669"/>
                    <a:pt x="805371" y="208532"/>
                    <a:pt x="795338" y="208392"/>
                  </a:cubicBezTo>
                  <a:close/>
                  <a:moveTo>
                    <a:pt x="795084" y="482359"/>
                  </a:moveTo>
                  <a:cubicBezTo>
                    <a:pt x="784987" y="482359"/>
                    <a:pt x="776796" y="490534"/>
                    <a:pt x="776796" y="500624"/>
                  </a:cubicBezTo>
                  <a:cubicBezTo>
                    <a:pt x="776796" y="510714"/>
                    <a:pt x="784987" y="518888"/>
                    <a:pt x="795084" y="518888"/>
                  </a:cubicBezTo>
                  <a:cubicBezTo>
                    <a:pt x="805180" y="518888"/>
                    <a:pt x="813372" y="510714"/>
                    <a:pt x="813372" y="500624"/>
                  </a:cubicBezTo>
                  <a:cubicBezTo>
                    <a:pt x="813245" y="490712"/>
                    <a:pt x="805244" y="482689"/>
                    <a:pt x="795338" y="482550"/>
                  </a:cubicBezTo>
                  <a:close/>
                  <a:moveTo>
                    <a:pt x="795084" y="117070"/>
                  </a:moveTo>
                  <a:cubicBezTo>
                    <a:pt x="784987" y="117070"/>
                    <a:pt x="776796" y="125245"/>
                    <a:pt x="776796" y="135335"/>
                  </a:cubicBezTo>
                  <a:cubicBezTo>
                    <a:pt x="776796" y="145424"/>
                    <a:pt x="784987" y="153599"/>
                    <a:pt x="795084" y="153599"/>
                  </a:cubicBezTo>
                  <a:cubicBezTo>
                    <a:pt x="805180" y="153599"/>
                    <a:pt x="813372" y="145424"/>
                    <a:pt x="813372" y="135335"/>
                  </a:cubicBezTo>
                  <a:cubicBezTo>
                    <a:pt x="813372" y="125346"/>
                    <a:pt x="805371" y="117210"/>
                    <a:pt x="795338" y="117070"/>
                  </a:cubicBezTo>
                  <a:close/>
                  <a:moveTo>
                    <a:pt x="840804" y="528021"/>
                  </a:moveTo>
                  <a:cubicBezTo>
                    <a:pt x="830644" y="527983"/>
                    <a:pt x="822452" y="536164"/>
                    <a:pt x="822389" y="546285"/>
                  </a:cubicBezTo>
                  <a:cubicBezTo>
                    <a:pt x="822325" y="556407"/>
                    <a:pt x="830517" y="564638"/>
                    <a:pt x="840677" y="564676"/>
                  </a:cubicBezTo>
                  <a:cubicBezTo>
                    <a:pt x="850837" y="564714"/>
                    <a:pt x="859028" y="556533"/>
                    <a:pt x="859092" y="546412"/>
                  </a:cubicBezTo>
                  <a:cubicBezTo>
                    <a:pt x="859092" y="546367"/>
                    <a:pt x="859092" y="546330"/>
                    <a:pt x="859092" y="546285"/>
                  </a:cubicBezTo>
                  <a:cubicBezTo>
                    <a:pt x="859092" y="536297"/>
                    <a:pt x="851027" y="528160"/>
                    <a:pt x="841058" y="528021"/>
                  </a:cubicBezTo>
                  <a:close/>
                  <a:moveTo>
                    <a:pt x="840804" y="619343"/>
                  </a:moveTo>
                  <a:cubicBezTo>
                    <a:pt x="830707" y="619343"/>
                    <a:pt x="822516" y="627518"/>
                    <a:pt x="822516" y="637607"/>
                  </a:cubicBezTo>
                  <a:cubicBezTo>
                    <a:pt x="822516" y="639148"/>
                    <a:pt x="822770" y="640683"/>
                    <a:pt x="823151" y="642174"/>
                  </a:cubicBezTo>
                  <a:cubicBezTo>
                    <a:pt x="835089" y="639814"/>
                    <a:pt x="846837" y="636701"/>
                    <a:pt x="858393" y="632851"/>
                  </a:cubicBezTo>
                  <a:cubicBezTo>
                    <a:pt x="856298" y="624994"/>
                    <a:pt x="849186" y="619489"/>
                    <a:pt x="841058" y="619343"/>
                  </a:cubicBezTo>
                  <a:close/>
                  <a:moveTo>
                    <a:pt x="795084" y="25748"/>
                  </a:moveTo>
                  <a:cubicBezTo>
                    <a:pt x="784987" y="25748"/>
                    <a:pt x="776796" y="33922"/>
                    <a:pt x="776796" y="44012"/>
                  </a:cubicBezTo>
                  <a:cubicBezTo>
                    <a:pt x="776796" y="54102"/>
                    <a:pt x="784987" y="62277"/>
                    <a:pt x="795084" y="62277"/>
                  </a:cubicBezTo>
                  <a:cubicBezTo>
                    <a:pt x="805180" y="62277"/>
                    <a:pt x="813372" y="54102"/>
                    <a:pt x="813372" y="44012"/>
                  </a:cubicBezTo>
                  <a:cubicBezTo>
                    <a:pt x="813245" y="34100"/>
                    <a:pt x="805244" y="26078"/>
                    <a:pt x="795338" y="25938"/>
                  </a:cubicBezTo>
                  <a:close/>
                </a:path>
              </a:pathLst>
            </a:custGeom>
            <a:solidFill>
              <a:srgbClr val="F0028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4433316" y="3203434"/>
              <a:ext cx="1359026" cy="913651"/>
            </a:xfrm>
            <a:custGeom>
              <a:avLst/>
              <a:gdLst/>
              <a:ahLst/>
              <a:cxnLst/>
              <a:rect l="l" t="t" r="r" b="b"/>
              <a:pathLst>
                <a:path w="1812035" h="1218201" extrusionOk="0">
                  <a:moveTo>
                    <a:pt x="877760" y="1218202"/>
                  </a:moveTo>
                  <a:cubicBezTo>
                    <a:pt x="1373442" y="1218202"/>
                    <a:pt x="1576959" y="444118"/>
                    <a:pt x="1812036" y="0"/>
                  </a:cubicBezTo>
                  <a:lnTo>
                    <a:pt x="0" y="0"/>
                  </a:lnTo>
                  <a:cubicBezTo>
                    <a:pt x="243967" y="601269"/>
                    <a:pt x="522922" y="1218202"/>
                    <a:pt x="877760" y="1218202"/>
                  </a:cubicBezTo>
                  <a:close/>
                </a:path>
              </a:pathLst>
            </a:custGeom>
            <a:gradFill>
              <a:gsLst>
                <a:gs pos="0">
                  <a:srgbClr val="BEF176"/>
                </a:gs>
                <a:gs pos="100000">
                  <a:srgbClr val="17A89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3474719" y="2357234"/>
              <a:ext cx="958596" cy="846206"/>
            </a:xfrm>
            <a:custGeom>
              <a:avLst/>
              <a:gdLst/>
              <a:ahLst/>
              <a:cxnLst/>
              <a:rect l="l" t="t" r="r" b="b"/>
              <a:pathLst>
                <a:path w="1278128" h="1128274" extrusionOk="0">
                  <a:moveTo>
                    <a:pt x="641922" y="0"/>
                  </a:moveTo>
                  <a:cubicBezTo>
                    <a:pt x="371729" y="0"/>
                    <a:pt x="243142" y="659994"/>
                    <a:pt x="0" y="1128275"/>
                  </a:cubicBezTo>
                  <a:lnTo>
                    <a:pt x="1278128" y="1128275"/>
                  </a:lnTo>
                  <a:cubicBezTo>
                    <a:pt x="1046290" y="557066"/>
                    <a:pt x="845947" y="0"/>
                    <a:pt x="641922" y="0"/>
                  </a:cubicBezTo>
                  <a:close/>
                </a:path>
              </a:pathLst>
            </a:custGeom>
            <a:solidFill>
              <a:srgbClr val="FF3D4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5792342" y="2975558"/>
              <a:ext cx="530066" cy="227878"/>
            </a:xfrm>
            <a:custGeom>
              <a:avLst/>
              <a:gdLst/>
              <a:ahLst/>
              <a:cxnLst/>
              <a:rect l="l" t="t" r="r" b="b"/>
              <a:pathLst>
                <a:path w="706755" h="303837" extrusionOk="0">
                  <a:moveTo>
                    <a:pt x="320167" y="0"/>
                  </a:moveTo>
                  <a:cubicBezTo>
                    <a:pt x="194310" y="0"/>
                    <a:pt x="94615" y="125251"/>
                    <a:pt x="0" y="303837"/>
                  </a:cubicBezTo>
                  <a:lnTo>
                    <a:pt x="706755" y="303837"/>
                  </a:lnTo>
                  <a:cubicBezTo>
                    <a:pt x="594932" y="135335"/>
                    <a:pt x="483933" y="0"/>
                    <a:pt x="320167" y="0"/>
                  </a:cubicBezTo>
                  <a:close/>
                </a:path>
              </a:pathLst>
            </a:custGeom>
            <a:solidFill>
              <a:srgbClr val="A54F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0" y="2737741"/>
              <a:ext cx="464201" cy="465648"/>
            </a:xfrm>
            <a:custGeom>
              <a:avLst/>
              <a:gdLst/>
              <a:ahLst/>
              <a:cxnLst/>
              <a:rect l="l" t="t" r="r" b="b"/>
              <a:pathLst>
                <a:path w="618934" h="620864" extrusionOk="0">
                  <a:moveTo>
                    <a:pt x="0" y="0"/>
                  </a:moveTo>
                  <a:lnTo>
                    <a:pt x="0" y="620865"/>
                  </a:lnTo>
                  <a:lnTo>
                    <a:pt x="618935" y="620865"/>
                  </a:lnTo>
                  <a:cubicBezTo>
                    <a:pt x="480632" y="309101"/>
                    <a:pt x="339535" y="1459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BEF176"/>
                </a:gs>
                <a:gs pos="100000">
                  <a:srgbClr val="17A89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8765190" y="3203434"/>
              <a:ext cx="378809" cy="485483"/>
            </a:xfrm>
            <a:custGeom>
              <a:avLst/>
              <a:gdLst/>
              <a:ahLst/>
              <a:cxnLst/>
              <a:rect l="l" t="t" r="r" b="b"/>
              <a:pathLst>
                <a:path w="505079" h="647310" extrusionOk="0">
                  <a:moveTo>
                    <a:pt x="0" y="0"/>
                  </a:moveTo>
                  <a:cubicBezTo>
                    <a:pt x="127000" y="368460"/>
                    <a:pt x="278765" y="644013"/>
                    <a:pt x="505079" y="647310"/>
                  </a:cubicBezTo>
                  <a:lnTo>
                    <a:pt x="505079" y="0"/>
                  </a:lnTo>
                  <a:close/>
                </a:path>
              </a:pathLst>
            </a:custGeom>
            <a:gradFill>
              <a:gsLst>
                <a:gs pos="0">
                  <a:srgbClr val="FF826C"/>
                </a:gs>
                <a:gs pos="100000">
                  <a:srgbClr val="FF3E45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1894904" y="2489983"/>
              <a:ext cx="794003" cy="713456"/>
            </a:xfrm>
            <a:custGeom>
              <a:avLst/>
              <a:gdLst/>
              <a:ahLst/>
              <a:cxnLst/>
              <a:rect l="l" t="t" r="r" b="b"/>
              <a:pathLst>
                <a:path w="1058671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058672" y="951274"/>
                  </a:lnTo>
                  <a:cubicBezTo>
                    <a:pt x="920623" y="672805"/>
                    <a:pt x="806005" y="314808"/>
                    <a:pt x="664654" y="17313"/>
                  </a:cubicBezTo>
                  <a:cubicBezTo>
                    <a:pt x="639312" y="6075"/>
                    <a:pt x="611924" y="184"/>
                    <a:pt x="584200" y="0"/>
                  </a:cubicBezTo>
                  <a:close/>
                </a:path>
              </a:pathLst>
            </a:custGeom>
            <a:solidFill>
              <a:srgbClr val="FF800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5288756" y="3203434"/>
              <a:ext cx="940450" cy="428073"/>
            </a:xfrm>
            <a:custGeom>
              <a:avLst/>
              <a:gdLst/>
              <a:ahLst/>
              <a:cxnLst/>
              <a:rect l="l" t="t" r="r" b="b"/>
              <a:pathLst>
                <a:path w="1253934" h="570764" extrusionOk="0">
                  <a:moveTo>
                    <a:pt x="569913" y="570765"/>
                  </a:moveTo>
                  <a:cubicBezTo>
                    <a:pt x="852488" y="570765"/>
                    <a:pt x="1068959" y="318106"/>
                    <a:pt x="1253934" y="0"/>
                  </a:cubicBezTo>
                  <a:lnTo>
                    <a:pt x="0" y="0"/>
                  </a:lnTo>
                  <a:cubicBezTo>
                    <a:pt x="142240" y="325336"/>
                    <a:pt x="312674" y="570765"/>
                    <a:pt x="569913" y="570765"/>
                  </a:cubicBezTo>
                  <a:close/>
                </a:path>
              </a:pathLst>
            </a:custGeom>
            <a:solidFill>
              <a:srgbClr val="7DFF29">
                <a:alpha val="4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8514492" y="2394856"/>
              <a:ext cx="629507" cy="808583"/>
            </a:xfrm>
            <a:custGeom>
              <a:avLst/>
              <a:gdLst/>
              <a:ahLst/>
              <a:cxnLst/>
              <a:rect l="l" t="t" r="r" b="b"/>
              <a:pathLst>
                <a:path w="839343" h="1078110" extrusionOk="0">
                  <a:moveTo>
                    <a:pt x="0" y="1078111"/>
                  </a:moveTo>
                  <a:lnTo>
                    <a:pt x="839343" y="1078111"/>
                  </a:lnTo>
                  <a:lnTo>
                    <a:pt x="839343" y="0"/>
                  </a:lnTo>
                  <a:cubicBezTo>
                    <a:pt x="537274" y="5898"/>
                    <a:pt x="328867" y="647881"/>
                    <a:pt x="0" y="1078111"/>
                  </a:cubicBezTo>
                  <a:close/>
                </a:path>
              </a:pathLst>
            </a:custGeom>
            <a:solidFill>
              <a:srgbClr val="FF96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3876675" y="2014492"/>
              <a:ext cx="1398460" cy="1189045"/>
            </a:xfrm>
            <a:custGeom>
              <a:avLst/>
              <a:gdLst/>
              <a:ahLst/>
              <a:cxnLst/>
              <a:rect l="l" t="t" r="r" b="b"/>
              <a:pathLst>
                <a:path w="1864614" h="1585393" extrusionOk="0">
                  <a:moveTo>
                    <a:pt x="215900" y="962880"/>
                  </a:moveTo>
                  <a:lnTo>
                    <a:pt x="839153" y="1585267"/>
                  </a:lnTo>
                  <a:lnTo>
                    <a:pt x="866648" y="1585267"/>
                  </a:lnTo>
                  <a:lnTo>
                    <a:pt x="223329" y="942523"/>
                  </a:lnTo>
                  <a:close/>
                  <a:moveTo>
                    <a:pt x="194754" y="1023761"/>
                  </a:moveTo>
                  <a:lnTo>
                    <a:pt x="757047" y="1585267"/>
                  </a:lnTo>
                  <a:lnTo>
                    <a:pt x="784542" y="1585267"/>
                  </a:lnTo>
                  <a:lnTo>
                    <a:pt x="201866" y="1003341"/>
                  </a:lnTo>
                  <a:cubicBezTo>
                    <a:pt x="199771" y="1010190"/>
                    <a:pt x="197358" y="1016976"/>
                    <a:pt x="195009" y="1023761"/>
                  </a:cubicBezTo>
                  <a:close/>
                  <a:moveTo>
                    <a:pt x="173990" y="1084833"/>
                  </a:moveTo>
                  <a:lnTo>
                    <a:pt x="675132" y="1585267"/>
                  </a:lnTo>
                  <a:lnTo>
                    <a:pt x="702691" y="1585267"/>
                  </a:lnTo>
                  <a:lnTo>
                    <a:pt x="181039" y="1064349"/>
                  </a:lnTo>
                  <a:close/>
                  <a:moveTo>
                    <a:pt x="259143" y="841751"/>
                  </a:moveTo>
                  <a:lnTo>
                    <a:pt x="1003681" y="1585267"/>
                  </a:lnTo>
                  <a:lnTo>
                    <a:pt x="1031177" y="1585267"/>
                  </a:lnTo>
                  <a:lnTo>
                    <a:pt x="266700" y="821584"/>
                  </a:lnTo>
                  <a:close/>
                  <a:moveTo>
                    <a:pt x="237490" y="902188"/>
                  </a:moveTo>
                  <a:lnTo>
                    <a:pt x="921512" y="1585267"/>
                  </a:lnTo>
                  <a:lnTo>
                    <a:pt x="949071" y="1585267"/>
                  </a:lnTo>
                  <a:lnTo>
                    <a:pt x="244729" y="881895"/>
                  </a:lnTo>
                  <a:close/>
                  <a:moveTo>
                    <a:pt x="303657" y="722207"/>
                  </a:moveTo>
                  <a:lnTo>
                    <a:pt x="1167892" y="1585267"/>
                  </a:lnTo>
                  <a:lnTo>
                    <a:pt x="1195451" y="1585267"/>
                  </a:lnTo>
                  <a:lnTo>
                    <a:pt x="311150" y="702358"/>
                  </a:lnTo>
                  <a:cubicBezTo>
                    <a:pt x="308801" y="708953"/>
                    <a:pt x="306260" y="715549"/>
                    <a:pt x="303657" y="722207"/>
                  </a:cubicBezTo>
                  <a:close/>
                  <a:moveTo>
                    <a:pt x="281178" y="781757"/>
                  </a:moveTo>
                  <a:lnTo>
                    <a:pt x="1085850" y="1585267"/>
                  </a:lnTo>
                  <a:lnTo>
                    <a:pt x="1113346" y="1585267"/>
                  </a:lnTo>
                  <a:lnTo>
                    <a:pt x="288671" y="761717"/>
                  </a:lnTo>
                  <a:cubicBezTo>
                    <a:pt x="286131" y="768376"/>
                    <a:pt x="283654" y="775035"/>
                    <a:pt x="281178" y="781757"/>
                  </a:cubicBezTo>
                  <a:close/>
                  <a:moveTo>
                    <a:pt x="45657" y="1448727"/>
                  </a:moveTo>
                  <a:lnTo>
                    <a:pt x="182372" y="1585267"/>
                  </a:lnTo>
                  <a:lnTo>
                    <a:pt x="209867" y="1585267"/>
                  </a:lnTo>
                  <a:lnTo>
                    <a:pt x="53086" y="1428687"/>
                  </a:lnTo>
                  <a:close/>
                  <a:moveTo>
                    <a:pt x="23051" y="1508150"/>
                  </a:moveTo>
                  <a:lnTo>
                    <a:pt x="100266" y="1585267"/>
                  </a:lnTo>
                  <a:lnTo>
                    <a:pt x="127762" y="1585267"/>
                  </a:lnTo>
                  <a:lnTo>
                    <a:pt x="30671" y="1488300"/>
                  </a:lnTo>
                  <a:close/>
                  <a:moveTo>
                    <a:pt x="67501" y="1388797"/>
                  </a:moveTo>
                  <a:lnTo>
                    <a:pt x="264351" y="1585394"/>
                  </a:lnTo>
                  <a:lnTo>
                    <a:pt x="292100" y="1585394"/>
                  </a:lnTo>
                  <a:lnTo>
                    <a:pt x="75121" y="1368757"/>
                  </a:lnTo>
                  <a:close/>
                  <a:moveTo>
                    <a:pt x="326517" y="663228"/>
                  </a:moveTo>
                  <a:lnTo>
                    <a:pt x="1249807" y="1585267"/>
                  </a:lnTo>
                  <a:lnTo>
                    <a:pt x="1277303" y="1585267"/>
                  </a:lnTo>
                  <a:lnTo>
                    <a:pt x="334709" y="643632"/>
                  </a:lnTo>
                  <a:cubicBezTo>
                    <a:pt x="332041" y="650164"/>
                    <a:pt x="329374" y="656696"/>
                    <a:pt x="326771" y="663228"/>
                  </a:cubicBezTo>
                  <a:close/>
                  <a:moveTo>
                    <a:pt x="153035" y="1145905"/>
                  </a:moveTo>
                  <a:lnTo>
                    <a:pt x="593027" y="1585267"/>
                  </a:lnTo>
                  <a:lnTo>
                    <a:pt x="620522" y="1585267"/>
                  </a:lnTo>
                  <a:lnTo>
                    <a:pt x="160084" y="1125421"/>
                  </a:lnTo>
                  <a:close/>
                  <a:moveTo>
                    <a:pt x="0" y="1566812"/>
                  </a:moveTo>
                  <a:lnTo>
                    <a:pt x="18288" y="1585077"/>
                  </a:lnTo>
                  <a:lnTo>
                    <a:pt x="45847" y="1585077"/>
                  </a:lnTo>
                  <a:lnTo>
                    <a:pt x="7747" y="1547026"/>
                  </a:lnTo>
                  <a:cubicBezTo>
                    <a:pt x="5080" y="1554128"/>
                    <a:pt x="2413" y="1560470"/>
                    <a:pt x="0" y="1566812"/>
                  </a:cubicBezTo>
                  <a:close/>
                  <a:moveTo>
                    <a:pt x="132207" y="1206723"/>
                  </a:moveTo>
                  <a:lnTo>
                    <a:pt x="511111" y="1585077"/>
                  </a:lnTo>
                  <a:lnTo>
                    <a:pt x="538607" y="1585077"/>
                  </a:lnTo>
                  <a:lnTo>
                    <a:pt x="139065" y="1186302"/>
                  </a:lnTo>
                  <a:close/>
                  <a:moveTo>
                    <a:pt x="110998" y="1267605"/>
                  </a:moveTo>
                  <a:lnTo>
                    <a:pt x="428942" y="1585077"/>
                  </a:lnTo>
                  <a:lnTo>
                    <a:pt x="456438" y="1585077"/>
                  </a:lnTo>
                  <a:lnTo>
                    <a:pt x="118110" y="1247184"/>
                  </a:lnTo>
                  <a:cubicBezTo>
                    <a:pt x="115570" y="1254223"/>
                    <a:pt x="113221" y="1261009"/>
                    <a:pt x="110808" y="1267795"/>
                  </a:cubicBezTo>
                  <a:close/>
                  <a:moveTo>
                    <a:pt x="89662" y="1328233"/>
                  </a:moveTo>
                  <a:lnTo>
                    <a:pt x="346837" y="1585077"/>
                  </a:lnTo>
                  <a:lnTo>
                    <a:pt x="374333" y="1585077"/>
                  </a:lnTo>
                  <a:lnTo>
                    <a:pt x="96838" y="1307939"/>
                  </a:lnTo>
                  <a:cubicBezTo>
                    <a:pt x="94234" y="1314915"/>
                    <a:pt x="91884" y="1321701"/>
                    <a:pt x="89472" y="1328423"/>
                  </a:cubicBezTo>
                  <a:close/>
                  <a:moveTo>
                    <a:pt x="1792922" y="1361400"/>
                  </a:moveTo>
                  <a:lnTo>
                    <a:pt x="599122" y="169137"/>
                  </a:lnTo>
                  <a:cubicBezTo>
                    <a:pt x="594868" y="173956"/>
                    <a:pt x="590614" y="178966"/>
                    <a:pt x="586422" y="183976"/>
                  </a:cubicBezTo>
                  <a:lnTo>
                    <a:pt x="1809750" y="1405920"/>
                  </a:lnTo>
                  <a:cubicBezTo>
                    <a:pt x="1804035" y="1391251"/>
                    <a:pt x="1798383" y="1376475"/>
                    <a:pt x="1792732" y="1361591"/>
                  </a:cubicBezTo>
                  <a:close/>
                  <a:moveTo>
                    <a:pt x="1608772" y="849171"/>
                  </a:moveTo>
                  <a:lnTo>
                    <a:pt x="785876" y="27967"/>
                  </a:lnTo>
                  <a:cubicBezTo>
                    <a:pt x="779526" y="30631"/>
                    <a:pt x="773176" y="33421"/>
                    <a:pt x="766826" y="36402"/>
                  </a:cubicBezTo>
                  <a:lnTo>
                    <a:pt x="1624076" y="892549"/>
                  </a:lnTo>
                  <a:close/>
                  <a:moveTo>
                    <a:pt x="1745488" y="1231837"/>
                  </a:moveTo>
                  <a:lnTo>
                    <a:pt x="638873" y="127217"/>
                  </a:lnTo>
                  <a:cubicBezTo>
                    <a:pt x="634238" y="131720"/>
                    <a:pt x="629603" y="136222"/>
                    <a:pt x="625030" y="140915"/>
                  </a:cubicBezTo>
                  <a:lnTo>
                    <a:pt x="1760728" y="1275088"/>
                  </a:lnTo>
                  <a:close/>
                  <a:moveTo>
                    <a:pt x="1700149" y="1104493"/>
                  </a:moveTo>
                  <a:lnTo>
                    <a:pt x="682689" y="89166"/>
                  </a:lnTo>
                  <a:cubicBezTo>
                    <a:pt x="677609" y="93161"/>
                    <a:pt x="672528" y="97347"/>
                    <a:pt x="667512" y="101533"/>
                  </a:cubicBezTo>
                  <a:lnTo>
                    <a:pt x="1714818" y="1147490"/>
                  </a:lnTo>
                  <a:close/>
                  <a:moveTo>
                    <a:pt x="1558734" y="717197"/>
                  </a:moveTo>
                  <a:lnTo>
                    <a:pt x="848423" y="8435"/>
                  </a:lnTo>
                  <a:cubicBezTo>
                    <a:pt x="841058" y="10020"/>
                    <a:pt x="833691" y="11859"/>
                    <a:pt x="826453" y="13952"/>
                  </a:cubicBezTo>
                  <a:lnTo>
                    <a:pt x="1575753" y="762288"/>
                  </a:lnTo>
                  <a:cubicBezTo>
                    <a:pt x="1569974" y="747239"/>
                    <a:pt x="1564132" y="732272"/>
                    <a:pt x="1558354" y="717388"/>
                  </a:cubicBezTo>
                  <a:close/>
                  <a:moveTo>
                    <a:pt x="1655128" y="977593"/>
                  </a:moveTo>
                  <a:lnTo>
                    <a:pt x="731266" y="55491"/>
                  </a:lnTo>
                  <a:cubicBezTo>
                    <a:pt x="725615" y="58852"/>
                    <a:pt x="719963" y="62404"/>
                    <a:pt x="714375" y="66082"/>
                  </a:cubicBezTo>
                  <a:lnTo>
                    <a:pt x="1670050" y="1020337"/>
                  </a:lnTo>
                  <a:cubicBezTo>
                    <a:pt x="1664843" y="1006131"/>
                    <a:pt x="1659827" y="991925"/>
                    <a:pt x="1654746" y="977783"/>
                  </a:cubicBezTo>
                  <a:close/>
                  <a:moveTo>
                    <a:pt x="1289876" y="202621"/>
                  </a:moveTo>
                  <a:lnTo>
                    <a:pt x="1173035" y="85995"/>
                  </a:lnTo>
                  <a:cubicBezTo>
                    <a:pt x="1150029" y="68341"/>
                    <a:pt x="1125385" y="52924"/>
                    <a:pt x="1099439" y="39954"/>
                  </a:cubicBezTo>
                  <a:lnTo>
                    <a:pt x="1356423" y="296544"/>
                  </a:lnTo>
                  <a:cubicBezTo>
                    <a:pt x="1335786" y="264142"/>
                    <a:pt x="1313434" y="232854"/>
                    <a:pt x="1289495" y="202812"/>
                  </a:cubicBezTo>
                  <a:close/>
                  <a:moveTo>
                    <a:pt x="1501457" y="577994"/>
                  </a:moveTo>
                  <a:lnTo>
                    <a:pt x="922147" y="0"/>
                  </a:lnTo>
                  <a:cubicBezTo>
                    <a:pt x="913321" y="0"/>
                    <a:pt x="904558" y="634"/>
                    <a:pt x="895922" y="1332"/>
                  </a:cubicBezTo>
                  <a:lnTo>
                    <a:pt x="1521396" y="625938"/>
                  </a:lnTo>
                  <a:cubicBezTo>
                    <a:pt x="1514666" y="609894"/>
                    <a:pt x="1507934" y="593912"/>
                    <a:pt x="1501077" y="578185"/>
                  </a:cubicBezTo>
                  <a:close/>
                  <a:moveTo>
                    <a:pt x="1428496" y="423127"/>
                  </a:moveTo>
                  <a:lnTo>
                    <a:pt x="1013841" y="9576"/>
                  </a:lnTo>
                  <a:cubicBezTo>
                    <a:pt x="1002792" y="7039"/>
                    <a:pt x="991597" y="4926"/>
                    <a:pt x="980250" y="3234"/>
                  </a:cubicBezTo>
                  <a:lnTo>
                    <a:pt x="1455293" y="477667"/>
                  </a:lnTo>
                  <a:cubicBezTo>
                    <a:pt x="1446340" y="459275"/>
                    <a:pt x="1437322" y="441157"/>
                    <a:pt x="1428115" y="423317"/>
                  </a:cubicBezTo>
                  <a:close/>
                  <a:moveTo>
                    <a:pt x="456057" y="381651"/>
                  </a:moveTo>
                  <a:lnTo>
                    <a:pt x="1661033" y="1585077"/>
                  </a:lnTo>
                  <a:lnTo>
                    <a:pt x="1688592" y="1585077"/>
                  </a:lnTo>
                  <a:lnTo>
                    <a:pt x="465455" y="364084"/>
                  </a:lnTo>
                  <a:cubicBezTo>
                    <a:pt x="462153" y="369982"/>
                    <a:pt x="458915" y="375880"/>
                    <a:pt x="455676" y="381842"/>
                  </a:cubicBezTo>
                  <a:close/>
                  <a:moveTo>
                    <a:pt x="427990" y="435620"/>
                  </a:moveTo>
                  <a:lnTo>
                    <a:pt x="1578928" y="1585077"/>
                  </a:lnTo>
                  <a:lnTo>
                    <a:pt x="1606423" y="1585077"/>
                  </a:lnTo>
                  <a:lnTo>
                    <a:pt x="436880" y="417609"/>
                  </a:lnTo>
                  <a:cubicBezTo>
                    <a:pt x="433769" y="423634"/>
                    <a:pt x="430657" y="429659"/>
                    <a:pt x="427609" y="435810"/>
                  </a:cubicBezTo>
                  <a:close/>
                  <a:moveTo>
                    <a:pt x="1845564" y="1495847"/>
                  </a:moveTo>
                  <a:lnTo>
                    <a:pt x="561911" y="214354"/>
                  </a:lnTo>
                  <a:cubicBezTo>
                    <a:pt x="557975" y="219554"/>
                    <a:pt x="554101" y="224881"/>
                    <a:pt x="550164" y="230145"/>
                  </a:cubicBezTo>
                  <a:lnTo>
                    <a:pt x="1864614" y="1542904"/>
                  </a:lnTo>
                  <a:cubicBezTo>
                    <a:pt x="1858137" y="1527429"/>
                    <a:pt x="1851660" y="1511828"/>
                    <a:pt x="1845183" y="1496037"/>
                  </a:cubicBezTo>
                  <a:close/>
                  <a:moveTo>
                    <a:pt x="375222" y="547553"/>
                  </a:moveTo>
                  <a:lnTo>
                    <a:pt x="1414272" y="1585267"/>
                  </a:lnTo>
                  <a:lnTo>
                    <a:pt x="1441831" y="1585267"/>
                  </a:lnTo>
                  <a:lnTo>
                    <a:pt x="383730" y="528528"/>
                  </a:lnTo>
                  <a:cubicBezTo>
                    <a:pt x="381000" y="534870"/>
                    <a:pt x="378016" y="541148"/>
                    <a:pt x="375222" y="547553"/>
                  </a:cubicBezTo>
                  <a:close/>
                  <a:moveTo>
                    <a:pt x="400622" y="491111"/>
                  </a:moveTo>
                  <a:lnTo>
                    <a:pt x="1496251" y="1585267"/>
                  </a:lnTo>
                  <a:lnTo>
                    <a:pt x="1524000" y="1585267"/>
                  </a:lnTo>
                  <a:lnTo>
                    <a:pt x="409702" y="472466"/>
                  </a:lnTo>
                  <a:close/>
                  <a:moveTo>
                    <a:pt x="516509" y="278723"/>
                  </a:moveTo>
                  <a:lnTo>
                    <a:pt x="1824609" y="1585140"/>
                  </a:lnTo>
                  <a:lnTo>
                    <a:pt x="1852105" y="1585140"/>
                  </a:lnTo>
                  <a:lnTo>
                    <a:pt x="527685" y="262235"/>
                  </a:lnTo>
                  <a:cubicBezTo>
                    <a:pt x="524002" y="267689"/>
                    <a:pt x="520319" y="273079"/>
                    <a:pt x="516699" y="278723"/>
                  </a:cubicBezTo>
                  <a:close/>
                  <a:moveTo>
                    <a:pt x="484759" y="329458"/>
                  </a:moveTo>
                  <a:lnTo>
                    <a:pt x="1742059" y="1585140"/>
                  </a:lnTo>
                  <a:lnTo>
                    <a:pt x="1769555" y="1585140"/>
                  </a:lnTo>
                  <a:lnTo>
                    <a:pt x="495617" y="312208"/>
                  </a:lnTo>
                  <a:cubicBezTo>
                    <a:pt x="492125" y="317916"/>
                    <a:pt x="488950" y="323814"/>
                    <a:pt x="485267" y="329395"/>
                  </a:cubicBezTo>
                  <a:close/>
                  <a:moveTo>
                    <a:pt x="350076" y="605010"/>
                  </a:moveTo>
                  <a:lnTo>
                    <a:pt x="1331659" y="1585330"/>
                  </a:lnTo>
                  <a:lnTo>
                    <a:pt x="1359154" y="1585330"/>
                  </a:lnTo>
                  <a:lnTo>
                    <a:pt x="358775" y="585668"/>
                  </a:lnTo>
                  <a:close/>
                </a:path>
              </a:pathLst>
            </a:custGeom>
            <a:solidFill>
              <a:srgbClr val="AF9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0" y="2918101"/>
              <a:ext cx="387952" cy="285382"/>
            </a:xfrm>
            <a:custGeom>
              <a:avLst/>
              <a:gdLst/>
              <a:ahLst/>
              <a:cxnLst/>
              <a:rect l="l" t="t" r="r" b="b"/>
              <a:pathLst>
                <a:path w="517270" h="380509" extrusionOk="0">
                  <a:moveTo>
                    <a:pt x="0" y="0"/>
                  </a:moveTo>
                  <a:lnTo>
                    <a:pt x="0" y="380510"/>
                  </a:lnTo>
                  <a:lnTo>
                    <a:pt x="517271" y="380510"/>
                  </a:lnTo>
                  <a:cubicBezTo>
                    <a:pt x="385445" y="159053"/>
                    <a:pt x="226378" y="1142"/>
                    <a:pt x="0" y="0"/>
                  </a:cubicBezTo>
                  <a:close/>
                </a:path>
              </a:pathLst>
            </a:custGeom>
            <a:solidFill>
              <a:srgbClr val="029E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229207" y="2252166"/>
              <a:ext cx="1366075" cy="951274"/>
            </a:xfrm>
            <a:custGeom>
              <a:avLst/>
              <a:gdLst/>
              <a:ahLst/>
              <a:cxnLst/>
              <a:rect l="l" t="t" r="r" b="b"/>
              <a:pathLst>
                <a:path w="1821434" h="1268365" extrusionOk="0">
                  <a:moveTo>
                    <a:pt x="840804" y="0"/>
                  </a:moveTo>
                  <a:cubicBezTo>
                    <a:pt x="537718" y="0"/>
                    <a:pt x="314134" y="728422"/>
                    <a:pt x="0" y="1268366"/>
                  </a:cubicBezTo>
                  <a:lnTo>
                    <a:pt x="1821435" y="1268366"/>
                  </a:lnTo>
                  <a:cubicBezTo>
                    <a:pt x="1438784" y="781440"/>
                    <a:pt x="1172337" y="0"/>
                    <a:pt x="840804" y="0"/>
                  </a:cubicBezTo>
                  <a:close/>
                </a:path>
              </a:pathLst>
            </a:custGeom>
            <a:gradFill>
              <a:gsLst>
                <a:gs pos="0">
                  <a:srgbClr val="3BE5CC"/>
                </a:gs>
                <a:gs pos="100000">
                  <a:srgbClr val="027196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7343679" y="1786473"/>
              <a:ext cx="1421463" cy="1416970"/>
            </a:xfrm>
            <a:custGeom>
              <a:avLst/>
              <a:gdLst/>
              <a:ahLst/>
              <a:cxnLst/>
              <a:rect l="l" t="t" r="r" b="b"/>
              <a:pathLst>
                <a:path w="1895284" h="1889294" extrusionOk="0">
                  <a:moveTo>
                    <a:pt x="878205" y="1889294"/>
                  </a:moveTo>
                  <a:lnTo>
                    <a:pt x="931735" y="1889294"/>
                  </a:lnTo>
                  <a:lnTo>
                    <a:pt x="931735" y="14333"/>
                  </a:lnTo>
                  <a:cubicBezTo>
                    <a:pt x="913194" y="20420"/>
                    <a:pt x="895286" y="28190"/>
                    <a:pt x="878205" y="37544"/>
                  </a:cubicBezTo>
                  <a:close/>
                  <a:moveTo>
                    <a:pt x="607695" y="1889294"/>
                  </a:moveTo>
                  <a:lnTo>
                    <a:pt x="661226" y="1889294"/>
                  </a:lnTo>
                  <a:lnTo>
                    <a:pt x="661226" y="256971"/>
                  </a:lnTo>
                  <a:cubicBezTo>
                    <a:pt x="643065" y="284241"/>
                    <a:pt x="625221" y="313223"/>
                    <a:pt x="607695" y="343917"/>
                  </a:cubicBezTo>
                  <a:close/>
                  <a:moveTo>
                    <a:pt x="427419" y="1889294"/>
                  </a:moveTo>
                  <a:lnTo>
                    <a:pt x="480885" y="1889294"/>
                  </a:lnTo>
                  <a:lnTo>
                    <a:pt x="480885" y="601903"/>
                  </a:lnTo>
                  <a:cubicBezTo>
                    <a:pt x="462852" y="643505"/>
                    <a:pt x="445009" y="686357"/>
                    <a:pt x="427419" y="730452"/>
                  </a:cubicBezTo>
                  <a:close/>
                  <a:moveTo>
                    <a:pt x="697865" y="1889294"/>
                  </a:moveTo>
                  <a:lnTo>
                    <a:pt x="751396" y="1889294"/>
                  </a:lnTo>
                  <a:lnTo>
                    <a:pt x="751396" y="140281"/>
                  </a:lnTo>
                  <a:cubicBezTo>
                    <a:pt x="733171" y="160068"/>
                    <a:pt x="715328" y="181651"/>
                    <a:pt x="697865" y="205031"/>
                  </a:cubicBezTo>
                  <a:close/>
                  <a:moveTo>
                    <a:pt x="517525" y="1889294"/>
                  </a:moveTo>
                  <a:lnTo>
                    <a:pt x="571056" y="1889294"/>
                  </a:lnTo>
                  <a:lnTo>
                    <a:pt x="571056" y="411141"/>
                  </a:lnTo>
                  <a:cubicBezTo>
                    <a:pt x="552895" y="445894"/>
                    <a:pt x="535115" y="482296"/>
                    <a:pt x="517525" y="520030"/>
                  </a:cubicBezTo>
                  <a:close/>
                  <a:moveTo>
                    <a:pt x="66675" y="1889294"/>
                  </a:moveTo>
                  <a:lnTo>
                    <a:pt x="120206" y="1889294"/>
                  </a:lnTo>
                  <a:lnTo>
                    <a:pt x="120206" y="1579813"/>
                  </a:lnTo>
                  <a:cubicBezTo>
                    <a:pt x="102489" y="1628309"/>
                    <a:pt x="84646" y="1676037"/>
                    <a:pt x="66675" y="1723011"/>
                  </a:cubicBezTo>
                  <a:close/>
                  <a:moveTo>
                    <a:pt x="30035" y="1889294"/>
                  </a:moveTo>
                  <a:lnTo>
                    <a:pt x="30035" y="1816363"/>
                  </a:lnTo>
                  <a:cubicBezTo>
                    <a:pt x="20066" y="1841014"/>
                    <a:pt x="10096" y="1865322"/>
                    <a:pt x="0" y="1889294"/>
                  </a:cubicBezTo>
                  <a:close/>
                  <a:moveTo>
                    <a:pt x="247015" y="1889294"/>
                  </a:moveTo>
                  <a:lnTo>
                    <a:pt x="300482" y="1889294"/>
                  </a:lnTo>
                  <a:lnTo>
                    <a:pt x="300482" y="1069676"/>
                  </a:lnTo>
                  <a:cubicBezTo>
                    <a:pt x="282639" y="1119986"/>
                    <a:pt x="264858" y="1170721"/>
                    <a:pt x="247015" y="1221880"/>
                  </a:cubicBezTo>
                  <a:close/>
                  <a:moveTo>
                    <a:pt x="337185" y="1889294"/>
                  </a:moveTo>
                  <a:lnTo>
                    <a:pt x="390652" y="1889294"/>
                  </a:lnTo>
                  <a:lnTo>
                    <a:pt x="390652" y="823867"/>
                  </a:lnTo>
                  <a:cubicBezTo>
                    <a:pt x="372682" y="870923"/>
                    <a:pt x="354902" y="918823"/>
                    <a:pt x="337185" y="967573"/>
                  </a:cubicBezTo>
                  <a:close/>
                  <a:moveTo>
                    <a:pt x="156845" y="1889294"/>
                  </a:moveTo>
                  <a:lnTo>
                    <a:pt x="210376" y="1889294"/>
                  </a:lnTo>
                  <a:lnTo>
                    <a:pt x="210376" y="1326393"/>
                  </a:lnTo>
                  <a:cubicBezTo>
                    <a:pt x="192532" y="1377128"/>
                    <a:pt x="174689" y="1427691"/>
                    <a:pt x="156845" y="1478090"/>
                  </a:cubicBezTo>
                  <a:close/>
                  <a:moveTo>
                    <a:pt x="787971" y="1889294"/>
                  </a:moveTo>
                  <a:lnTo>
                    <a:pt x="841502" y="1889294"/>
                  </a:lnTo>
                  <a:lnTo>
                    <a:pt x="841502" y="60184"/>
                  </a:lnTo>
                  <a:cubicBezTo>
                    <a:pt x="822643" y="73317"/>
                    <a:pt x="804799" y="87748"/>
                    <a:pt x="787971" y="103372"/>
                  </a:cubicBezTo>
                  <a:close/>
                  <a:moveTo>
                    <a:pt x="1501902" y="1889294"/>
                  </a:moveTo>
                  <a:lnTo>
                    <a:pt x="1555369" y="1889294"/>
                  </a:lnTo>
                  <a:lnTo>
                    <a:pt x="1555369" y="725442"/>
                  </a:lnTo>
                  <a:cubicBezTo>
                    <a:pt x="1538033" y="671917"/>
                    <a:pt x="1520254" y="620041"/>
                    <a:pt x="1501902" y="570194"/>
                  </a:cubicBezTo>
                  <a:close/>
                  <a:moveTo>
                    <a:pt x="1592008" y="1889294"/>
                  </a:moveTo>
                  <a:lnTo>
                    <a:pt x="1645539" y="1889294"/>
                  </a:lnTo>
                  <a:lnTo>
                    <a:pt x="1645539" y="1026298"/>
                  </a:lnTo>
                  <a:cubicBezTo>
                    <a:pt x="1628013" y="964021"/>
                    <a:pt x="1610234" y="902569"/>
                    <a:pt x="1592008" y="842385"/>
                  </a:cubicBezTo>
                  <a:close/>
                  <a:moveTo>
                    <a:pt x="1682179" y="1889294"/>
                  </a:moveTo>
                  <a:lnTo>
                    <a:pt x="1735709" y="1889294"/>
                  </a:lnTo>
                  <a:lnTo>
                    <a:pt x="1735709" y="1353980"/>
                  </a:lnTo>
                  <a:cubicBezTo>
                    <a:pt x="1717866" y="1288786"/>
                    <a:pt x="1700085" y="1223339"/>
                    <a:pt x="1682179" y="1158272"/>
                  </a:cubicBezTo>
                  <a:close/>
                  <a:moveTo>
                    <a:pt x="1862519" y="1790425"/>
                  </a:moveTo>
                  <a:lnTo>
                    <a:pt x="1862519" y="1889294"/>
                  </a:lnTo>
                  <a:lnTo>
                    <a:pt x="1895284" y="1889294"/>
                  </a:lnTo>
                  <a:cubicBezTo>
                    <a:pt x="1884235" y="1856995"/>
                    <a:pt x="1873314" y="1824037"/>
                    <a:pt x="1862582" y="1790425"/>
                  </a:cubicBezTo>
                  <a:close/>
                  <a:moveTo>
                    <a:pt x="1772348" y="1889294"/>
                  </a:moveTo>
                  <a:lnTo>
                    <a:pt x="1825879" y="1889294"/>
                  </a:lnTo>
                  <a:lnTo>
                    <a:pt x="1825879" y="1671833"/>
                  </a:lnTo>
                  <a:cubicBezTo>
                    <a:pt x="1807718" y="1611205"/>
                    <a:pt x="1789938" y="1549245"/>
                    <a:pt x="1772348" y="1486525"/>
                  </a:cubicBezTo>
                  <a:close/>
                  <a:moveTo>
                    <a:pt x="968375" y="4883"/>
                  </a:moveTo>
                  <a:lnTo>
                    <a:pt x="968375" y="1889294"/>
                  </a:lnTo>
                  <a:lnTo>
                    <a:pt x="1021842" y="1889294"/>
                  </a:lnTo>
                  <a:lnTo>
                    <a:pt x="1021842" y="0"/>
                  </a:lnTo>
                  <a:lnTo>
                    <a:pt x="1020191" y="0"/>
                  </a:lnTo>
                  <a:cubicBezTo>
                    <a:pt x="1002792" y="-8"/>
                    <a:pt x="985457" y="1627"/>
                    <a:pt x="968375" y="4883"/>
                  </a:cubicBezTo>
                  <a:close/>
                  <a:moveTo>
                    <a:pt x="1050925" y="1889294"/>
                  </a:moveTo>
                  <a:lnTo>
                    <a:pt x="1104456" y="1889294"/>
                  </a:lnTo>
                  <a:lnTo>
                    <a:pt x="1104456" y="13318"/>
                  </a:lnTo>
                  <a:cubicBezTo>
                    <a:pt x="1087057" y="7658"/>
                    <a:pt x="1069086" y="3770"/>
                    <a:pt x="1050925" y="1712"/>
                  </a:cubicBezTo>
                  <a:close/>
                  <a:moveTo>
                    <a:pt x="1141096" y="1889294"/>
                  </a:moveTo>
                  <a:lnTo>
                    <a:pt x="1194626" y="1889294"/>
                  </a:lnTo>
                  <a:lnTo>
                    <a:pt x="1194626" y="60564"/>
                  </a:lnTo>
                  <a:cubicBezTo>
                    <a:pt x="1177862" y="48103"/>
                    <a:pt x="1159891" y="37232"/>
                    <a:pt x="1141096" y="28094"/>
                  </a:cubicBezTo>
                  <a:close/>
                  <a:moveTo>
                    <a:pt x="1321435" y="1889294"/>
                  </a:moveTo>
                  <a:lnTo>
                    <a:pt x="1374902" y="1889294"/>
                  </a:lnTo>
                  <a:lnTo>
                    <a:pt x="1374902" y="284304"/>
                  </a:lnTo>
                  <a:cubicBezTo>
                    <a:pt x="1357694" y="253187"/>
                    <a:pt x="1339850" y="224205"/>
                    <a:pt x="1321435" y="197358"/>
                  </a:cubicBezTo>
                  <a:close/>
                  <a:moveTo>
                    <a:pt x="1231265" y="90942"/>
                  </a:moveTo>
                  <a:lnTo>
                    <a:pt x="1231265" y="1889294"/>
                  </a:lnTo>
                  <a:lnTo>
                    <a:pt x="1284732" y="1889294"/>
                  </a:lnTo>
                  <a:lnTo>
                    <a:pt x="1284732" y="148335"/>
                  </a:lnTo>
                  <a:cubicBezTo>
                    <a:pt x="1268349" y="127978"/>
                    <a:pt x="1250569" y="108800"/>
                    <a:pt x="1231456" y="90942"/>
                  </a:cubicBezTo>
                  <a:close/>
                  <a:moveTo>
                    <a:pt x="1411605" y="1889294"/>
                  </a:moveTo>
                  <a:lnTo>
                    <a:pt x="1465072" y="1889294"/>
                  </a:lnTo>
                  <a:lnTo>
                    <a:pt x="1465072" y="475637"/>
                  </a:lnTo>
                  <a:cubicBezTo>
                    <a:pt x="1447800" y="433401"/>
                    <a:pt x="1430021" y="393193"/>
                    <a:pt x="1411605" y="355142"/>
                  </a:cubicBezTo>
                  <a:close/>
                </a:path>
              </a:pathLst>
            </a:custGeom>
            <a:gradFill>
              <a:gsLst>
                <a:gs pos="0">
                  <a:srgbClr val="C182FF">
                    <a:alpha val="53333"/>
                    <a:alpha val="49800"/>
                  </a:srgbClr>
                </a:gs>
                <a:gs pos="100000">
                  <a:srgbClr val="002FFF">
                    <a:alpha val="58431"/>
                    <a:alpha val="4980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6229350" y="3129663"/>
              <a:ext cx="93202" cy="73771"/>
            </a:xfrm>
            <a:custGeom>
              <a:avLst/>
              <a:gdLst/>
              <a:ahLst/>
              <a:cxnLst/>
              <a:rect l="l" t="t" r="r" b="b"/>
              <a:pathLst>
                <a:path w="124269" h="98361" extrusionOk="0">
                  <a:moveTo>
                    <a:pt x="0" y="98362"/>
                  </a:moveTo>
                  <a:lnTo>
                    <a:pt x="124269" y="98362"/>
                  </a:lnTo>
                  <a:cubicBezTo>
                    <a:pt x="101409" y="63926"/>
                    <a:pt x="78549" y="30821"/>
                    <a:pt x="55245" y="0"/>
                  </a:cubicBezTo>
                  <a:cubicBezTo>
                    <a:pt x="37020" y="33358"/>
                    <a:pt x="18606" y="66145"/>
                    <a:pt x="0" y="98362"/>
                  </a:cubicBezTo>
                  <a:close/>
                </a:path>
              </a:pathLst>
            </a:custGeom>
            <a:solidFill>
              <a:srgbClr val="FF85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595330" y="3203434"/>
              <a:ext cx="919163" cy="285382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FFC22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2858547" y="3202435"/>
              <a:ext cx="1012412" cy="474733"/>
            </a:xfrm>
            <a:custGeom>
              <a:avLst/>
              <a:gdLst/>
              <a:ahLst/>
              <a:cxnLst/>
              <a:rect l="l" t="t" r="r" b="b"/>
              <a:pathLst>
                <a:path w="1349883" h="632977" extrusionOk="0">
                  <a:moveTo>
                    <a:pt x="617347" y="0"/>
                  </a:moveTo>
                  <a:cubicBezTo>
                    <a:pt x="595535" y="0"/>
                    <a:pt x="577850" y="17662"/>
                    <a:pt x="577850" y="39446"/>
                  </a:cubicBezTo>
                  <a:cubicBezTo>
                    <a:pt x="577850" y="39465"/>
                    <a:pt x="577850" y="39491"/>
                    <a:pt x="577850" y="39509"/>
                  </a:cubicBezTo>
                  <a:lnTo>
                    <a:pt x="577850" y="569877"/>
                  </a:lnTo>
                  <a:cubicBezTo>
                    <a:pt x="577850" y="591661"/>
                    <a:pt x="595535" y="609323"/>
                    <a:pt x="617347" y="609323"/>
                  </a:cubicBezTo>
                  <a:cubicBezTo>
                    <a:pt x="639159" y="609323"/>
                    <a:pt x="656844" y="591661"/>
                    <a:pt x="656844" y="569877"/>
                  </a:cubicBezTo>
                  <a:lnTo>
                    <a:pt x="656844" y="39509"/>
                  </a:lnTo>
                  <a:cubicBezTo>
                    <a:pt x="656876" y="17725"/>
                    <a:pt x="639223" y="38"/>
                    <a:pt x="617411" y="0"/>
                  </a:cubicBezTo>
                  <a:cubicBezTo>
                    <a:pt x="617392" y="0"/>
                    <a:pt x="617366" y="0"/>
                    <a:pt x="617347" y="0"/>
                  </a:cubicBezTo>
                  <a:close/>
                  <a:moveTo>
                    <a:pt x="39497" y="0"/>
                  </a:moveTo>
                  <a:cubicBezTo>
                    <a:pt x="17685" y="0"/>
                    <a:pt x="0" y="17662"/>
                    <a:pt x="0" y="39446"/>
                  </a:cubicBezTo>
                  <a:cubicBezTo>
                    <a:pt x="0" y="39465"/>
                    <a:pt x="0" y="39491"/>
                    <a:pt x="0" y="39509"/>
                  </a:cubicBezTo>
                  <a:lnTo>
                    <a:pt x="0" y="69506"/>
                  </a:lnTo>
                  <a:cubicBezTo>
                    <a:pt x="0" y="91291"/>
                    <a:pt x="17685" y="108953"/>
                    <a:pt x="39497" y="108953"/>
                  </a:cubicBezTo>
                  <a:cubicBezTo>
                    <a:pt x="61309" y="108953"/>
                    <a:pt x="78994" y="91291"/>
                    <a:pt x="78994" y="69506"/>
                  </a:cubicBezTo>
                  <a:lnTo>
                    <a:pt x="78994" y="39509"/>
                  </a:lnTo>
                  <a:cubicBezTo>
                    <a:pt x="79032" y="17821"/>
                    <a:pt x="61532" y="171"/>
                    <a:pt x="39815" y="0"/>
                  </a:cubicBezTo>
                  <a:close/>
                  <a:moveTo>
                    <a:pt x="501523" y="0"/>
                  </a:moveTo>
                  <a:cubicBezTo>
                    <a:pt x="479711" y="0"/>
                    <a:pt x="462026" y="17662"/>
                    <a:pt x="462026" y="39446"/>
                  </a:cubicBezTo>
                  <a:cubicBezTo>
                    <a:pt x="462026" y="39465"/>
                    <a:pt x="462026" y="39491"/>
                    <a:pt x="462026" y="39509"/>
                  </a:cubicBezTo>
                  <a:lnTo>
                    <a:pt x="462026" y="513561"/>
                  </a:lnTo>
                  <a:cubicBezTo>
                    <a:pt x="462026" y="535345"/>
                    <a:pt x="479711" y="553007"/>
                    <a:pt x="501523" y="553007"/>
                  </a:cubicBezTo>
                  <a:cubicBezTo>
                    <a:pt x="523336" y="553007"/>
                    <a:pt x="541020" y="535345"/>
                    <a:pt x="541020" y="513561"/>
                  </a:cubicBezTo>
                  <a:lnTo>
                    <a:pt x="541020" y="39509"/>
                  </a:lnTo>
                  <a:cubicBezTo>
                    <a:pt x="541058" y="17821"/>
                    <a:pt x="523558" y="171"/>
                    <a:pt x="501841" y="0"/>
                  </a:cubicBezTo>
                  <a:close/>
                  <a:moveTo>
                    <a:pt x="386017" y="0"/>
                  </a:moveTo>
                  <a:cubicBezTo>
                    <a:pt x="364205" y="0"/>
                    <a:pt x="346520" y="17662"/>
                    <a:pt x="346520" y="39446"/>
                  </a:cubicBezTo>
                  <a:cubicBezTo>
                    <a:pt x="346520" y="39465"/>
                    <a:pt x="346520" y="39491"/>
                    <a:pt x="346520" y="39509"/>
                  </a:cubicBezTo>
                  <a:lnTo>
                    <a:pt x="346520" y="437206"/>
                  </a:lnTo>
                  <a:cubicBezTo>
                    <a:pt x="346520" y="458990"/>
                    <a:pt x="364205" y="476652"/>
                    <a:pt x="386017" y="476652"/>
                  </a:cubicBezTo>
                  <a:cubicBezTo>
                    <a:pt x="407829" y="476652"/>
                    <a:pt x="425514" y="458990"/>
                    <a:pt x="425514" y="437206"/>
                  </a:cubicBezTo>
                  <a:lnTo>
                    <a:pt x="425514" y="39509"/>
                  </a:lnTo>
                  <a:cubicBezTo>
                    <a:pt x="425552" y="17821"/>
                    <a:pt x="408051" y="171"/>
                    <a:pt x="386334" y="0"/>
                  </a:cubicBezTo>
                  <a:close/>
                  <a:moveTo>
                    <a:pt x="155004" y="0"/>
                  </a:moveTo>
                  <a:cubicBezTo>
                    <a:pt x="133191" y="0"/>
                    <a:pt x="115507" y="17662"/>
                    <a:pt x="115507" y="39446"/>
                  </a:cubicBezTo>
                  <a:cubicBezTo>
                    <a:pt x="115507" y="39465"/>
                    <a:pt x="115507" y="39491"/>
                    <a:pt x="115507" y="39509"/>
                  </a:cubicBezTo>
                  <a:lnTo>
                    <a:pt x="115507" y="171356"/>
                  </a:lnTo>
                  <a:cubicBezTo>
                    <a:pt x="115507" y="193140"/>
                    <a:pt x="133191" y="210802"/>
                    <a:pt x="155004" y="210802"/>
                  </a:cubicBezTo>
                  <a:cubicBezTo>
                    <a:pt x="176816" y="210802"/>
                    <a:pt x="194501" y="193140"/>
                    <a:pt x="194501" y="171356"/>
                  </a:cubicBezTo>
                  <a:lnTo>
                    <a:pt x="194501" y="39509"/>
                  </a:lnTo>
                  <a:cubicBezTo>
                    <a:pt x="194539" y="17821"/>
                    <a:pt x="177038" y="171"/>
                    <a:pt x="155321" y="0"/>
                  </a:cubicBezTo>
                  <a:close/>
                  <a:moveTo>
                    <a:pt x="270510" y="0"/>
                  </a:moveTo>
                  <a:cubicBezTo>
                    <a:pt x="248698" y="0"/>
                    <a:pt x="231013" y="17662"/>
                    <a:pt x="231013" y="39446"/>
                  </a:cubicBezTo>
                  <a:cubicBezTo>
                    <a:pt x="231013" y="39465"/>
                    <a:pt x="231013" y="39491"/>
                    <a:pt x="231013" y="39509"/>
                  </a:cubicBezTo>
                  <a:lnTo>
                    <a:pt x="231013" y="322355"/>
                  </a:lnTo>
                  <a:cubicBezTo>
                    <a:pt x="231013" y="344139"/>
                    <a:pt x="248698" y="361801"/>
                    <a:pt x="270510" y="361801"/>
                  </a:cubicBezTo>
                  <a:cubicBezTo>
                    <a:pt x="292322" y="361801"/>
                    <a:pt x="310007" y="344139"/>
                    <a:pt x="310007" y="322355"/>
                  </a:cubicBezTo>
                  <a:lnTo>
                    <a:pt x="310007" y="39509"/>
                  </a:lnTo>
                  <a:cubicBezTo>
                    <a:pt x="310045" y="17821"/>
                    <a:pt x="292545" y="171"/>
                    <a:pt x="270828" y="0"/>
                  </a:cubicBezTo>
                  <a:close/>
                  <a:moveTo>
                    <a:pt x="848360" y="0"/>
                  </a:moveTo>
                  <a:cubicBezTo>
                    <a:pt x="826548" y="0"/>
                    <a:pt x="808863" y="17662"/>
                    <a:pt x="808863" y="39446"/>
                  </a:cubicBezTo>
                  <a:cubicBezTo>
                    <a:pt x="808863" y="39465"/>
                    <a:pt x="808863" y="39491"/>
                    <a:pt x="808863" y="39509"/>
                  </a:cubicBezTo>
                  <a:lnTo>
                    <a:pt x="808863" y="580911"/>
                  </a:lnTo>
                  <a:cubicBezTo>
                    <a:pt x="808863" y="602696"/>
                    <a:pt x="826548" y="620358"/>
                    <a:pt x="848360" y="620358"/>
                  </a:cubicBezTo>
                  <a:cubicBezTo>
                    <a:pt x="870172" y="620358"/>
                    <a:pt x="887857" y="602696"/>
                    <a:pt x="887857" y="580911"/>
                  </a:cubicBezTo>
                  <a:lnTo>
                    <a:pt x="887857" y="39509"/>
                  </a:lnTo>
                  <a:cubicBezTo>
                    <a:pt x="887889" y="17725"/>
                    <a:pt x="870236" y="38"/>
                    <a:pt x="848424" y="0"/>
                  </a:cubicBezTo>
                  <a:cubicBezTo>
                    <a:pt x="848405" y="0"/>
                    <a:pt x="848379" y="0"/>
                    <a:pt x="848360" y="0"/>
                  </a:cubicBezTo>
                  <a:close/>
                  <a:moveTo>
                    <a:pt x="1194880" y="0"/>
                  </a:moveTo>
                  <a:cubicBezTo>
                    <a:pt x="1173068" y="0"/>
                    <a:pt x="1155383" y="17662"/>
                    <a:pt x="1155383" y="39446"/>
                  </a:cubicBezTo>
                  <a:cubicBezTo>
                    <a:pt x="1155383" y="39465"/>
                    <a:pt x="1155383" y="39491"/>
                    <a:pt x="1155383" y="39509"/>
                  </a:cubicBezTo>
                  <a:lnTo>
                    <a:pt x="1155383" y="236106"/>
                  </a:lnTo>
                  <a:cubicBezTo>
                    <a:pt x="1155383" y="257890"/>
                    <a:pt x="1173068" y="275552"/>
                    <a:pt x="1194880" y="275552"/>
                  </a:cubicBezTo>
                  <a:cubicBezTo>
                    <a:pt x="1216692" y="275552"/>
                    <a:pt x="1234377" y="257890"/>
                    <a:pt x="1234377" y="236106"/>
                  </a:cubicBezTo>
                  <a:lnTo>
                    <a:pt x="1234377" y="39509"/>
                  </a:lnTo>
                  <a:cubicBezTo>
                    <a:pt x="1234408" y="17725"/>
                    <a:pt x="1216756" y="38"/>
                    <a:pt x="1194943" y="0"/>
                  </a:cubicBezTo>
                  <a:cubicBezTo>
                    <a:pt x="1194924" y="0"/>
                    <a:pt x="1194899" y="0"/>
                    <a:pt x="1194880" y="0"/>
                  </a:cubicBezTo>
                  <a:close/>
                  <a:moveTo>
                    <a:pt x="1310386" y="0"/>
                  </a:moveTo>
                  <a:cubicBezTo>
                    <a:pt x="1288574" y="0"/>
                    <a:pt x="1270889" y="17662"/>
                    <a:pt x="1270889" y="39446"/>
                  </a:cubicBezTo>
                  <a:cubicBezTo>
                    <a:pt x="1270889" y="39465"/>
                    <a:pt x="1270889" y="39491"/>
                    <a:pt x="1270889" y="39509"/>
                  </a:cubicBezTo>
                  <a:lnTo>
                    <a:pt x="1270889" y="71219"/>
                  </a:lnTo>
                  <a:cubicBezTo>
                    <a:pt x="1270889" y="93003"/>
                    <a:pt x="1288574" y="110665"/>
                    <a:pt x="1310386" y="110665"/>
                  </a:cubicBezTo>
                  <a:cubicBezTo>
                    <a:pt x="1332199" y="110665"/>
                    <a:pt x="1349883" y="93003"/>
                    <a:pt x="1349883" y="71219"/>
                  </a:cubicBezTo>
                  <a:lnTo>
                    <a:pt x="1349883" y="39509"/>
                  </a:lnTo>
                  <a:cubicBezTo>
                    <a:pt x="1349915" y="17725"/>
                    <a:pt x="1332262" y="38"/>
                    <a:pt x="1310450" y="0"/>
                  </a:cubicBezTo>
                  <a:cubicBezTo>
                    <a:pt x="1310431" y="0"/>
                    <a:pt x="1310405" y="0"/>
                    <a:pt x="1310386" y="0"/>
                  </a:cubicBezTo>
                  <a:close/>
                  <a:moveTo>
                    <a:pt x="732536" y="0"/>
                  </a:moveTo>
                  <a:cubicBezTo>
                    <a:pt x="710724" y="0"/>
                    <a:pt x="693039" y="17662"/>
                    <a:pt x="693039" y="39446"/>
                  </a:cubicBezTo>
                  <a:cubicBezTo>
                    <a:pt x="693039" y="39465"/>
                    <a:pt x="693039" y="39491"/>
                    <a:pt x="693039" y="39509"/>
                  </a:cubicBezTo>
                  <a:lnTo>
                    <a:pt x="693039" y="593532"/>
                  </a:lnTo>
                  <a:cubicBezTo>
                    <a:pt x="693039" y="615316"/>
                    <a:pt x="710724" y="632978"/>
                    <a:pt x="732536" y="632978"/>
                  </a:cubicBezTo>
                  <a:cubicBezTo>
                    <a:pt x="754349" y="632978"/>
                    <a:pt x="772033" y="615316"/>
                    <a:pt x="772033" y="593532"/>
                  </a:cubicBezTo>
                  <a:lnTo>
                    <a:pt x="772033" y="39509"/>
                  </a:lnTo>
                  <a:cubicBezTo>
                    <a:pt x="772072" y="17821"/>
                    <a:pt x="754571" y="171"/>
                    <a:pt x="732854" y="0"/>
                  </a:cubicBezTo>
                  <a:close/>
                  <a:moveTo>
                    <a:pt x="1079056" y="0"/>
                  </a:moveTo>
                  <a:cubicBezTo>
                    <a:pt x="1057244" y="0"/>
                    <a:pt x="1039559" y="17662"/>
                    <a:pt x="1039559" y="39446"/>
                  </a:cubicBezTo>
                  <a:cubicBezTo>
                    <a:pt x="1039559" y="39465"/>
                    <a:pt x="1039559" y="39491"/>
                    <a:pt x="1039559" y="39509"/>
                  </a:cubicBezTo>
                  <a:lnTo>
                    <a:pt x="1039559" y="411141"/>
                  </a:lnTo>
                  <a:cubicBezTo>
                    <a:pt x="1039559" y="432925"/>
                    <a:pt x="1057244" y="450587"/>
                    <a:pt x="1079056" y="450587"/>
                  </a:cubicBezTo>
                  <a:cubicBezTo>
                    <a:pt x="1100868" y="450587"/>
                    <a:pt x="1118553" y="432925"/>
                    <a:pt x="1118553" y="411141"/>
                  </a:cubicBezTo>
                  <a:lnTo>
                    <a:pt x="1118553" y="39509"/>
                  </a:lnTo>
                  <a:cubicBezTo>
                    <a:pt x="1118591" y="17821"/>
                    <a:pt x="1101090" y="171"/>
                    <a:pt x="1079373" y="0"/>
                  </a:cubicBezTo>
                  <a:close/>
                  <a:moveTo>
                    <a:pt x="963549" y="0"/>
                  </a:moveTo>
                  <a:lnTo>
                    <a:pt x="963549" y="0"/>
                  </a:lnTo>
                  <a:cubicBezTo>
                    <a:pt x="941737" y="0"/>
                    <a:pt x="924052" y="17662"/>
                    <a:pt x="924052" y="39446"/>
                  </a:cubicBezTo>
                  <a:cubicBezTo>
                    <a:pt x="924052" y="39465"/>
                    <a:pt x="924052" y="39491"/>
                    <a:pt x="924052" y="39509"/>
                  </a:cubicBezTo>
                  <a:lnTo>
                    <a:pt x="924052" y="524913"/>
                  </a:lnTo>
                  <a:cubicBezTo>
                    <a:pt x="924014" y="546697"/>
                    <a:pt x="941674" y="564391"/>
                    <a:pt x="963486" y="564423"/>
                  </a:cubicBezTo>
                  <a:cubicBezTo>
                    <a:pt x="963594" y="564423"/>
                    <a:pt x="963695" y="564423"/>
                    <a:pt x="963803" y="564423"/>
                  </a:cubicBezTo>
                  <a:lnTo>
                    <a:pt x="963803" y="564423"/>
                  </a:lnTo>
                  <a:cubicBezTo>
                    <a:pt x="985615" y="564423"/>
                    <a:pt x="1003300" y="546761"/>
                    <a:pt x="1003300" y="524977"/>
                  </a:cubicBezTo>
                  <a:cubicBezTo>
                    <a:pt x="1003300" y="524957"/>
                    <a:pt x="1003300" y="524932"/>
                    <a:pt x="1003300" y="524913"/>
                  </a:cubicBezTo>
                  <a:lnTo>
                    <a:pt x="1003300" y="39509"/>
                  </a:lnTo>
                  <a:cubicBezTo>
                    <a:pt x="1003332" y="17725"/>
                    <a:pt x="985679" y="38"/>
                    <a:pt x="963867" y="0"/>
                  </a:cubicBezTo>
                  <a:cubicBezTo>
                    <a:pt x="963848" y="0"/>
                    <a:pt x="963822" y="0"/>
                    <a:pt x="963803" y="0"/>
                  </a:cubicBezTo>
                  <a:close/>
                </a:path>
              </a:pathLst>
            </a:custGeom>
            <a:solidFill>
              <a:srgbClr val="33E7FF">
                <a:alpha val="597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0" y="1968308"/>
              <a:ext cx="9144000" cy="2220131"/>
            </a:xfrm>
            <a:custGeom>
              <a:avLst/>
              <a:gdLst/>
              <a:ahLst/>
              <a:cxnLst/>
              <a:rect l="l" t="t" r="r" b="b"/>
              <a:pathLst>
                <a:path w="12192000" h="2960175" extrusionOk="0">
                  <a:moveTo>
                    <a:pt x="0" y="333390"/>
                  </a:moveTo>
                  <a:cubicBezTo>
                    <a:pt x="514350" y="333390"/>
                    <a:pt x="699072" y="1437375"/>
                    <a:pt x="1490980" y="1437375"/>
                  </a:cubicBezTo>
                  <a:cubicBezTo>
                    <a:pt x="2642870" y="1437375"/>
                    <a:pt x="2642870" y="0"/>
                    <a:pt x="3794697" y="0"/>
                  </a:cubicBezTo>
                  <a:cubicBezTo>
                    <a:pt x="4946523" y="0"/>
                    <a:pt x="4946650" y="2960175"/>
                    <a:pt x="6098413" y="2960175"/>
                  </a:cubicBezTo>
                  <a:cubicBezTo>
                    <a:pt x="7250176" y="2960175"/>
                    <a:pt x="7250303" y="571082"/>
                    <a:pt x="8402130" y="571082"/>
                  </a:cubicBezTo>
                  <a:cubicBezTo>
                    <a:pt x="9553956" y="571082"/>
                    <a:pt x="9490519" y="2769920"/>
                    <a:pt x="10642600" y="2769920"/>
                  </a:cubicBezTo>
                  <a:cubicBezTo>
                    <a:pt x="11588052" y="2769920"/>
                    <a:pt x="11586337" y="903964"/>
                    <a:pt x="12192000" y="235155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" name="Google Shape;35;p2"/>
          <p:cNvGrpSpPr/>
          <p:nvPr/>
        </p:nvGrpSpPr>
        <p:grpSpPr>
          <a:xfrm>
            <a:off x="135815" y="2828480"/>
            <a:ext cx="8869535" cy="2073345"/>
            <a:chOff x="135815" y="2828480"/>
            <a:chExt cx="8869535" cy="2073345"/>
          </a:xfrm>
        </p:grpSpPr>
        <p:sp>
          <p:nvSpPr>
            <p:cNvPr id="36" name="Google Shape;36;p2"/>
            <p:cNvSpPr/>
            <p:nvPr/>
          </p:nvSpPr>
          <p:spPr>
            <a:xfrm>
              <a:off x="2005925" y="39565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2320790" y="4086477"/>
              <a:ext cx="58200" cy="5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2102225" y="43266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268650" y="44016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2719290" y="4420677"/>
              <a:ext cx="58200" cy="58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2777500" y="458978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6258675" y="42303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1669290" y="4656377"/>
              <a:ext cx="58200" cy="58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1015700" y="33500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4283275" y="41843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6085040" y="4656377"/>
              <a:ext cx="58200" cy="58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6570650" y="44979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3225425" y="32537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5755090" y="4451427"/>
              <a:ext cx="58200" cy="5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3005325" y="34748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5505625" y="48055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7109815" y="4420677"/>
              <a:ext cx="58200" cy="58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7682275" y="421608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8909050" y="46373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8733490" y="4280652"/>
              <a:ext cx="58200" cy="5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7280975" y="282848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7446290" y="3072952"/>
              <a:ext cx="58200" cy="5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6143240" y="3416627"/>
              <a:ext cx="58200" cy="58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5363775" y="34748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8526265" y="4733627"/>
              <a:ext cx="58200" cy="58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135815" y="3975577"/>
              <a:ext cx="58200" cy="58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509690" y="3508127"/>
              <a:ext cx="58200" cy="58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gradFill>
          <a:gsLst>
            <a:gs pos="0">
              <a:schemeClr val="dk1"/>
            </a:gs>
            <a:gs pos="49000">
              <a:schemeClr val="dk2"/>
            </a:gs>
            <a:gs pos="100000">
              <a:schemeClr val="dk2"/>
            </a:gs>
          </a:gsLst>
          <a:lin ang="5400012" scaled="0"/>
        </a:gra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oogle Shape;64;p3"/>
          <p:cNvGrpSpPr/>
          <p:nvPr/>
        </p:nvGrpSpPr>
        <p:grpSpPr>
          <a:xfrm>
            <a:off x="0" y="2396973"/>
            <a:ext cx="9144000" cy="2463363"/>
            <a:chOff x="0" y="1786473"/>
            <a:chExt cx="9144000" cy="2463363"/>
          </a:xfrm>
        </p:grpSpPr>
        <p:sp>
          <p:nvSpPr>
            <p:cNvPr id="65" name="Google Shape;65;p3"/>
            <p:cNvSpPr/>
            <p:nvPr/>
          </p:nvSpPr>
          <p:spPr>
            <a:xfrm>
              <a:off x="387953" y="3203434"/>
              <a:ext cx="1506902" cy="1046402"/>
            </a:xfrm>
            <a:custGeom>
              <a:avLst/>
              <a:gdLst/>
              <a:ahLst/>
              <a:cxnLst/>
              <a:rect l="l" t="t" r="r" b="b"/>
              <a:pathLst>
                <a:path w="2009203" h="1395202" extrusionOk="0">
                  <a:moveTo>
                    <a:pt x="1005142" y="1395202"/>
                  </a:moveTo>
                  <a:cubicBezTo>
                    <a:pt x="1434656" y="1395202"/>
                    <a:pt x="1742377" y="650418"/>
                    <a:pt x="2009204" y="0"/>
                  </a:cubicBezTo>
                  <a:lnTo>
                    <a:pt x="0" y="0"/>
                  </a:lnTo>
                  <a:cubicBezTo>
                    <a:pt x="310706" y="521742"/>
                    <a:pt x="470408" y="1395202"/>
                    <a:pt x="1005142" y="1395202"/>
                  </a:cubicBezTo>
                  <a:close/>
                </a:path>
              </a:pathLst>
            </a:custGeom>
            <a:gradFill>
              <a:gsLst>
                <a:gs pos="0">
                  <a:srgbClr val="FF826C"/>
                </a:gs>
                <a:gs pos="100000">
                  <a:srgbClr val="FF3E45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66;p3"/>
            <p:cNvSpPr/>
            <p:nvPr/>
          </p:nvSpPr>
          <p:spPr>
            <a:xfrm>
              <a:off x="455961" y="3203339"/>
              <a:ext cx="1387697" cy="1027233"/>
            </a:xfrm>
            <a:custGeom>
              <a:avLst/>
              <a:gdLst/>
              <a:ahLst/>
              <a:cxnLst/>
              <a:rect l="l" t="t" r="r" b="b"/>
              <a:pathLst>
                <a:path w="1850262" h="1369644" extrusionOk="0">
                  <a:moveTo>
                    <a:pt x="750570" y="896291"/>
                  </a:moveTo>
                  <a:cubicBezTo>
                    <a:pt x="720268" y="896291"/>
                    <a:pt x="695706" y="920821"/>
                    <a:pt x="695706" y="951084"/>
                  </a:cubicBezTo>
                  <a:cubicBezTo>
                    <a:pt x="695706" y="981347"/>
                    <a:pt x="720268" y="1005877"/>
                    <a:pt x="750570" y="1005877"/>
                  </a:cubicBezTo>
                  <a:cubicBezTo>
                    <a:pt x="780872" y="1005877"/>
                    <a:pt x="805434" y="981347"/>
                    <a:pt x="805434" y="951084"/>
                  </a:cubicBezTo>
                  <a:cubicBezTo>
                    <a:pt x="805434" y="920821"/>
                    <a:pt x="780872" y="896291"/>
                    <a:pt x="750570" y="896291"/>
                  </a:cubicBezTo>
                  <a:close/>
                  <a:moveTo>
                    <a:pt x="750570" y="1261643"/>
                  </a:moveTo>
                  <a:cubicBezTo>
                    <a:pt x="720268" y="1261643"/>
                    <a:pt x="695706" y="1286173"/>
                    <a:pt x="695706" y="1316437"/>
                  </a:cubicBezTo>
                  <a:cubicBezTo>
                    <a:pt x="695700" y="1325842"/>
                    <a:pt x="698151" y="1335088"/>
                    <a:pt x="702818" y="1343263"/>
                  </a:cubicBezTo>
                  <a:cubicBezTo>
                    <a:pt x="722274" y="1353473"/>
                    <a:pt x="742436" y="1362294"/>
                    <a:pt x="763143" y="1369645"/>
                  </a:cubicBezTo>
                  <a:cubicBezTo>
                    <a:pt x="792499" y="1362288"/>
                    <a:pt x="810324" y="1332558"/>
                    <a:pt x="802964" y="1303239"/>
                  </a:cubicBezTo>
                  <a:cubicBezTo>
                    <a:pt x="796906" y="1279128"/>
                    <a:pt x="775335" y="1262119"/>
                    <a:pt x="750443" y="1261833"/>
                  </a:cubicBezTo>
                  <a:close/>
                  <a:moveTo>
                    <a:pt x="527939" y="127"/>
                  </a:moveTo>
                  <a:cubicBezTo>
                    <a:pt x="507054" y="22050"/>
                    <a:pt x="507924" y="56734"/>
                    <a:pt x="529876" y="77592"/>
                  </a:cubicBezTo>
                  <a:cubicBezTo>
                    <a:pt x="551828" y="98450"/>
                    <a:pt x="586556" y="97582"/>
                    <a:pt x="607441" y="75658"/>
                  </a:cubicBezTo>
                  <a:cubicBezTo>
                    <a:pt x="627590" y="54502"/>
                    <a:pt x="627590" y="21283"/>
                    <a:pt x="607441" y="127"/>
                  </a:cubicBezTo>
                  <a:close/>
                  <a:moveTo>
                    <a:pt x="567690" y="348357"/>
                  </a:moveTo>
                  <a:cubicBezTo>
                    <a:pt x="537388" y="348357"/>
                    <a:pt x="512826" y="372887"/>
                    <a:pt x="512826" y="403150"/>
                  </a:cubicBezTo>
                  <a:cubicBezTo>
                    <a:pt x="512731" y="405008"/>
                    <a:pt x="512731" y="406873"/>
                    <a:pt x="512826" y="408731"/>
                  </a:cubicBezTo>
                  <a:cubicBezTo>
                    <a:pt x="515912" y="438835"/>
                    <a:pt x="542855" y="460740"/>
                    <a:pt x="572999" y="457652"/>
                  </a:cubicBezTo>
                  <a:cubicBezTo>
                    <a:pt x="598875" y="455007"/>
                    <a:pt x="619328" y="434574"/>
                    <a:pt x="621983" y="408731"/>
                  </a:cubicBezTo>
                  <a:cubicBezTo>
                    <a:pt x="622186" y="406879"/>
                    <a:pt x="622294" y="405014"/>
                    <a:pt x="622300" y="403150"/>
                  </a:cubicBezTo>
                  <a:cubicBezTo>
                    <a:pt x="622300" y="372988"/>
                    <a:pt x="597891" y="348496"/>
                    <a:pt x="567690" y="348357"/>
                  </a:cubicBezTo>
                  <a:close/>
                  <a:moveTo>
                    <a:pt x="750570" y="165712"/>
                  </a:moveTo>
                  <a:cubicBezTo>
                    <a:pt x="720268" y="165712"/>
                    <a:pt x="695706" y="190242"/>
                    <a:pt x="695706" y="220505"/>
                  </a:cubicBezTo>
                  <a:cubicBezTo>
                    <a:pt x="695706" y="250769"/>
                    <a:pt x="720268" y="275299"/>
                    <a:pt x="750570" y="275299"/>
                  </a:cubicBezTo>
                  <a:cubicBezTo>
                    <a:pt x="780872" y="275299"/>
                    <a:pt x="805434" y="250769"/>
                    <a:pt x="805434" y="220505"/>
                  </a:cubicBezTo>
                  <a:cubicBezTo>
                    <a:pt x="805434" y="220486"/>
                    <a:pt x="805434" y="220461"/>
                    <a:pt x="805434" y="220442"/>
                  </a:cubicBezTo>
                  <a:cubicBezTo>
                    <a:pt x="805472" y="190179"/>
                    <a:pt x="780936" y="165623"/>
                    <a:pt x="750634" y="165585"/>
                  </a:cubicBezTo>
                  <a:cubicBezTo>
                    <a:pt x="750615" y="165585"/>
                    <a:pt x="750589" y="165585"/>
                    <a:pt x="750570" y="165585"/>
                  </a:cubicBezTo>
                  <a:close/>
                  <a:moveTo>
                    <a:pt x="933450" y="1078935"/>
                  </a:moveTo>
                  <a:cubicBezTo>
                    <a:pt x="931583" y="1078942"/>
                    <a:pt x="929716" y="1079049"/>
                    <a:pt x="927862" y="1079252"/>
                  </a:cubicBezTo>
                  <a:cubicBezTo>
                    <a:pt x="899884" y="1082112"/>
                    <a:pt x="878605" y="1105641"/>
                    <a:pt x="878586" y="1133729"/>
                  </a:cubicBezTo>
                  <a:cubicBezTo>
                    <a:pt x="878491" y="1135587"/>
                    <a:pt x="878491" y="1137451"/>
                    <a:pt x="878586" y="1139309"/>
                  </a:cubicBezTo>
                  <a:cubicBezTo>
                    <a:pt x="881272" y="1165159"/>
                    <a:pt x="901725" y="1185586"/>
                    <a:pt x="927608" y="1188268"/>
                  </a:cubicBezTo>
                  <a:cubicBezTo>
                    <a:pt x="929462" y="1188471"/>
                    <a:pt x="931329" y="1188579"/>
                    <a:pt x="933196" y="1188585"/>
                  </a:cubicBezTo>
                  <a:cubicBezTo>
                    <a:pt x="961333" y="1188535"/>
                    <a:pt x="984879" y="1167264"/>
                    <a:pt x="987743" y="1139309"/>
                  </a:cubicBezTo>
                  <a:cubicBezTo>
                    <a:pt x="987838" y="1137451"/>
                    <a:pt x="987838" y="1135587"/>
                    <a:pt x="987743" y="1133729"/>
                  </a:cubicBezTo>
                  <a:cubicBezTo>
                    <a:pt x="987812" y="1103637"/>
                    <a:pt x="963574" y="1079119"/>
                    <a:pt x="933450" y="1078808"/>
                  </a:cubicBezTo>
                  <a:close/>
                  <a:moveTo>
                    <a:pt x="750570" y="531001"/>
                  </a:moveTo>
                  <a:cubicBezTo>
                    <a:pt x="720268" y="531001"/>
                    <a:pt x="695706" y="555531"/>
                    <a:pt x="695706" y="585795"/>
                  </a:cubicBezTo>
                  <a:cubicBezTo>
                    <a:pt x="695706" y="616058"/>
                    <a:pt x="720268" y="640588"/>
                    <a:pt x="750570" y="640588"/>
                  </a:cubicBezTo>
                  <a:cubicBezTo>
                    <a:pt x="780872" y="640588"/>
                    <a:pt x="805434" y="616058"/>
                    <a:pt x="805434" y="585795"/>
                  </a:cubicBezTo>
                  <a:cubicBezTo>
                    <a:pt x="805434" y="555531"/>
                    <a:pt x="780872" y="531001"/>
                    <a:pt x="750570" y="531001"/>
                  </a:cubicBezTo>
                  <a:close/>
                  <a:moveTo>
                    <a:pt x="567690" y="713646"/>
                  </a:moveTo>
                  <a:cubicBezTo>
                    <a:pt x="537388" y="713646"/>
                    <a:pt x="512826" y="738176"/>
                    <a:pt x="512826" y="768439"/>
                  </a:cubicBezTo>
                  <a:cubicBezTo>
                    <a:pt x="512826" y="798702"/>
                    <a:pt x="537388" y="823233"/>
                    <a:pt x="567690" y="823233"/>
                  </a:cubicBezTo>
                  <a:cubicBezTo>
                    <a:pt x="597992" y="823233"/>
                    <a:pt x="622554" y="798702"/>
                    <a:pt x="622554" y="768439"/>
                  </a:cubicBezTo>
                  <a:cubicBezTo>
                    <a:pt x="622554" y="738176"/>
                    <a:pt x="597992" y="713646"/>
                    <a:pt x="567690" y="713646"/>
                  </a:cubicBezTo>
                  <a:close/>
                  <a:moveTo>
                    <a:pt x="384810" y="896291"/>
                  </a:moveTo>
                  <a:cubicBezTo>
                    <a:pt x="367494" y="896291"/>
                    <a:pt x="351193" y="904478"/>
                    <a:pt x="340868" y="918360"/>
                  </a:cubicBezTo>
                  <a:cubicBezTo>
                    <a:pt x="356699" y="948376"/>
                    <a:pt x="372872" y="977466"/>
                    <a:pt x="389382" y="1005624"/>
                  </a:cubicBezTo>
                  <a:cubicBezTo>
                    <a:pt x="419583" y="1003639"/>
                    <a:pt x="442455" y="977580"/>
                    <a:pt x="440461" y="947418"/>
                  </a:cubicBezTo>
                  <a:cubicBezTo>
                    <a:pt x="438544" y="918271"/>
                    <a:pt x="414052" y="895770"/>
                    <a:pt x="384810" y="896291"/>
                  </a:cubicBezTo>
                  <a:close/>
                  <a:moveTo>
                    <a:pt x="201930" y="348357"/>
                  </a:moveTo>
                  <a:cubicBezTo>
                    <a:pt x="171628" y="348357"/>
                    <a:pt x="147066" y="372887"/>
                    <a:pt x="147066" y="403150"/>
                  </a:cubicBezTo>
                  <a:cubicBezTo>
                    <a:pt x="146971" y="405008"/>
                    <a:pt x="146971" y="406873"/>
                    <a:pt x="147066" y="408731"/>
                  </a:cubicBezTo>
                  <a:cubicBezTo>
                    <a:pt x="150152" y="438835"/>
                    <a:pt x="177095" y="460740"/>
                    <a:pt x="207239" y="457652"/>
                  </a:cubicBezTo>
                  <a:cubicBezTo>
                    <a:pt x="233115" y="455007"/>
                    <a:pt x="253568" y="434574"/>
                    <a:pt x="256222" y="408731"/>
                  </a:cubicBezTo>
                  <a:cubicBezTo>
                    <a:pt x="256426" y="406879"/>
                    <a:pt x="256534" y="405014"/>
                    <a:pt x="256540" y="403150"/>
                  </a:cubicBezTo>
                  <a:cubicBezTo>
                    <a:pt x="256540" y="372988"/>
                    <a:pt x="232131" y="348496"/>
                    <a:pt x="201930" y="348357"/>
                  </a:cubicBezTo>
                  <a:close/>
                  <a:moveTo>
                    <a:pt x="19050" y="165585"/>
                  </a:moveTo>
                  <a:cubicBezTo>
                    <a:pt x="12548" y="165591"/>
                    <a:pt x="6098" y="166752"/>
                    <a:pt x="0" y="169010"/>
                  </a:cubicBezTo>
                  <a:cubicBezTo>
                    <a:pt x="15791" y="201226"/>
                    <a:pt x="31350" y="234077"/>
                    <a:pt x="46672" y="267562"/>
                  </a:cubicBezTo>
                  <a:cubicBezTo>
                    <a:pt x="72803" y="252303"/>
                    <a:pt x="81597" y="218787"/>
                    <a:pt x="66319" y="192690"/>
                  </a:cubicBezTo>
                  <a:cubicBezTo>
                    <a:pt x="56496" y="175916"/>
                    <a:pt x="38506" y="165598"/>
                    <a:pt x="19050" y="165585"/>
                  </a:cubicBezTo>
                  <a:close/>
                  <a:moveTo>
                    <a:pt x="162179" y="0"/>
                  </a:moveTo>
                  <a:cubicBezTo>
                    <a:pt x="141294" y="21924"/>
                    <a:pt x="142164" y="56607"/>
                    <a:pt x="164116" y="77465"/>
                  </a:cubicBezTo>
                  <a:cubicBezTo>
                    <a:pt x="186068" y="98324"/>
                    <a:pt x="220796" y="97455"/>
                    <a:pt x="241681" y="75531"/>
                  </a:cubicBezTo>
                  <a:cubicBezTo>
                    <a:pt x="261830" y="54375"/>
                    <a:pt x="261830" y="21156"/>
                    <a:pt x="241681" y="0"/>
                  </a:cubicBezTo>
                  <a:close/>
                  <a:moveTo>
                    <a:pt x="567690" y="1078808"/>
                  </a:moveTo>
                  <a:cubicBezTo>
                    <a:pt x="537388" y="1078808"/>
                    <a:pt x="512826" y="1103339"/>
                    <a:pt x="512826" y="1133602"/>
                  </a:cubicBezTo>
                  <a:cubicBezTo>
                    <a:pt x="512731" y="1135460"/>
                    <a:pt x="512731" y="1137324"/>
                    <a:pt x="512826" y="1139182"/>
                  </a:cubicBezTo>
                  <a:cubicBezTo>
                    <a:pt x="515912" y="1169287"/>
                    <a:pt x="542855" y="1191192"/>
                    <a:pt x="572999" y="1188103"/>
                  </a:cubicBezTo>
                  <a:cubicBezTo>
                    <a:pt x="598875" y="1185459"/>
                    <a:pt x="619328" y="1165026"/>
                    <a:pt x="621983" y="1139182"/>
                  </a:cubicBezTo>
                  <a:cubicBezTo>
                    <a:pt x="622186" y="1137331"/>
                    <a:pt x="622294" y="1135466"/>
                    <a:pt x="622300" y="1133602"/>
                  </a:cubicBezTo>
                  <a:cubicBezTo>
                    <a:pt x="622300" y="1103440"/>
                    <a:pt x="597891" y="1078948"/>
                    <a:pt x="567690" y="1078808"/>
                  </a:cubicBezTo>
                  <a:close/>
                  <a:moveTo>
                    <a:pt x="384810" y="165585"/>
                  </a:moveTo>
                  <a:cubicBezTo>
                    <a:pt x="354508" y="165585"/>
                    <a:pt x="329946" y="190115"/>
                    <a:pt x="329946" y="220379"/>
                  </a:cubicBezTo>
                  <a:cubicBezTo>
                    <a:pt x="329946" y="250642"/>
                    <a:pt x="354508" y="275172"/>
                    <a:pt x="384810" y="275172"/>
                  </a:cubicBezTo>
                  <a:cubicBezTo>
                    <a:pt x="415112" y="275172"/>
                    <a:pt x="439674" y="250642"/>
                    <a:pt x="439674" y="220379"/>
                  </a:cubicBezTo>
                  <a:cubicBezTo>
                    <a:pt x="439674" y="220359"/>
                    <a:pt x="439674" y="220334"/>
                    <a:pt x="439674" y="220315"/>
                  </a:cubicBezTo>
                  <a:cubicBezTo>
                    <a:pt x="439674" y="190090"/>
                    <a:pt x="415138" y="165585"/>
                    <a:pt x="384874" y="165585"/>
                  </a:cubicBezTo>
                  <a:cubicBezTo>
                    <a:pt x="384854" y="165585"/>
                    <a:pt x="384829" y="165585"/>
                    <a:pt x="384810" y="165585"/>
                  </a:cubicBezTo>
                  <a:close/>
                  <a:moveTo>
                    <a:pt x="933450" y="713519"/>
                  </a:moveTo>
                  <a:cubicBezTo>
                    <a:pt x="931590" y="713424"/>
                    <a:pt x="929723" y="713424"/>
                    <a:pt x="927862" y="713519"/>
                  </a:cubicBezTo>
                  <a:cubicBezTo>
                    <a:pt x="897700" y="716772"/>
                    <a:pt x="875894" y="743827"/>
                    <a:pt x="879151" y="773950"/>
                  </a:cubicBezTo>
                  <a:cubicBezTo>
                    <a:pt x="881920" y="799584"/>
                    <a:pt x="902195" y="819827"/>
                    <a:pt x="927862" y="822599"/>
                  </a:cubicBezTo>
                  <a:cubicBezTo>
                    <a:pt x="929704" y="822599"/>
                    <a:pt x="931545" y="822599"/>
                    <a:pt x="933450" y="822599"/>
                  </a:cubicBezTo>
                  <a:cubicBezTo>
                    <a:pt x="963752" y="822599"/>
                    <a:pt x="988314" y="798068"/>
                    <a:pt x="988314" y="767805"/>
                  </a:cubicBezTo>
                  <a:cubicBezTo>
                    <a:pt x="988314" y="737542"/>
                    <a:pt x="963752" y="713012"/>
                    <a:pt x="933450" y="713012"/>
                  </a:cubicBezTo>
                  <a:close/>
                  <a:moveTo>
                    <a:pt x="384810" y="530874"/>
                  </a:moveTo>
                  <a:cubicBezTo>
                    <a:pt x="354508" y="530874"/>
                    <a:pt x="329946" y="555404"/>
                    <a:pt x="329946" y="585668"/>
                  </a:cubicBezTo>
                  <a:cubicBezTo>
                    <a:pt x="329946" y="615931"/>
                    <a:pt x="354508" y="640461"/>
                    <a:pt x="384810" y="640461"/>
                  </a:cubicBezTo>
                  <a:cubicBezTo>
                    <a:pt x="415112" y="640461"/>
                    <a:pt x="439674" y="615931"/>
                    <a:pt x="439674" y="585668"/>
                  </a:cubicBezTo>
                  <a:cubicBezTo>
                    <a:pt x="439604" y="555455"/>
                    <a:pt x="415061" y="531001"/>
                    <a:pt x="384810" y="531001"/>
                  </a:cubicBezTo>
                  <a:close/>
                  <a:moveTo>
                    <a:pt x="1847850" y="165585"/>
                  </a:moveTo>
                  <a:cubicBezTo>
                    <a:pt x="1817586" y="165420"/>
                    <a:pt x="1792916" y="189786"/>
                    <a:pt x="1792745" y="220011"/>
                  </a:cubicBezTo>
                  <a:cubicBezTo>
                    <a:pt x="1792662" y="235485"/>
                    <a:pt x="1799139" y="250274"/>
                    <a:pt x="1810576" y="260712"/>
                  </a:cubicBezTo>
                  <a:cubicBezTo>
                    <a:pt x="1823911" y="229048"/>
                    <a:pt x="1837138" y="197440"/>
                    <a:pt x="1850263" y="165902"/>
                  </a:cubicBezTo>
                  <a:close/>
                  <a:moveTo>
                    <a:pt x="1427226" y="951084"/>
                  </a:moveTo>
                  <a:cubicBezTo>
                    <a:pt x="1427232" y="966767"/>
                    <a:pt x="1433982" y="981690"/>
                    <a:pt x="1445768" y="992052"/>
                  </a:cubicBezTo>
                  <a:cubicBezTo>
                    <a:pt x="1464818" y="962563"/>
                    <a:pt x="1483868" y="931868"/>
                    <a:pt x="1502346" y="900222"/>
                  </a:cubicBezTo>
                  <a:cubicBezTo>
                    <a:pt x="1474292" y="888978"/>
                    <a:pt x="1442422" y="902582"/>
                    <a:pt x="1431163" y="930600"/>
                  </a:cubicBezTo>
                  <a:cubicBezTo>
                    <a:pt x="1428560" y="937075"/>
                    <a:pt x="1427226" y="943981"/>
                    <a:pt x="1427226" y="950957"/>
                  </a:cubicBezTo>
                  <a:close/>
                  <a:moveTo>
                    <a:pt x="1482090" y="531001"/>
                  </a:moveTo>
                  <a:cubicBezTo>
                    <a:pt x="1451788" y="531001"/>
                    <a:pt x="1427226" y="555531"/>
                    <a:pt x="1427226" y="585795"/>
                  </a:cubicBezTo>
                  <a:cubicBezTo>
                    <a:pt x="1427226" y="616058"/>
                    <a:pt x="1451788" y="640588"/>
                    <a:pt x="1482090" y="640588"/>
                  </a:cubicBezTo>
                  <a:cubicBezTo>
                    <a:pt x="1512392" y="640588"/>
                    <a:pt x="1536954" y="616058"/>
                    <a:pt x="1536954" y="585795"/>
                  </a:cubicBezTo>
                  <a:cubicBezTo>
                    <a:pt x="1536954" y="555531"/>
                    <a:pt x="1512392" y="531001"/>
                    <a:pt x="1482090" y="531001"/>
                  </a:cubicBezTo>
                  <a:close/>
                  <a:moveTo>
                    <a:pt x="1259459" y="127"/>
                  </a:moveTo>
                  <a:cubicBezTo>
                    <a:pt x="1238574" y="22050"/>
                    <a:pt x="1239444" y="56734"/>
                    <a:pt x="1261396" y="77592"/>
                  </a:cubicBezTo>
                  <a:cubicBezTo>
                    <a:pt x="1283348" y="98450"/>
                    <a:pt x="1318076" y="97582"/>
                    <a:pt x="1338961" y="75658"/>
                  </a:cubicBezTo>
                  <a:cubicBezTo>
                    <a:pt x="1359110" y="54502"/>
                    <a:pt x="1359110" y="21283"/>
                    <a:pt x="1338961" y="127"/>
                  </a:cubicBezTo>
                  <a:close/>
                  <a:moveTo>
                    <a:pt x="1482090" y="165585"/>
                  </a:moveTo>
                  <a:cubicBezTo>
                    <a:pt x="1451788" y="165585"/>
                    <a:pt x="1427226" y="190115"/>
                    <a:pt x="1427226" y="220379"/>
                  </a:cubicBezTo>
                  <a:cubicBezTo>
                    <a:pt x="1427226" y="250642"/>
                    <a:pt x="1451788" y="275172"/>
                    <a:pt x="1482090" y="275172"/>
                  </a:cubicBezTo>
                  <a:cubicBezTo>
                    <a:pt x="1512392" y="275172"/>
                    <a:pt x="1536954" y="250642"/>
                    <a:pt x="1536954" y="220379"/>
                  </a:cubicBezTo>
                  <a:cubicBezTo>
                    <a:pt x="1536954" y="220359"/>
                    <a:pt x="1536954" y="220334"/>
                    <a:pt x="1536954" y="220315"/>
                  </a:cubicBezTo>
                  <a:cubicBezTo>
                    <a:pt x="1536922" y="190077"/>
                    <a:pt x="1512367" y="165585"/>
                    <a:pt x="1482090" y="165585"/>
                  </a:cubicBezTo>
                  <a:close/>
                  <a:moveTo>
                    <a:pt x="1625219" y="0"/>
                  </a:moveTo>
                  <a:cubicBezTo>
                    <a:pt x="1604334" y="21924"/>
                    <a:pt x="1605204" y="56607"/>
                    <a:pt x="1627156" y="77465"/>
                  </a:cubicBezTo>
                  <a:cubicBezTo>
                    <a:pt x="1649108" y="98324"/>
                    <a:pt x="1683836" y="97455"/>
                    <a:pt x="1704721" y="75531"/>
                  </a:cubicBezTo>
                  <a:cubicBezTo>
                    <a:pt x="1724870" y="54375"/>
                    <a:pt x="1724870" y="21156"/>
                    <a:pt x="1704721" y="0"/>
                  </a:cubicBezTo>
                  <a:close/>
                  <a:moveTo>
                    <a:pt x="1299210" y="348230"/>
                  </a:moveTo>
                  <a:cubicBezTo>
                    <a:pt x="1268908" y="348230"/>
                    <a:pt x="1244346" y="372760"/>
                    <a:pt x="1244346" y="403023"/>
                  </a:cubicBezTo>
                  <a:cubicBezTo>
                    <a:pt x="1244251" y="404881"/>
                    <a:pt x="1244251" y="406746"/>
                    <a:pt x="1244346" y="408604"/>
                  </a:cubicBezTo>
                  <a:cubicBezTo>
                    <a:pt x="1247604" y="438728"/>
                    <a:pt x="1274693" y="460505"/>
                    <a:pt x="1304855" y="457252"/>
                  </a:cubicBezTo>
                  <a:cubicBezTo>
                    <a:pt x="1330522" y="454487"/>
                    <a:pt x="1350791" y="434238"/>
                    <a:pt x="1353566" y="408604"/>
                  </a:cubicBezTo>
                  <a:cubicBezTo>
                    <a:pt x="1353566" y="406765"/>
                    <a:pt x="1353566" y="404926"/>
                    <a:pt x="1353566" y="403023"/>
                  </a:cubicBezTo>
                  <a:cubicBezTo>
                    <a:pt x="1353496" y="373007"/>
                    <a:pt x="1329265" y="348636"/>
                    <a:pt x="1299210" y="348357"/>
                  </a:cubicBezTo>
                  <a:close/>
                  <a:moveTo>
                    <a:pt x="1664970" y="348230"/>
                  </a:moveTo>
                  <a:cubicBezTo>
                    <a:pt x="1634668" y="348230"/>
                    <a:pt x="1610106" y="372760"/>
                    <a:pt x="1610106" y="403023"/>
                  </a:cubicBezTo>
                  <a:cubicBezTo>
                    <a:pt x="1610106" y="404926"/>
                    <a:pt x="1610106" y="406765"/>
                    <a:pt x="1610106" y="408604"/>
                  </a:cubicBezTo>
                  <a:cubicBezTo>
                    <a:pt x="1613192" y="438708"/>
                    <a:pt x="1640135" y="460613"/>
                    <a:pt x="1670279" y="457525"/>
                  </a:cubicBezTo>
                  <a:cubicBezTo>
                    <a:pt x="1696155" y="454880"/>
                    <a:pt x="1716608" y="434447"/>
                    <a:pt x="1719263" y="408604"/>
                  </a:cubicBezTo>
                  <a:cubicBezTo>
                    <a:pt x="1719466" y="406752"/>
                    <a:pt x="1719574" y="404888"/>
                    <a:pt x="1719580" y="403023"/>
                  </a:cubicBezTo>
                  <a:cubicBezTo>
                    <a:pt x="1719510" y="372912"/>
                    <a:pt x="1695120" y="348496"/>
                    <a:pt x="1664970" y="348357"/>
                  </a:cubicBezTo>
                  <a:close/>
                  <a:moveTo>
                    <a:pt x="1299210" y="713519"/>
                  </a:moveTo>
                  <a:cubicBezTo>
                    <a:pt x="1268908" y="713519"/>
                    <a:pt x="1244346" y="738049"/>
                    <a:pt x="1244346" y="768312"/>
                  </a:cubicBezTo>
                  <a:cubicBezTo>
                    <a:pt x="1244346" y="798576"/>
                    <a:pt x="1268908" y="823106"/>
                    <a:pt x="1299210" y="823106"/>
                  </a:cubicBezTo>
                  <a:cubicBezTo>
                    <a:pt x="1329512" y="823106"/>
                    <a:pt x="1354074" y="798576"/>
                    <a:pt x="1354074" y="768312"/>
                  </a:cubicBezTo>
                  <a:cubicBezTo>
                    <a:pt x="1354004" y="738100"/>
                    <a:pt x="1329462" y="713646"/>
                    <a:pt x="1299210" y="713646"/>
                  </a:cubicBezTo>
                  <a:close/>
                  <a:moveTo>
                    <a:pt x="1116330" y="1261516"/>
                  </a:moveTo>
                  <a:cubicBezTo>
                    <a:pt x="1086066" y="1261478"/>
                    <a:pt x="1061498" y="1285951"/>
                    <a:pt x="1061466" y="1316183"/>
                  </a:cubicBezTo>
                  <a:cubicBezTo>
                    <a:pt x="1061447" y="1331936"/>
                    <a:pt x="1068229" y="1346934"/>
                    <a:pt x="1080071" y="1357342"/>
                  </a:cubicBezTo>
                  <a:cubicBezTo>
                    <a:pt x="1111701" y="1342628"/>
                    <a:pt x="1141838" y="1324897"/>
                    <a:pt x="1170051" y="1304387"/>
                  </a:cubicBezTo>
                  <a:cubicBezTo>
                    <a:pt x="1164438" y="1279293"/>
                    <a:pt x="1142073" y="1261504"/>
                    <a:pt x="1116330" y="1261643"/>
                  </a:cubicBezTo>
                  <a:close/>
                  <a:moveTo>
                    <a:pt x="933450" y="348293"/>
                  </a:moveTo>
                  <a:cubicBezTo>
                    <a:pt x="931590" y="348198"/>
                    <a:pt x="929723" y="348198"/>
                    <a:pt x="927862" y="348293"/>
                  </a:cubicBezTo>
                  <a:cubicBezTo>
                    <a:pt x="899859" y="351160"/>
                    <a:pt x="878567" y="374719"/>
                    <a:pt x="878586" y="402833"/>
                  </a:cubicBezTo>
                  <a:cubicBezTo>
                    <a:pt x="878491" y="404691"/>
                    <a:pt x="878491" y="406556"/>
                    <a:pt x="878586" y="408414"/>
                  </a:cubicBezTo>
                  <a:cubicBezTo>
                    <a:pt x="881297" y="434250"/>
                    <a:pt x="901738" y="454665"/>
                    <a:pt x="927608" y="457373"/>
                  </a:cubicBezTo>
                  <a:cubicBezTo>
                    <a:pt x="929469" y="457468"/>
                    <a:pt x="931335" y="457468"/>
                    <a:pt x="933196" y="457373"/>
                  </a:cubicBezTo>
                  <a:cubicBezTo>
                    <a:pt x="961320" y="457353"/>
                    <a:pt x="984879" y="436102"/>
                    <a:pt x="987743" y="408160"/>
                  </a:cubicBezTo>
                  <a:cubicBezTo>
                    <a:pt x="987838" y="406302"/>
                    <a:pt x="987838" y="404437"/>
                    <a:pt x="987743" y="402579"/>
                  </a:cubicBezTo>
                  <a:cubicBezTo>
                    <a:pt x="987431" y="372760"/>
                    <a:pt x="963308" y="348667"/>
                    <a:pt x="933450" y="348357"/>
                  </a:cubicBezTo>
                  <a:close/>
                  <a:moveTo>
                    <a:pt x="1116330" y="896227"/>
                  </a:moveTo>
                  <a:cubicBezTo>
                    <a:pt x="1086028" y="896227"/>
                    <a:pt x="1061466" y="920757"/>
                    <a:pt x="1061466" y="951021"/>
                  </a:cubicBezTo>
                  <a:cubicBezTo>
                    <a:pt x="1061466" y="981284"/>
                    <a:pt x="1086028" y="1005814"/>
                    <a:pt x="1116330" y="1005814"/>
                  </a:cubicBezTo>
                  <a:cubicBezTo>
                    <a:pt x="1146632" y="1005814"/>
                    <a:pt x="1171194" y="981284"/>
                    <a:pt x="1171194" y="951021"/>
                  </a:cubicBezTo>
                  <a:cubicBezTo>
                    <a:pt x="1171156" y="920783"/>
                    <a:pt x="1146607" y="896291"/>
                    <a:pt x="1116330" y="896291"/>
                  </a:cubicBezTo>
                  <a:close/>
                  <a:moveTo>
                    <a:pt x="893636" y="127"/>
                  </a:moveTo>
                  <a:cubicBezTo>
                    <a:pt x="872788" y="22088"/>
                    <a:pt x="873709" y="56766"/>
                    <a:pt x="895699" y="77586"/>
                  </a:cubicBezTo>
                  <a:cubicBezTo>
                    <a:pt x="904494" y="85919"/>
                    <a:pt x="915803" y="91107"/>
                    <a:pt x="927862" y="92337"/>
                  </a:cubicBezTo>
                  <a:cubicBezTo>
                    <a:pt x="929716" y="92540"/>
                    <a:pt x="931583" y="92648"/>
                    <a:pt x="933450" y="92654"/>
                  </a:cubicBezTo>
                  <a:cubicBezTo>
                    <a:pt x="963752" y="92635"/>
                    <a:pt x="988301" y="68092"/>
                    <a:pt x="988282" y="37829"/>
                  </a:cubicBezTo>
                  <a:cubicBezTo>
                    <a:pt x="988276" y="23794"/>
                    <a:pt x="982878" y="10299"/>
                    <a:pt x="973201" y="127"/>
                  </a:cubicBezTo>
                  <a:close/>
                  <a:moveTo>
                    <a:pt x="1299210" y="1078808"/>
                  </a:moveTo>
                  <a:cubicBezTo>
                    <a:pt x="1268908" y="1078808"/>
                    <a:pt x="1244346" y="1103339"/>
                    <a:pt x="1244346" y="1133602"/>
                  </a:cubicBezTo>
                  <a:cubicBezTo>
                    <a:pt x="1244251" y="1135460"/>
                    <a:pt x="1244251" y="1137324"/>
                    <a:pt x="1244346" y="1139182"/>
                  </a:cubicBezTo>
                  <a:cubicBezTo>
                    <a:pt x="1247140" y="1166345"/>
                    <a:pt x="1269536" y="1187304"/>
                    <a:pt x="1296861" y="1188332"/>
                  </a:cubicBezTo>
                  <a:cubicBezTo>
                    <a:pt x="1315739" y="1167575"/>
                    <a:pt x="1334326" y="1145569"/>
                    <a:pt x="1352614" y="1122313"/>
                  </a:cubicBezTo>
                  <a:cubicBezTo>
                    <a:pt x="1347311" y="1097048"/>
                    <a:pt x="1325055" y="1078916"/>
                    <a:pt x="1299210" y="1078808"/>
                  </a:cubicBezTo>
                  <a:close/>
                  <a:moveTo>
                    <a:pt x="1116330" y="530874"/>
                  </a:moveTo>
                  <a:cubicBezTo>
                    <a:pt x="1086028" y="530874"/>
                    <a:pt x="1061466" y="555404"/>
                    <a:pt x="1061466" y="585668"/>
                  </a:cubicBezTo>
                  <a:cubicBezTo>
                    <a:pt x="1061466" y="615931"/>
                    <a:pt x="1086028" y="640461"/>
                    <a:pt x="1116330" y="640461"/>
                  </a:cubicBezTo>
                  <a:cubicBezTo>
                    <a:pt x="1146632" y="640461"/>
                    <a:pt x="1171194" y="615931"/>
                    <a:pt x="1171194" y="585668"/>
                  </a:cubicBezTo>
                  <a:cubicBezTo>
                    <a:pt x="1171124" y="555455"/>
                    <a:pt x="1146581" y="531001"/>
                    <a:pt x="1116330" y="531001"/>
                  </a:cubicBezTo>
                  <a:close/>
                  <a:moveTo>
                    <a:pt x="1116330" y="165585"/>
                  </a:moveTo>
                  <a:cubicBezTo>
                    <a:pt x="1086028" y="165585"/>
                    <a:pt x="1061466" y="190115"/>
                    <a:pt x="1061466" y="220379"/>
                  </a:cubicBezTo>
                  <a:cubicBezTo>
                    <a:pt x="1061466" y="250642"/>
                    <a:pt x="1086028" y="275172"/>
                    <a:pt x="1116330" y="275172"/>
                  </a:cubicBezTo>
                  <a:cubicBezTo>
                    <a:pt x="1146632" y="275172"/>
                    <a:pt x="1171194" y="250642"/>
                    <a:pt x="1171194" y="220379"/>
                  </a:cubicBezTo>
                  <a:cubicBezTo>
                    <a:pt x="1171194" y="220359"/>
                    <a:pt x="1171194" y="220334"/>
                    <a:pt x="1171194" y="220315"/>
                  </a:cubicBezTo>
                  <a:cubicBezTo>
                    <a:pt x="1171156" y="190077"/>
                    <a:pt x="1146607" y="165585"/>
                    <a:pt x="1116330" y="165585"/>
                  </a:cubicBezTo>
                  <a:close/>
                </a:path>
              </a:pathLst>
            </a:custGeom>
            <a:solidFill>
              <a:srgbClr val="04152C">
                <a:alpha val="134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3"/>
            <p:cNvSpPr/>
            <p:nvPr/>
          </p:nvSpPr>
          <p:spPr>
            <a:xfrm>
              <a:off x="464296" y="3203434"/>
              <a:ext cx="852487" cy="485578"/>
            </a:xfrm>
            <a:custGeom>
              <a:avLst/>
              <a:gdLst/>
              <a:ahLst/>
              <a:cxnLst/>
              <a:rect l="l" t="t" r="r" b="b"/>
              <a:pathLst>
                <a:path w="1136649" h="647437" extrusionOk="0">
                  <a:moveTo>
                    <a:pt x="632968" y="647437"/>
                  </a:moveTo>
                  <a:cubicBezTo>
                    <a:pt x="884492" y="647437"/>
                    <a:pt x="1023684" y="362626"/>
                    <a:pt x="1136650" y="0"/>
                  </a:cubicBezTo>
                  <a:lnTo>
                    <a:pt x="0" y="0"/>
                  </a:lnTo>
                  <a:cubicBezTo>
                    <a:pt x="142494" y="321467"/>
                    <a:pt x="282067" y="647437"/>
                    <a:pt x="632968" y="647437"/>
                  </a:cubicBezTo>
                  <a:close/>
                </a:path>
              </a:pathLst>
            </a:custGeom>
            <a:solidFill>
              <a:srgbClr val="002FFF">
                <a:alpha val="4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1894904" y="2489983"/>
              <a:ext cx="963930" cy="713456"/>
            </a:xfrm>
            <a:custGeom>
              <a:avLst/>
              <a:gdLst/>
              <a:ahLst/>
              <a:cxnLst/>
              <a:rect l="l" t="t" r="r" b="b"/>
              <a:pathLst>
                <a:path w="1285240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285240" y="951274"/>
                  </a:lnTo>
                  <a:cubicBezTo>
                    <a:pt x="1028509" y="509883"/>
                    <a:pt x="837755" y="0"/>
                    <a:pt x="584200" y="0"/>
                  </a:cubicBezTo>
                  <a:close/>
                </a:path>
              </a:pathLst>
            </a:custGeom>
            <a:solidFill>
              <a:srgbClr val="83288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1316783" y="2071853"/>
              <a:ext cx="1372123" cy="1131588"/>
            </a:xfrm>
            <a:custGeom>
              <a:avLst/>
              <a:gdLst/>
              <a:ahLst/>
              <a:cxnLst/>
              <a:rect l="l" t="t" r="r" b="b"/>
              <a:pathLst>
                <a:path w="1829498" h="1508784" extrusionOk="0">
                  <a:moveTo>
                    <a:pt x="815658" y="0"/>
                  </a:moveTo>
                  <a:cubicBezTo>
                    <a:pt x="315468" y="0"/>
                    <a:pt x="197866" y="873714"/>
                    <a:pt x="0" y="1508784"/>
                  </a:cubicBezTo>
                  <a:lnTo>
                    <a:pt x="1829498" y="1508784"/>
                  </a:lnTo>
                  <a:cubicBezTo>
                    <a:pt x="1541526" y="928000"/>
                    <a:pt x="1355789" y="0"/>
                    <a:pt x="815658" y="0"/>
                  </a:cubicBezTo>
                  <a:close/>
                </a:path>
              </a:pathLst>
            </a:custGeom>
            <a:solidFill>
              <a:srgbClr val="FFA2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3"/>
            <p:cNvSpPr/>
            <p:nvPr/>
          </p:nvSpPr>
          <p:spPr>
            <a:xfrm>
              <a:off x="2688907" y="3203434"/>
              <a:ext cx="785813" cy="342887"/>
            </a:xfrm>
            <a:custGeom>
              <a:avLst/>
              <a:gdLst/>
              <a:ahLst/>
              <a:cxnLst/>
              <a:rect l="l" t="t" r="r" b="b"/>
              <a:pathLst>
                <a:path w="1047750" h="457182" extrusionOk="0">
                  <a:moveTo>
                    <a:pt x="500190" y="457182"/>
                  </a:moveTo>
                  <a:cubicBezTo>
                    <a:pt x="745744" y="457182"/>
                    <a:pt x="914019" y="257605"/>
                    <a:pt x="1047750" y="0"/>
                  </a:cubicBezTo>
                  <a:lnTo>
                    <a:pt x="0" y="0"/>
                  </a:lnTo>
                  <a:cubicBezTo>
                    <a:pt x="131191" y="264645"/>
                    <a:pt x="283528" y="457182"/>
                    <a:pt x="500190" y="457182"/>
                  </a:cubicBezTo>
                  <a:close/>
                </a:path>
              </a:pathLst>
            </a:custGeom>
            <a:gradFill>
              <a:gsLst>
                <a:gs pos="0">
                  <a:srgbClr val="A54FA6"/>
                </a:gs>
                <a:gs pos="100000">
                  <a:srgbClr val="F702A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3"/>
            <p:cNvSpPr/>
            <p:nvPr/>
          </p:nvSpPr>
          <p:spPr>
            <a:xfrm>
              <a:off x="6347555" y="3203434"/>
              <a:ext cx="987313" cy="485530"/>
            </a:xfrm>
            <a:custGeom>
              <a:avLst/>
              <a:gdLst/>
              <a:ahLst/>
              <a:cxnLst/>
              <a:rect l="l" t="t" r="r" b="b"/>
              <a:pathLst>
                <a:path w="1316418" h="647373" extrusionOk="0">
                  <a:moveTo>
                    <a:pt x="475298" y="345376"/>
                  </a:moveTo>
                  <a:cubicBezTo>
                    <a:pt x="465201" y="345376"/>
                    <a:pt x="457010" y="353551"/>
                    <a:pt x="457010" y="363640"/>
                  </a:cubicBezTo>
                  <a:cubicBezTo>
                    <a:pt x="457010" y="373730"/>
                    <a:pt x="465201" y="381905"/>
                    <a:pt x="475298" y="381905"/>
                  </a:cubicBezTo>
                  <a:cubicBezTo>
                    <a:pt x="485394" y="381905"/>
                    <a:pt x="493586" y="373730"/>
                    <a:pt x="493586" y="363640"/>
                  </a:cubicBezTo>
                  <a:cubicBezTo>
                    <a:pt x="493586" y="353551"/>
                    <a:pt x="485394" y="345376"/>
                    <a:pt x="475298" y="345376"/>
                  </a:cubicBezTo>
                  <a:close/>
                  <a:moveTo>
                    <a:pt x="475298" y="436698"/>
                  </a:moveTo>
                  <a:cubicBezTo>
                    <a:pt x="465201" y="436698"/>
                    <a:pt x="457010" y="444873"/>
                    <a:pt x="457010" y="454963"/>
                  </a:cubicBezTo>
                  <a:cubicBezTo>
                    <a:pt x="457010" y="465053"/>
                    <a:pt x="465201" y="473227"/>
                    <a:pt x="475298" y="473227"/>
                  </a:cubicBezTo>
                  <a:cubicBezTo>
                    <a:pt x="485394" y="473227"/>
                    <a:pt x="493586" y="465053"/>
                    <a:pt x="493586" y="454963"/>
                  </a:cubicBezTo>
                  <a:cubicBezTo>
                    <a:pt x="493586" y="444873"/>
                    <a:pt x="485394" y="436698"/>
                    <a:pt x="475298" y="436698"/>
                  </a:cubicBezTo>
                  <a:close/>
                  <a:moveTo>
                    <a:pt x="475298" y="528021"/>
                  </a:moveTo>
                  <a:cubicBezTo>
                    <a:pt x="465138" y="527983"/>
                    <a:pt x="456947" y="536164"/>
                    <a:pt x="456883" y="546285"/>
                  </a:cubicBezTo>
                  <a:cubicBezTo>
                    <a:pt x="456819" y="556407"/>
                    <a:pt x="465011" y="564638"/>
                    <a:pt x="475171" y="564676"/>
                  </a:cubicBezTo>
                  <a:cubicBezTo>
                    <a:pt x="485331" y="564714"/>
                    <a:pt x="493523" y="556533"/>
                    <a:pt x="493586" y="546412"/>
                  </a:cubicBezTo>
                  <a:cubicBezTo>
                    <a:pt x="493586" y="546367"/>
                    <a:pt x="493586" y="546330"/>
                    <a:pt x="493586" y="546285"/>
                  </a:cubicBezTo>
                  <a:cubicBezTo>
                    <a:pt x="493586" y="536195"/>
                    <a:pt x="485394" y="528021"/>
                    <a:pt x="475298" y="528021"/>
                  </a:cubicBezTo>
                  <a:close/>
                  <a:moveTo>
                    <a:pt x="429578" y="25748"/>
                  </a:moveTo>
                  <a:cubicBezTo>
                    <a:pt x="419481" y="25748"/>
                    <a:pt x="411290" y="33922"/>
                    <a:pt x="411290" y="44012"/>
                  </a:cubicBezTo>
                  <a:cubicBezTo>
                    <a:pt x="411290" y="54102"/>
                    <a:pt x="419481" y="62277"/>
                    <a:pt x="429578" y="62277"/>
                  </a:cubicBezTo>
                  <a:cubicBezTo>
                    <a:pt x="439675" y="62277"/>
                    <a:pt x="447866" y="54102"/>
                    <a:pt x="447866" y="44012"/>
                  </a:cubicBezTo>
                  <a:cubicBezTo>
                    <a:pt x="447739" y="33998"/>
                    <a:pt x="439611" y="25938"/>
                    <a:pt x="429578" y="25938"/>
                  </a:cubicBezTo>
                  <a:close/>
                  <a:moveTo>
                    <a:pt x="475298" y="162731"/>
                  </a:moveTo>
                  <a:cubicBezTo>
                    <a:pt x="465201" y="162731"/>
                    <a:pt x="457010" y="170906"/>
                    <a:pt x="457010" y="180996"/>
                  </a:cubicBezTo>
                  <a:cubicBezTo>
                    <a:pt x="457010" y="191086"/>
                    <a:pt x="465201" y="199260"/>
                    <a:pt x="475298" y="199260"/>
                  </a:cubicBezTo>
                  <a:cubicBezTo>
                    <a:pt x="485394" y="199260"/>
                    <a:pt x="493586" y="191086"/>
                    <a:pt x="493586" y="180996"/>
                  </a:cubicBezTo>
                  <a:cubicBezTo>
                    <a:pt x="493586" y="170906"/>
                    <a:pt x="485394" y="162731"/>
                    <a:pt x="475298" y="162731"/>
                  </a:cubicBezTo>
                  <a:close/>
                  <a:moveTo>
                    <a:pt x="521018" y="573682"/>
                  </a:moveTo>
                  <a:cubicBezTo>
                    <a:pt x="510922" y="573682"/>
                    <a:pt x="502730" y="581856"/>
                    <a:pt x="502730" y="591946"/>
                  </a:cubicBezTo>
                  <a:cubicBezTo>
                    <a:pt x="502730" y="591946"/>
                    <a:pt x="502730" y="591946"/>
                    <a:pt x="502730" y="592263"/>
                  </a:cubicBezTo>
                  <a:cubicBezTo>
                    <a:pt x="512826" y="596747"/>
                    <a:pt x="523113" y="600971"/>
                    <a:pt x="533591" y="604947"/>
                  </a:cubicBezTo>
                  <a:cubicBezTo>
                    <a:pt x="541020" y="598123"/>
                    <a:pt x="541528" y="586568"/>
                    <a:pt x="534670" y="579142"/>
                  </a:cubicBezTo>
                  <a:cubicBezTo>
                    <a:pt x="531114" y="575293"/>
                    <a:pt x="526098" y="573143"/>
                    <a:pt x="520891" y="573238"/>
                  </a:cubicBezTo>
                  <a:close/>
                  <a:moveTo>
                    <a:pt x="475298" y="254054"/>
                  </a:moveTo>
                  <a:cubicBezTo>
                    <a:pt x="465201" y="254054"/>
                    <a:pt x="457010" y="262228"/>
                    <a:pt x="457010" y="272318"/>
                  </a:cubicBezTo>
                  <a:cubicBezTo>
                    <a:pt x="457010" y="282408"/>
                    <a:pt x="465201" y="290583"/>
                    <a:pt x="475298" y="290583"/>
                  </a:cubicBezTo>
                  <a:cubicBezTo>
                    <a:pt x="485394" y="290583"/>
                    <a:pt x="493586" y="282408"/>
                    <a:pt x="493586" y="272318"/>
                  </a:cubicBezTo>
                  <a:cubicBezTo>
                    <a:pt x="493459" y="262304"/>
                    <a:pt x="485331" y="254244"/>
                    <a:pt x="475298" y="254244"/>
                  </a:cubicBezTo>
                  <a:close/>
                  <a:moveTo>
                    <a:pt x="475298" y="71409"/>
                  </a:moveTo>
                  <a:cubicBezTo>
                    <a:pt x="465201" y="71409"/>
                    <a:pt x="457010" y="79584"/>
                    <a:pt x="457010" y="89673"/>
                  </a:cubicBezTo>
                  <a:cubicBezTo>
                    <a:pt x="457010" y="99763"/>
                    <a:pt x="465201" y="107938"/>
                    <a:pt x="475298" y="107938"/>
                  </a:cubicBezTo>
                  <a:cubicBezTo>
                    <a:pt x="485394" y="107938"/>
                    <a:pt x="493586" y="99763"/>
                    <a:pt x="493586" y="89673"/>
                  </a:cubicBezTo>
                  <a:cubicBezTo>
                    <a:pt x="493586" y="79584"/>
                    <a:pt x="485394" y="71409"/>
                    <a:pt x="475298" y="71409"/>
                  </a:cubicBezTo>
                  <a:close/>
                  <a:moveTo>
                    <a:pt x="521018" y="482359"/>
                  </a:moveTo>
                  <a:cubicBezTo>
                    <a:pt x="510922" y="482359"/>
                    <a:pt x="502730" y="490534"/>
                    <a:pt x="502730" y="500624"/>
                  </a:cubicBezTo>
                  <a:cubicBezTo>
                    <a:pt x="502730" y="510714"/>
                    <a:pt x="510922" y="518888"/>
                    <a:pt x="521018" y="518888"/>
                  </a:cubicBezTo>
                  <a:cubicBezTo>
                    <a:pt x="531114" y="518888"/>
                    <a:pt x="539306" y="510714"/>
                    <a:pt x="539306" y="500624"/>
                  </a:cubicBezTo>
                  <a:cubicBezTo>
                    <a:pt x="539179" y="490610"/>
                    <a:pt x="531051" y="482550"/>
                    <a:pt x="521018" y="482550"/>
                  </a:cubicBezTo>
                  <a:close/>
                  <a:moveTo>
                    <a:pt x="383858" y="162731"/>
                  </a:moveTo>
                  <a:cubicBezTo>
                    <a:pt x="373762" y="162731"/>
                    <a:pt x="365570" y="170906"/>
                    <a:pt x="365570" y="180996"/>
                  </a:cubicBezTo>
                  <a:cubicBezTo>
                    <a:pt x="365570" y="191086"/>
                    <a:pt x="373762" y="199260"/>
                    <a:pt x="383858" y="199260"/>
                  </a:cubicBezTo>
                  <a:cubicBezTo>
                    <a:pt x="393954" y="199260"/>
                    <a:pt x="402146" y="191086"/>
                    <a:pt x="402146" y="180996"/>
                  </a:cubicBezTo>
                  <a:cubicBezTo>
                    <a:pt x="402146" y="170906"/>
                    <a:pt x="393954" y="162731"/>
                    <a:pt x="383858" y="162731"/>
                  </a:cubicBezTo>
                  <a:close/>
                  <a:moveTo>
                    <a:pt x="383858" y="254054"/>
                  </a:moveTo>
                  <a:cubicBezTo>
                    <a:pt x="373762" y="254054"/>
                    <a:pt x="365570" y="262228"/>
                    <a:pt x="365570" y="272318"/>
                  </a:cubicBezTo>
                  <a:cubicBezTo>
                    <a:pt x="365570" y="282408"/>
                    <a:pt x="373762" y="290583"/>
                    <a:pt x="383858" y="290583"/>
                  </a:cubicBezTo>
                  <a:cubicBezTo>
                    <a:pt x="393954" y="290583"/>
                    <a:pt x="402146" y="282408"/>
                    <a:pt x="402146" y="272318"/>
                  </a:cubicBezTo>
                  <a:cubicBezTo>
                    <a:pt x="402019" y="262304"/>
                    <a:pt x="393891" y="254244"/>
                    <a:pt x="383858" y="254244"/>
                  </a:cubicBezTo>
                  <a:close/>
                  <a:moveTo>
                    <a:pt x="383858" y="71409"/>
                  </a:moveTo>
                  <a:cubicBezTo>
                    <a:pt x="373762" y="71409"/>
                    <a:pt x="365570" y="79584"/>
                    <a:pt x="365570" y="89673"/>
                  </a:cubicBezTo>
                  <a:cubicBezTo>
                    <a:pt x="365570" y="99763"/>
                    <a:pt x="373762" y="107938"/>
                    <a:pt x="383858" y="107938"/>
                  </a:cubicBezTo>
                  <a:cubicBezTo>
                    <a:pt x="393954" y="107938"/>
                    <a:pt x="402146" y="99763"/>
                    <a:pt x="402146" y="89673"/>
                  </a:cubicBezTo>
                  <a:cubicBezTo>
                    <a:pt x="402146" y="79584"/>
                    <a:pt x="393954" y="71409"/>
                    <a:pt x="383858" y="71409"/>
                  </a:cubicBezTo>
                  <a:close/>
                  <a:moveTo>
                    <a:pt x="383858" y="345376"/>
                  </a:moveTo>
                  <a:cubicBezTo>
                    <a:pt x="373762" y="345376"/>
                    <a:pt x="365570" y="353551"/>
                    <a:pt x="365570" y="363640"/>
                  </a:cubicBezTo>
                  <a:cubicBezTo>
                    <a:pt x="365570" y="373730"/>
                    <a:pt x="373762" y="381905"/>
                    <a:pt x="383858" y="381905"/>
                  </a:cubicBezTo>
                  <a:cubicBezTo>
                    <a:pt x="393954" y="381905"/>
                    <a:pt x="402146" y="373730"/>
                    <a:pt x="402146" y="363640"/>
                  </a:cubicBezTo>
                  <a:cubicBezTo>
                    <a:pt x="402146" y="353551"/>
                    <a:pt x="393954" y="345376"/>
                    <a:pt x="383858" y="345376"/>
                  </a:cubicBezTo>
                  <a:close/>
                  <a:moveTo>
                    <a:pt x="429578" y="208392"/>
                  </a:moveTo>
                  <a:cubicBezTo>
                    <a:pt x="419481" y="208392"/>
                    <a:pt x="411290" y="216567"/>
                    <a:pt x="411290" y="226657"/>
                  </a:cubicBezTo>
                  <a:cubicBezTo>
                    <a:pt x="411290" y="236747"/>
                    <a:pt x="419481" y="244921"/>
                    <a:pt x="429578" y="244921"/>
                  </a:cubicBezTo>
                  <a:cubicBezTo>
                    <a:pt x="439675" y="244921"/>
                    <a:pt x="447866" y="236747"/>
                    <a:pt x="447866" y="226657"/>
                  </a:cubicBezTo>
                  <a:cubicBezTo>
                    <a:pt x="447866" y="216567"/>
                    <a:pt x="439675" y="208392"/>
                    <a:pt x="429578" y="208392"/>
                  </a:cubicBezTo>
                  <a:close/>
                  <a:moveTo>
                    <a:pt x="429578" y="117070"/>
                  </a:moveTo>
                  <a:cubicBezTo>
                    <a:pt x="419481" y="117070"/>
                    <a:pt x="411290" y="125245"/>
                    <a:pt x="411290" y="135335"/>
                  </a:cubicBezTo>
                  <a:cubicBezTo>
                    <a:pt x="411290" y="145424"/>
                    <a:pt x="419481" y="153599"/>
                    <a:pt x="429578" y="153599"/>
                  </a:cubicBezTo>
                  <a:cubicBezTo>
                    <a:pt x="439675" y="153599"/>
                    <a:pt x="447866" y="145424"/>
                    <a:pt x="447866" y="135335"/>
                  </a:cubicBezTo>
                  <a:cubicBezTo>
                    <a:pt x="447866" y="125245"/>
                    <a:pt x="439675" y="117070"/>
                    <a:pt x="429578" y="117070"/>
                  </a:cubicBezTo>
                  <a:close/>
                  <a:moveTo>
                    <a:pt x="429578" y="299715"/>
                  </a:moveTo>
                  <a:cubicBezTo>
                    <a:pt x="419481" y="299715"/>
                    <a:pt x="411290" y="307890"/>
                    <a:pt x="411290" y="317979"/>
                  </a:cubicBezTo>
                  <a:cubicBezTo>
                    <a:pt x="411290" y="328069"/>
                    <a:pt x="419481" y="336244"/>
                    <a:pt x="429578" y="336244"/>
                  </a:cubicBezTo>
                  <a:cubicBezTo>
                    <a:pt x="439675" y="336244"/>
                    <a:pt x="447866" y="328069"/>
                    <a:pt x="447866" y="317979"/>
                  </a:cubicBezTo>
                  <a:cubicBezTo>
                    <a:pt x="447866" y="307890"/>
                    <a:pt x="439675" y="299715"/>
                    <a:pt x="429578" y="299715"/>
                  </a:cubicBezTo>
                  <a:close/>
                  <a:moveTo>
                    <a:pt x="429578" y="482359"/>
                  </a:moveTo>
                  <a:cubicBezTo>
                    <a:pt x="419481" y="482359"/>
                    <a:pt x="411290" y="490534"/>
                    <a:pt x="411290" y="500624"/>
                  </a:cubicBezTo>
                  <a:cubicBezTo>
                    <a:pt x="411290" y="510714"/>
                    <a:pt x="419481" y="518888"/>
                    <a:pt x="429578" y="518888"/>
                  </a:cubicBezTo>
                  <a:cubicBezTo>
                    <a:pt x="439675" y="518888"/>
                    <a:pt x="447866" y="510714"/>
                    <a:pt x="447866" y="500624"/>
                  </a:cubicBezTo>
                  <a:cubicBezTo>
                    <a:pt x="447739" y="490610"/>
                    <a:pt x="439611" y="482550"/>
                    <a:pt x="429578" y="482550"/>
                  </a:cubicBezTo>
                  <a:close/>
                  <a:moveTo>
                    <a:pt x="429578" y="391037"/>
                  </a:moveTo>
                  <a:cubicBezTo>
                    <a:pt x="419481" y="391037"/>
                    <a:pt x="411290" y="399212"/>
                    <a:pt x="411290" y="409302"/>
                  </a:cubicBezTo>
                  <a:cubicBezTo>
                    <a:pt x="411290" y="419391"/>
                    <a:pt x="419481" y="427566"/>
                    <a:pt x="429578" y="427566"/>
                  </a:cubicBezTo>
                  <a:cubicBezTo>
                    <a:pt x="439675" y="427566"/>
                    <a:pt x="447866" y="419391"/>
                    <a:pt x="447866" y="409302"/>
                  </a:cubicBezTo>
                  <a:cubicBezTo>
                    <a:pt x="447866" y="399212"/>
                    <a:pt x="439675" y="391037"/>
                    <a:pt x="429578" y="391037"/>
                  </a:cubicBezTo>
                  <a:close/>
                  <a:moveTo>
                    <a:pt x="566738" y="71409"/>
                  </a:moveTo>
                  <a:cubicBezTo>
                    <a:pt x="556641" y="71409"/>
                    <a:pt x="548450" y="79584"/>
                    <a:pt x="548450" y="89673"/>
                  </a:cubicBezTo>
                  <a:cubicBezTo>
                    <a:pt x="548450" y="99763"/>
                    <a:pt x="556641" y="107938"/>
                    <a:pt x="566738" y="107938"/>
                  </a:cubicBezTo>
                  <a:cubicBezTo>
                    <a:pt x="576835" y="107938"/>
                    <a:pt x="585026" y="99763"/>
                    <a:pt x="585026" y="89673"/>
                  </a:cubicBezTo>
                  <a:cubicBezTo>
                    <a:pt x="585026" y="79584"/>
                    <a:pt x="576835" y="71409"/>
                    <a:pt x="566738" y="71409"/>
                  </a:cubicBezTo>
                  <a:close/>
                  <a:moveTo>
                    <a:pt x="612458" y="391037"/>
                  </a:moveTo>
                  <a:cubicBezTo>
                    <a:pt x="602362" y="391037"/>
                    <a:pt x="594170" y="399212"/>
                    <a:pt x="594170" y="409302"/>
                  </a:cubicBezTo>
                  <a:cubicBezTo>
                    <a:pt x="594170" y="419391"/>
                    <a:pt x="602362" y="427566"/>
                    <a:pt x="612458" y="427566"/>
                  </a:cubicBezTo>
                  <a:cubicBezTo>
                    <a:pt x="622554" y="427566"/>
                    <a:pt x="630746" y="419391"/>
                    <a:pt x="630746" y="409302"/>
                  </a:cubicBezTo>
                  <a:cubicBezTo>
                    <a:pt x="630746" y="399212"/>
                    <a:pt x="622554" y="391037"/>
                    <a:pt x="612458" y="391037"/>
                  </a:cubicBezTo>
                  <a:close/>
                  <a:moveTo>
                    <a:pt x="612458" y="299715"/>
                  </a:moveTo>
                  <a:cubicBezTo>
                    <a:pt x="602362" y="299715"/>
                    <a:pt x="594170" y="307890"/>
                    <a:pt x="594170" y="317979"/>
                  </a:cubicBezTo>
                  <a:cubicBezTo>
                    <a:pt x="594170" y="328069"/>
                    <a:pt x="602362" y="336244"/>
                    <a:pt x="612458" y="336244"/>
                  </a:cubicBezTo>
                  <a:cubicBezTo>
                    <a:pt x="622554" y="336244"/>
                    <a:pt x="630746" y="328069"/>
                    <a:pt x="630746" y="317979"/>
                  </a:cubicBezTo>
                  <a:cubicBezTo>
                    <a:pt x="630746" y="307890"/>
                    <a:pt x="622554" y="299715"/>
                    <a:pt x="612458" y="299715"/>
                  </a:cubicBezTo>
                  <a:close/>
                  <a:moveTo>
                    <a:pt x="612458" y="482359"/>
                  </a:moveTo>
                  <a:cubicBezTo>
                    <a:pt x="602362" y="482359"/>
                    <a:pt x="594170" y="490534"/>
                    <a:pt x="594170" y="500624"/>
                  </a:cubicBezTo>
                  <a:cubicBezTo>
                    <a:pt x="594170" y="510714"/>
                    <a:pt x="602362" y="518888"/>
                    <a:pt x="612458" y="518888"/>
                  </a:cubicBezTo>
                  <a:cubicBezTo>
                    <a:pt x="622554" y="518888"/>
                    <a:pt x="630746" y="510714"/>
                    <a:pt x="630746" y="500624"/>
                  </a:cubicBezTo>
                  <a:cubicBezTo>
                    <a:pt x="630619" y="490610"/>
                    <a:pt x="622491" y="482550"/>
                    <a:pt x="612458" y="482550"/>
                  </a:cubicBezTo>
                  <a:close/>
                  <a:moveTo>
                    <a:pt x="521018" y="391037"/>
                  </a:moveTo>
                  <a:cubicBezTo>
                    <a:pt x="510922" y="391037"/>
                    <a:pt x="502730" y="399212"/>
                    <a:pt x="502730" y="409302"/>
                  </a:cubicBezTo>
                  <a:cubicBezTo>
                    <a:pt x="502730" y="419391"/>
                    <a:pt x="510922" y="427566"/>
                    <a:pt x="521018" y="427566"/>
                  </a:cubicBezTo>
                  <a:cubicBezTo>
                    <a:pt x="531114" y="427566"/>
                    <a:pt x="539306" y="419391"/>
                    <a:pt x="539306" y="409302"/>
                  </a:cubicBezTo>
                  <a:cubicBezTo>
                    <a:pt x="539306" y="399212"/>
                    <a:pt x="531114" y="391037"/>
                    <a:pt x="521018" y="391037"/>
                  </a:cubicBezTo>
                  <a:close/>
                  <a:moveTo>
                    <a:pt x="612458" y="25748"/>
                  </a:moveTo>
                  <a:cubicBezTo>
                    <a:pt x="602362" y="25748"/>
                    <a:pt x="594170" y="33922"/>
                    <a:pt x="594170" y="44012"/>
                  </a:cubicBezTo>
                  <a:cubicBezTo>
                    <a:pt x="594170" y="54102"/>
                    <a:pt x="602362" y="62277"/>
                    <a:pt x="612458" y="62277"/>
                  </a:cubicBezTo>
                  <a:cubicBezTo>
                    <a:pt x="622554" y="62277"/>
                    <a:pt x="630746" y="54102"/>
                    <a:pt x="630746" y="44012"/>
                  </a:cubicBezTo>
                  <a:cubicBezTo>
                    <a:pt x="630619" y="33998"/>
                    <a:pt x="622491" y="25938"/>
                    <a:pt x="612458" y="25938"/>
                  </a:cubicBezTo>
                  <a:close/>
                  <a:moveTo>
                    <a:pt x="658178" y="619343"/>
                  </a:moveTo>
                  <a:cubicBezTo>
                    <a:pt x="648970" y="619381"/>
                    <a:pt x="641224" y="626293"/>
                    <a:pt x="640144" y="635451"/>
                  </a:cubicBezTo>
                  <a:cubicBezTo>
                    <a:pt x="651891" y="637734"/>
                    <a:pt x="663829" y="639700"/>
                    <a:pt x="676085" y="641349"/>
                  </a:cubicBezTo>
                  <a:cubicBezTo>
                    <a:pt x="678180" y="631475"/>
                    <a:pt x="671830" y="621797"/>
                    <a:pt x="661925" y="619730"/>
                  </a:cubicBezTo>
                  <a:cubicBezTo>
                    <a:pt x="660718" y="619470"/>
                    <a:pt x="659448" y="619343"/>
                    <a:pt x="658178" y="619343"/>
                  </a:cubicBezTo>
                  <a:close/>
                  <a:moveTo>
                    <a:pt x="383858" y="436698"/>
                  </a:moveTo>
                  <a:cubicBezTo>
                    <a:pt x="373762" y="436698"/>
                    <a:pt x="365570" y="444873"/>
                    <a:pt x="365570" y="454963"/>
                  </a:cubicBezTo>
                  <a:cubicBezTo>
                    <a:pt x="365570" y="465053"/>
                    <a:pt x="373762" y="473227"/>
                    <a:pt x="383858" y="473227"/>
                  </a:cubicBezTo>
                  <a:cubicBezTo>
                    <a:pt x="393954" y="473227"/>
                    <a:pt x="402146" y="465053"/>
                    <a:pt x="402146" y="454963"/>
                  </a:cubicBezTo>
                  <a:cubicBezTo>
                    <a:pt x="402146" y="444873"/>
                    <a:pt x="393954" y="436698"/>
                    <a:pt x="383858" y="436698"/>
                  </a:cubicBezTo>
                  <a:close/>
                  <a:moveTo>
                    <a:pt x="612458" y="208392"/>
                  </a:moveTo>
                  <a:cubicBezTo>
                    <a:pt x="602362" y="208392"/>
                    <a:pt x="594170" y="216567"/>
                    <a:pt x="594170" y="226657"/>
                  </a:cubicBezTo>
                  <a:cubicBezTo>
                    <a:pt x="594170" y="236747"/>
                    <a:pt x="602362" y="244921"/>
                    <a:pt x="612458" y="244921"/>
                  </a:cubicBezTo>
                  <a:cubicBezTo>
                    <a:pt x="622554" y="244921"/>
                    <a:pt x="630746" y="236747"/>
                    <a:pt x="630746" y="226657"/>
                  </a:cubicBezTo>
                  <a:cubicBezTo>
                    <a:pt x="630746" y="216567"/>
                    <a:pt x="622554" y="208392"/>
                    <a:pt x="612458" y="208392"/>
                  </a:cubicBezTo>
                  <a:close/>
                  <a:moveTo>
                    <a:pt x="612458" y="117070"/>
                  </a:moveTo>
                  <a:cubicBezTo>
                    <a:pt x="602362" y="117070"/>
                    <a:pt x="594170" y="125245"/>
                    <a:pt x="594170" y="135335"/>
                  </a:cubicBezTo>
                  <a:cubicBezTo>
                    <a:pt x="594170" y="145424"/>
                    <a:pt x="602362" y="153599"/>
                    <a:pt x="612458" y="153599"/>
                  </a:cubicBezTo>
                  <a:cubicBezTo>
                    <a:pt x="622554" y="153599"/>
                    <a:pt x="630746" y="145424"/>
                    <a:pt x="630746" y="135335"/>
                  </a:cubicBezTo>
                  <a:cubicBezTo>
                    <a:pt x="630746" y="125245"/>
                    <a:pt x="622554" y="117070"/>
                    <a:pt x="612458" y="117070"/>
                  </a:cubicBezTo>
                  <a:close/>
                  <a:moveTo>
                    <a:pt x="612458" y="573682"/>
                  </a:moveTo>
                  <a:cubicBezTo>
                    <a:pt x="602362" y="573682"/>
                    <a:pt x="594170" y="581856"/>
                    <a:pt x="594170" y="591946"/>
                  </a:cubicBezTo>
                  <a:cubicBezTo>
                    <a:pt x="594170" y="602036"/>
                    <a:pt x="602362" y="610211"/>
                    <a:pt x="612458" y="610211"/>
                  </a:cubicBezTo>
                  <a:cubicBezTo>
                    <a:pt x="622554" y="610211"/>
                    <a:pt x="630746" y="602036"/>
                    <a:pt x="630746" y="591946"/>
                  </a:cubicBezTo>
                  <a:cubicBezTo>
                    <a:pt x="630746" y="581856"/>
                    <a:pt x="622554" y="573682"/>
                    <a:pt x="612458" y="573682"/>
                  </a:cubicBezTo>
                  <a:close/>
                  <a:moveTo>
                    <a:pt x="521018" y="25748"/>
                  </a:moveTo>
                  <a:cubicBezTo>
                    <a:pt x="510922" y="25748"/>
                    <a:pt x="502730" y="33922"/>
                    <a:pt x="502730" y="44012"/>
                  </a:cubicBezTo>
                  <a:cubicBezTo>
                    <a:pt x="502730" y="54102"/>
                    <a:pt x="510922" y="62277"/>
                    <a:pt x="521018" y="62277"/>
                  </a:cubicBezTo>
                  <a:cubicBezTo>
                    <a:pt x="531114" y="62277"/>
                    <a:pt x="539306" y="54102"/>
                    <a:pt x="539306" y="44012"/>
                  </a:cubicBezTo>
                  <a:cubicBezTo>
                    <a:pt x="539179" y="33998"/>
                    <a:pt x="531051" y="25938"/>
                    <a:pt x="521018" y="25938"/>
                  </a:cubicBezTo>
                  <a:close/>
                  <a:moveTo>
                    <a:pt x="521018" y="117070"/>
                  </a:moveTo>
                  <a:cubicBezTo>
                    <a:pt x="510922" y="117070"/>
                    <a:pt x="502730" y="125245"/>
                    <a:pt x="502730" y="135335"/>
                  </a:cubicBezTo>
                  <a:cubicBezTo>
                    <a:pt x="502730" y="145424"/>
                    <a:pt x="510922" y="153599"/>
                    <a:pt x="521018" y="153599"/>
                  </a:cubicBezTo>
                  <a:cubicBezTo>
                    <a:pt x="531114" y="153599"/>
                    <a:pt x="539306" y="145424"/>
                    <a:pt x="539306" y="135335"/>
                  </a:cubicBezTo>
                  <a:cubicBezTo>
                    <a:pt x="539306" y="125245"/>
                    <a:pt x="531114" y="117070"/>
                    <a:pt x="521018" y="117070"/>
                  </a:cubicBezTo>
                  <a:close/>
                  <a:moveTo>
                    <a:pt x="521018" y="208392"/>
                  </a:moveTo>
                  <a:cubicBezTo>
                    <a:pt x="510922" y="208392"/>
                    <a:pt x="502730" y="216567"/>
                    <a:pt x="502730" y="226657"/>
                  </a:cubicBezTo>
                  <a:cubicBezTo>
                    <a:pt x="502730" y="236747"/>
                    <a:pt x="510922" y="244921"/>
                    <a:pt x="521018" y="244921"/>
                  </a:cubicBezTo>
                  <a:cubicBezTo>
                    <a:pt x="531114" y="244921"/>
                    <a:pt x="539306" y="236747"/>
                    <a:pt x="539306" y="226657"/>
                  </a:cubicBezTo>
                  <a:cubicBezTo>
                    <a:pt x="539306" y="216567"/>
                    <a:pt x="531114" y="208392"/>
                    <a:pt x="521018" y="208392"/>
                  </a:cubicBezTo>
                  <a:close/>
                  <a:moveTo>
                    <a:pt x="521018" y="299715"/>
                  </a:moveTo>
                  <a:cubicBezTo>
                    <a:pt x="510922" y="299715"/>
                    <a:pt x="502730" y="307890"/>
                    <a:pt x="502730" y="317979"/>
                  </a:cubicBezTo>
                  <a:cubicBezTo>
                    <a:pt x="502730" y="328069"/>
                    <a:pt x="510922" y="336244"/>
                    <a:pt x="521018" y="336244"/>
                  </a:cubicBezTo>
                  <a:cubicBezTo>
                    <a:pt x="531114" y="336244"/>
                    <a:pt x="539306" y="328069"/>
                    <a:pt x="539306" y="317979"/>
                  </a:cubicBezTo>
                  <a:cubicBezTo>
                    <a:pt x="539306" y="307890"/>
                    <a:pt x="531114" y="299715"/>
                    <a:pt x="521018" y="299715"/>
                  </a:cubicBezTo>
                  <a:close/>
                  <a:moveTo>
                    <a:pt x="566738" y="162731"/>
                  </a:moveTo>
                  <a:cubicBezTo>
                    <a:pt x="556641" y="162731"/>
                    <a:pt x="548450" y="170906"/>
                    <a:pt x="548450" y="180996"/>
                  </a:cubicBezTo>
                  <a:cubicBezTo>
                    <a:pt x="548450" y="191086"/>
                    <a:pt x="556641" y="199260"/>
                    <a:pt x="566738" y="199260"/>
                  </a:cubicBezTo>
                  <a:cubicBezTo>
                    <a:pt x="576835" y="199260"/>
                    <a:pt x="585026" y="191086"/>
                    <a:pt x="585026" y="180996"/>
                  </a:cubicBezTo>
                  <a:cubicBezTo>
                    <a:pt x="585026" y="170906"/>
                    <a:pt x="576835" y="162731"/>
                    <a:pt x="566738" y="162731"/>
                  </a:cubicBezTo>
                  <a:close/>
                  <a:moveTo>
                    <a:pt x="566738" y="528021"/>
                  </a:moveTo>
                  <a:cubicBezTo>
                    <a:pt x="556578" y="527983"/>
                    <a:pt x="548387" y="536164"/>
                    <a:pt x="548323" y="546285"/>
                  </a:cubicBezTo>
                  <a:cubicBezTo>
                    <a:pt x="548260" y="556407"/>
                    <a:pt x="556451" y="564638"/>
                    <a:pt x="566611" y="564676"/>
                  </a:cubicBezTo>
                  <a:cubicBezTo>
                    <a:pt x="576771" y="564714"/>
                    <a:pt x="584962" y="556533"/>
                    <a:pt x="585026" y="546412"/>
                  </a:cubicBezTo>
                  <a:cubicBezTo>
                    <a:pt x="585026" y="546367"/>
                    <a:pt x="585026" y="546330"/>
                    <a:pt x="585026" y="546285"/>
                  </a:cubicBezTo>
                  <a:cubicBezTo>
                    <a:pt x="585026" y="536195"/>
                    <a:pt x="576835" y="528021"/>
                    <a:pt x="566738" y="528021"/>
                  </a:cubicBezTo>
                  <a:close/>
                  <a:moveTo>
                    <a:pt x="566738" y="254054"/>
                  </a:moveTo>
                  <a:cubicBezTo>
                    <a:pt x="556641" y="254054"/>
                    <a:pt x="548450" y="262228"/>
                    <a:pt x="548450" y="272318"/>
                  </a:cubicBezTo>
                  <a:cubicBezTo>
                    <a:pt x="548450" y="282408"/>
                    <a:pt x="556641" y="290583"/>
                    <a:pt x="566738" y="290583"/>
                  </a:cubicBezTo>
                  <a:cubicBezTo>
                    <a:pt x="576835" y="290583"/>
                    <a:pt x="585026" y="282408"/>
                    <a:pt x="585026" y="272318"/>
                  </a:cubicBezTo>
                  <a:cubicBezTo>
                    <a:pt x="584899" y="262304"/>
                    <a:pt x="576771" y="254244"/>
                    <a:pt x="566738" y="254244"/>
                  </a:cubicBezTo>
                  <a:close/>
                  <a:moveTo>
                    <a:pt x="566738" y="345376"/>
                  </a:moveTo>
                  <a:cubicBezTo>
                    <a:pt x="556641" y="345376"/>
                    <a:pt x="548450" y="353551"/>
                    <a:pt x="548450" y="363640"/>
                  </a:cubicBezTo>
                  <a:cubicBezTo>
                    <a:pt x="548450" y="373730"/>
                    <a:pt x="556641" y="381905"/>
                    <a:pt x="566738" y="381905"/>
                  </a:cubicBezTo>
                  <a:cubicBezTo>
                    <a:pt x="576835" y="381905"/>
                    <a:pt x="585026" y="373730"/>
                    <a:pt x="585026" y="363640"/>
                  </a:cubicBezTo>
                  <a:cubicBezTo>
                    <a:pt x="585026" y="353551"/>
                    <a:pt x="576835" y="345376"/>
                    <a:pt x="566738" y="345376"/>
                  </a:cubicBezTo>
                  <a:close/>
                  <a:moveTo>
                    <a:pt x="566738" y="436698"/>
                  </a:moveTo>
                  <a:cubicBezTo>
                    <a:pt x="556641" y="436698"/>
                    <a:pt x="548450" y="444873"/>
                    <a:pt x="548450" y="454963"/>
                  </a:cubicBezTo>
                  <a:cubicBezTo>
                    <a:pt x="548450" y="465053"/>
                    <a:pt x="556641" y="473227"/>
                    <a:pt x="566738" y="473227"/>
                  </a:cubicBezTo>
                  <a:cubicBezTo>
                    <a:pt x="576835" y="473227"/>
                    <a:pt x="585026" y="465053"/>
                    <a:pt x="585026" y="454963"/>
                  </a:cubicBezTo>
                  <a:cubicBezTo>
                    <a:pt x="585026" y="444873"/>
                    <a:pt x="576835" y="436698"/>
                    <a:pt x="566738" y="436698"/>
                  </a:cubicBezTo>
                  <a:close/>
                  <a:moveTo>
                    <a:pt x="338138" y="299715"/>
                  </a:moveTo>
                  <a:cubicBezTo>
                    <a:pt x="328041" y="299715"/>
                    <a:pt x="319849" y="307890"/>
                    <a:pt x="319849" y="317979"/>
                  </a:cubicBezTo>
                  <a:cubicBezTo>
                    <a:pt x="319849" y="328069"/>
                    <a:pt x="328041" y="336244"/>
                    <a:pt x="338138" y="336244"/>
                  </a:cubicBezTo>
                  <a:cubicBezTo>
                    <a:pt x="348235" y="336244"/>
                    <a:pt x="356426" y="328069"/>
                    <a:pt x="356426" y="317979"/>
                  </a:cubicBezTo>
                  <a:cubicBezTo>
                    <a:pt x="356426" y="307890"/>
                    <a:pt x="348235" y="299715"/>
                    <a:pt x="338138" y="299715"/>
                  </a:cubicBezTo>
                  <a:close/>
                  <a:moveTo>
                    <a:pt x="292418" y="16616"/>
                  </a:moveTo>
                  <a:cubicBezTo>
                    <a:pt x="301879" y="16590"/>
                    <a:pt x="309753" y="9392"/>
                    <a:pt x="310579" y="0"/>
                  </a:cubicBezTo>
                  <a:lnTo>
                    <a:pt x="274193" y="0"/>
                  </a:lnTo>
                  <a:cubicBezTo>
                    <a:pt x="275019" y="9443"/>
                    <a:pt x="282956" y="16679"/>
                    <a:pt x="292418" y="16616"/>
                  </a:cubicBezTo>
                  <a:close/>
                  <a:moveTo>
                    <a:pt x="200978" y="16616"/>
                  </a:moveTo>
                  <a:cubicBezTo>
                    <a:pt x="210439" y="16590"/>
                    <a:pt x="218313" y="9392"/>
                    <a:pt x="219139" y="0"/>
                  </a:cubicBezTo>
                  <a:lnTo>
                    <a:pt x="182880" y="0"/>
                  </a:lnTo>
                  <a:cubicBezTo>
                    <a:pt x="183642" y="9392"/>
                    <a:pt x="191516" y="16616"/>
                    <a:pt x="200978" y="16616"/>
                  </a:cubicBezTo>
                  <a:close/>
                  <a:moveTo>
                    <a:pt x="109538" y="16616"/>
                  </a:moveTo>
                  <a:cubicBezTo>
                    <a:pt x="119000" y="16590"/>
                    <a:pt x="126874" y="9392"/>
                    <a:pt x="127699" y="0"/>
                  </a:cubicBezTo>
                  <a:lnTo>
                    <a:pt x="91440" y="0"/>
                  </a:lnTo>
                  <a:cubicBezTo>
                    <a:pt x="92266" y="9380"/>
                    <a:pt x="100140" y="16584"/>
                    <a:pt x="109538" y="16616"/>
                  </a:cubicBezTo>
                  <a:close/>
                  <a:moveTo>
                    <a:pt x="383858" y="16616"/>
                  </a:moveTo>
                  <a:cubicBezTo>
                    <a:pt x="393319" y="16590"/>
                    <a:pt x="401193" y="9392"/>
                    <a:pt x="402019" y="0"/>
                  </a:cubicBezTo>
                  <a:lnTo>
                    <a:pt x="365761" y="0"/>
                  </a:lnTo>
                  <a:cubicBezTo>
                    <a:pt x="366523" y="9392"/>
                    <a:pt x="374397" y="16616"/>
                    <a:pt x="383858" y="16616"/>
                  </a:cubicBezTo>
                  <a:close/>
                  <a:moveTo>
                    <a:pt x="63818" y="25748"/>
                  </a:moveTo>
                  <a:cubicBezTo>
                    <a:pt x="53722" y="25748"/>
                    <a:pt x="45530" y="33922"/>
                    <a:pt x="45530" y="44012"/>
                  </a:cubicBezTo>
                  <a:cubicBezTo>
                    <a:pt x="45530" y="54102"/>
                    <a:pt x="53722" y="62277"/>
                    <a:pt x="63818" y="62277"/>
                  </a:cubicBezTo>
                  <a:cubicBezTo>
                    <a:pt x="73914" y="62277"/>
                    <a:pt x="82106" y="54102"/>
                    <a:pt x="82106" y="44012"/>
                  </a:cubicBezTo>
                  <a:cubicBezTo>
                    <a:pt x="81979" y="33998"/>
                    <a:pt x="73851" y="25938"/>
                    <a:pt x="63818" y="25938"/>
                  </a:cubicBezTo>
                  <a:close/>
                  <a:moveTo>
                    <a:pt x="63818" y="117070"/>
                  </a:moveTo>
                  <a:cubicBezTo>
                    <a:pt x="57341" y="117121"/>
                    <a:pt x="51436" y="120539"/>
                    <a:pt x="48133" y="126076"/>
                  </a:cubicBezTo>
                  <a:lnTo>
                    <a:pt x="65913" y="153409"/>
                  </a:lnTo>
                  <a:cubicBezTo>
                    <a:pt x="75947" y="152699"/>
                    <a:pt x="83503" y="143991"/>
                    <a:pt x="82804" y="133965"/>
                  </a:cubicBezTo>
                  <a:cubicBezTo>
                    <a:pt x="82106" y="124129"/>
                    <a:pt x="73661" y="116633"/>
                    <a:pt x="63818" y="117070"/>
                  </a:cubicBezTo>
                  <a:close/>
                  <a:moveTo>
                    <a:pt x="475298" y="16616"/>
                  </a:moveTo>
                  <a:cubicBezTo>
                    <a:pt x="484760" y="16590"/>
                    <a:pt x="492634" y="9392"/>
                    <a:pt x="493459" y="0"/>
                  </a:cubicBezTo>
                  <a:lnTo>
                    <a:pt x="457200" y="0"/>
                  </a:lnTo>
                  <a:cubicBezTo>
                    <a:pt x="457962" y="9392"/>
                    <a:pt x="465837" y="16616"/>
                    <a:pt x="475298" y="16616"/>
                  </a:cubicBezTo>
                  <a:close/>
                  <a:moveTo>
                    <a:pt x="18098" y="71409"/>
                  </a:moveTo>
                  <a:cubicBezTo>
                    <a:pt x="16511" y="71447"/>
                    <a:pt x="14923" y="71682"/>
                    <a:pt x="13399" y="72107"/>
                  </a:cubicBezTo>
                  <a:cubicBezTo>
                    <a:pt x="19749" y="81746"/>
                    <a:pt x="26099" y="91513"/>
                    <a:pt x="32449" y="101279"/>
                  </a:cubicBezTo>
                  <a:cubicBezTo>
                    <a:pt x="35179" y="98038"/>
                    <a:pt x="36703" y="93922"/>
                    <a:pt x="36703" y="89673"/>
                  </a:cubicBezTo>
                  <a:cubicBezTo>
                    <a:pt x="36703" y="79584"/>
                    <a:pt x="28512" y="71409"/>
                    <a:pt x="18415" y="71409"/>
                  </a:cubicBezTo>
                  <a:cubicBezTo>
                    <a:pt x="18288" y="71409"/>
                    <a:pt x="18224" y="71409"/>
                    <a:pt x="18098" y="71409"/>
                  </a:cubicBezTo>
                  <a:close/>
                  <a:moveTo>
                    <a:pt x="36259" y="0"/>
                  </a:moveTo>
                  <a:lnTo>
                    <a:pt x="0" y="0"/>
                  </a:lnTo>
                  <a:cubicBezTo>
                    <a:pt x="1016" y="10001"/>
                    <a:pt x="9970" y="17275"/>
                    <a:pt x="20003" y="16248"/>
                  </a:cubicBezTo>
                  <a:cubicBezTo>
                    <a:pt x="28575" y="15366"/>
                    <a:pt x="35370" y="8580"/>
                    <a:pt x="36259" y="0"/>
                  </a:cubicBezTo>
                  <a:close/>
                  <a:moveTo>
                    <a:pt x="1115378" y="16616"/>
                  </a:moveTo>
                  <a:cubicBezTo>
                    <a:pt x="1124839" y="16616"/>
                    <a:pt x="1132713" y="9392"/>
                    <a:pt x="1133475" y="0"/>
                  </a:cubicBezTo>
                  <a:lnTo>
                    <a:pt x="1097280" y="0"/>
                  </a:lnTo>
                  <a:cubicBezTo>
                    <a:pt x="1098042" y="9392"/>
                    <a:pt x="1105916" y="16616"/>
                    <a:pt x="1115378" y="16616"/>
                  </a:cubicBezTo>
                  <a:close/>
                  <a:moveTo>
                    <a:pt x="1023938" y="16616"/>
                  </a:moveTo>
                  <a:cubicBezTo>
                    <a:pt x="1033400" y="16616"/>
                    <a:pt x="1041274" y="9392"/>
                    <a:pt x="1042036" y="0"/>
                  </a:cubicBezTo>
                  <a:lnTo>
                    <a:pt x="1005840" y="0"/>
                  </a:lnTo>
                  <a:cubicBezTo>
                    <a:pt x="1006602" y="9392"/>
                    <a:pt x="1014476" y="16616"/>
                    <a:pt x="1023938" y="16616"/>
                  </a:cubicBezTo>
                  <a:close/>
                  <a:moveTo>
                    <a:pt x="932498" y="16616"/>
                  </a:moveTo>
                  <a:cubicBezTo>
                    <a:pt x="941960" y="16616"/>
                    <a:pt x="949834" y="9392"/>
                    <a:pt x="950595" y="0"/>
                  </a:cubicBezTo>
                  <a:lnTo>
                    <a:pt x="914400" y="0"/>
                  </a:lnTo>
                  <a:cubicBezTo>
                    <a:pt x="915162" y="9392"/>
                    <a:pt x="923037" y="16616"/>
                    <a:pt x="932498" y="16616"/>
                  </a:cubicBezTo>
                  <a:close/>
                  <a:moveTo>
                    <a:pt x="109538" y="162478"/>
                  </a:moveTo>
                  <a:cubicBezTo>
                    <a:pt x="99441" y="162478"/>
                    <a:pt x="91249" y="170652"/>
                    <a:pt x="91249" y="180742"/>
                  </a:cubicBezTo>
                  <a:cubicBezTo>
                    <a:pt x="91249" y="190832"/>
                    <a:pt x="99441" y="199007"/>
                    <a:pt x="109538" y="199007"/>
                  </a:cubicBezTo>
                  <a:cubicBezTo>
                    <a:pt x="119635" y="199007"/>
                    <a:pt x="127826" y="190832"/>
                    <a:pt x="127826" y="180742"/>
                  </a:cubicBezTo>
                  <a:cubicBezTo>
                    <a:pt x="127699" y="170754"/>
                    <a:pt x="119571" y="162731"/>
                    <a:pt x="109538" y="162731"/>
                  </a:cubicBezTo>
                  <a:close/>
                  <a:moveTo>
                    <a:pt x="566738" y="16616"/>
                  </a:moveTo>
                  <a:cubicBezTo>
                    <a:pt x="576200" y="16590"/>
                    <a:pt x="584074" y="9392"/>
                    <a:pt x="584899" y="0"/>
                  </a:cubicBezTo>
                  <a:lnTo>
                    <a:pt x="548640" y="0"/>
                  </a:lnTo>
                  <a:cubicBezTo>
                    <a:pt x="549402" y="9392"/>
                    <a:pt x="557276" y="16616"/>
                    <a:pt x="566738" y="16616"/>
                  </a:cubicBezTo>
                  <a:close/>
                  <a:moveTo>
                    <a:pt x="1206818" y="16616"/>
                  </a:moveTo>
                  <a:cubicBezTo>
                    <a:pt x="1216279" y="16616"/>
                    <a:pt x="1224153" y="9392"/>
                    <a:pt x="1224915" y="0"/>
                  </a:cubicBezTo>
                  <a:lnTo>
                    <a:pt x="1188593" y="0"/>
                  </a:lnTo>
                  <a:cubicBezTo>
                    <a:pt x="1189419" y="9443"/>
                    <a:pt x="1197356" y="16679"/>
                    <a:pt x="1206818" y="16616"/>
                  </a:cubicBezTo>
                  <a:close/>
                  <a:moveTo>
                    <a:pt x="841058" y="16616"/>
                  </a:moveTo>
                  <a:cubicBezTo>
                    <a:pt x="850519" y="16616"/>
                    <a:pt x="858393" y="9392"/>
                    <a:pt x="859155" y="0"/>
                  </a:cubicBezTo>
                  <a:lnTo>
                    <a:pt x="822961" y="0"/>
                  </a:lnTo>
                  <a:cubicBezTo>
                    <a:pt x="823723" y="9392"/>
                    <a:pt x="831597" y="16616"/>
                    <a:pt x="841058" y="16616"/>
                  </a:cubicBezTo>
                  <a:close/>
                  <a:moveTo>
                    <a:pt x="658178" y="16616"/>
                  </a:moveTo>
                  <a:cubicBezTo>
                    <a:pt x="667639" y="16590"/>
                    <a:pt x="675513" y="9392"/>
                    <a:pt x="676339" y="0"/>
                  </a:cubicBezTo>
                  <a:lnTo>
                    <a:pt x="640080" y="0"/>
                  </a:lnTo>
                  <a:cubicBezTo>
                    <a:pt x="640842" y="9392"/>
                    <a:pt x="648716" y="16616"/>
                    <a:pt x="658178" y="16616"/>
                  </a:cubicBezTo>
                  <a:close/>
                  <a:moveTo>
                    <a:pt x="749618" y="16616"/>
                  </a:moveTo>
                  <a:cubicBezTo>
                    <a:pt x="759079" y="16616"/>
                    <a:pt x="766953" y="9392"/>
                    <a:pt x="767715" y="0"/>
                  </a:cubicBezTo>
                  <a:lnTo>
                    <a:pt x="731393" y="0"/>
                  </a:lnTo>
                  <a:cubicBezTo>
                    <a:pt x="732219" y="9443"/>
                    <a:pt x="740156" y="16679"/>
                    <a:pt x="749618" y="16616"/>
                  </a:cubicBezTo>
                  <a:close/>
                  <a:moveTo>
                    <a:pt x="200978" y="71409"/>
                  </a:moveTo>
                  <a:cubicBezTo>
                    <a:pt x="190881" y="71409"/>
                    <a:pt x="182690" y="79584"/>
                    <a:pt x="182690" y="89673"/>
                  </a:cubicBezTo>
                  <a:cubicBezTo>
                    <a:pt x="182690" y="99763"/>
                    <a:pt x="190881" y="107938"/>
                    <a:pt x="200978" y="107938"/>
                  </a:cubicBezTo>
                  <a:cubicBezTo>
                    <a:pt x="211075" y="107938"/>
                    <a:pt x="219266" y="99763"/>
                    <a:pt x="219266" y="89673"/>
                  </a:cubicBezTo>
                  <a:cubicBezTo>
                    <a:pt x="219266" y="79584"/>
                    <a:pt x="211075" y="71409"/>
                    <a:pt x="200978" y="71409"/>
                  </a:cubicBezTo>
                  <a:close/>
                  <a:moveTo>
                    <a:pt x="292418" y="162731"/>
                  </a:moveTo>
                  <a:cubicBezTo>
                    <a:pt x="282322" y="162731"/>
                    <a:pt x="274130" y="170906"/>
                    <a:pt x="274130" y="180996"/>
                  </a:cubicBezTo>
                  <a:cubicBezTo>
                    <a:pt x="274130" y="191086"/>
                    <a:pt x="282322" y="199260"/>
                    <a:pt x="292418" y="199260"/>
                  </a:cubicBezTo>
                  <a:cubicBezTo>
                    <a:pt x="302514" y="199260"/>
                    <a:pt x="310706" y="191086"/>
                    <a:pt x="310706" y="180996"/>
                  </a:cubicBezTo>
                  <a:cubicBezTo>
                    <a:pt x="310706" y="170906"/>
                    <a:pt x="302514" y="162731"/>
                    <a:pt x="292418" y="162731"/>
                  </a:cubicBezTo>
                  <a:close/>
                  <a:moveTo>
                    <a:pt x="292418" y="71409"/>
                  </a:moveTo>
                  <a:cubicBezTo>
                    <a:pt x="282322" y="71409"/>
                    <a:pt x="274130" y="79584"/>
                    <a:pt x="274130" y="89673"/>
                  </a:cubicBezTo>
                  <a:cubicBezTo>
                    <a:pt x="274130" y="99763"/>
                    <a:pt x="282322" y="107938"/>
                    <a:pt x="292418" y="107938"/>
                  </a:cubicBezTo>
                  <a:cubicBezTo>
                    <a:pt x="302514" y="107938"/>
                    <a:pt x="310706" y="99763"/>
                    <a:pt x="310706" y="89673"/>
                  </a:cubicBezTo>
                  <a:cubicBezTo>
                    <a:pt x="310706" y="79584"/>
                    <a:pt x="302514" y="71409"/>
                    <a:pt x="292418" y="71409"/>
                  </a:cubicBezTo>
                  <a:close/>
                  <a:moveTo>
                    <a:pt x="292418" y="254054"/>
                  </a:moveTo>
                  <a:cubicBezTo>
                    <a:pt x="282322" y="254054"/>
                    <a:pt x="274130" y="262228"/>
                    <a:pt x="274130" y="272318"/>
                  </a:cubicBezTo>
                  <a:cubicBezTo>
                    <a:pt x="274130" y="282408"/>
                    <a:pt x="282322" y="290583"/>
                    <a:pt x="292418" y="290583"/>
                  </a:cubicBezTo>
                  <a:cubicBezTo>
                    <a:pt x="302514" y="290583"/>
                    <a:pt x="310706" y="282408"/>
                    <a:pt x="310706" y="272318"/>
                  </a:cubicBezTo>
                  <a:cubicBezTo>
                    <a:pt x="310579" y="262304"/>
                    <a:pt x="302451" y="254244"/>
                    <a:pt x="292418" y="254244"/>
                  </a:cubicBezTo>
                  <a:close/>
                  <a:moveTo>
                    <a:pt x="292418" y="345376"/>
                  </a:moveTo>
                  <a:cubicBezTo>
                    <a:pt x="282322" y="345376"/>
                    <a:pt x="274130" y="353551"/>
                    <a:pt x="274130" y="363640"/>
                  </a:cubicBezTo>
                  <a:cubicBezTo>
                    <a:pt x="274130" y="373730"/>
                    <a:pt x="282322" y="381905"/>
                    <a:pt x="292418" y="381905"/>
                  </a:cubicBezTo>
                  <a:cubicBezTo>
                    <a:pt x="302514" y="381905"/>
                    <a:pt x="310706" y="373730"/>
                    <a:pt x="310706" y="363640"/>
                  </a:cubicBezTo>
                  <a:cubicBezTo>
                    <a:pt x="310706" y="353551"/>
                    <a:pt x="302514" y="345376"/>
                    <a:pt x="292418" y="345376"/>
                  </a:cubicBezTo>
                  <a:close/>
                  <a:moveTo>
                    <a:pt x="338138" y="208392"/>
                  </a:moveTo>
                  <a:cubicBezTo>
                    <a:pt x="328041" y="208392"/>
                    <a:pt x="319849" y="216567"/>
                    <a:pt x="319849" y="226657"/>
                  </a:cubicBezTo>
                  <a:cubicBezTo>
                    <a:pt x="319849" y="236747"/>
                    <a:pt x="328041" y="244921"/>
                    <a:pt x="338138" y="244921"/>
                  </a:cubicBezTo>
                  <a:cubicBezTo>
                    <a:pt x="348235" y="244921"/>
                    <a:pt x="356426" y="236747"/>
                    <a:pt x="356426" y="226657"/>
                  </a:cubicBezTo>
                  <a:cubicBezTo>
                    <a:pt x="356426" y="216567"/>
                    <a:pt x="348235" y="208392"/>
                    <a:pt x="338138" y="208392"/>
                  </a:cubicBezTo>
                  <a:close/>
                  <a:moveTo>
                    <a:pt x="109538" y="71409"/>
                  </a:moveTo>
                  <a:cubicBezTo>
                    <a:pt x="99441" y="71409"/>
                    <a:pt x="91249" y="79584"/>
                    <a:pt x="91249" y="89673"/>
                  </a:cubicBezTo>
                  <a:cubicBezTo>
                    <a:pt x="91249" y="99763"/>
                    <a:pt x="99441" y="107938"/>
                    <a:pt x="109538" y="107938"/>
                  </a:cubicBezTo>
                  <a:cubicBezTo>
                    <a:pt x="119635" y="107938"/>
                    <a:pt x="127826" y="99763"/>
                    <a:pt x="127826" y="89673"/>
                  </a:cubicBezTo>
                  <a:cubicBezTo>
                    <a:pt x="127826" y="79584"/>
                    <a:pt x="119635" y="71409"/>
                    <a:pt x="109538" y="71409"/>
                  </a:cubicBezTo>
                  <a:close/>
                  <a:moveTo>
                    <a:pt x="246698" y="25748"/>
                  </a:moveTo>
                  <a:cubicBezTo>
                    <a:pt x="236601" y="25748"/>
                    <a:pt x="228410" y="33922"/>
                    <a:pt x="228410" y="44012"/>
                  </a:cubicBezTo>
                  <a:cubicBezTo>
                    <a:pt x="228410" y="54102"/>
                    <a:pt x="236601" y="62277"/>
                    <a:pt x="246698" y="62277"/>
                  </a:cubicBezTo>
                  <a:cubicBezTo>
                    <a:pt x="256794" y="62277"/>
                    <a:pt x="264986" y="54102"/>
                    <a:pt x="264986" y="44012"/>
                  </a:cubicBezTo>
                  <a:cubicBezTo>
                    <a:pt x="264859" y="33998"/>
                    <a:pt x="256731" y="25938"/>
                    <a:pt x="246698" y="25938"/>
                  </a:cubicBezTo>
                  <a:close/>
                  <a:moveTo>
                    <a:pt x="338138" y="117070"/>
                  </a:moveTo>
                  <a:cubicBezTo>
                    <a:pt x="328041" y="117070"/>
                    <a:pt x="319849" y="125245"/>
                    <a:pt x="319849" y="135335"/>
                  </a:cubicBezTo>
                  <a:cubicBezTo>
                    <a:pt x="319849" y="145424"/>
                    <a:pt x="328041" y="153599"/>
                    <a:pt x="338138" y="153599"/>
                  </a:cubicBezTo>
                  <a:cubicBezTo>
                    <a:pt x="348235" y="153599"/>
                    <a:pt x="356426" y="145424"/>
                    <a:pt x="356426" y="135335"/>
                  </a:cubicBezTo>
                  <a:cubicBezTo>
                    <a:pt x="356426" y="125245"/>
                    <a:pt x="348235" y="117070"/>
                    <a:pt x="338138" y="117070"/>
                  </a:cubicBezTo>
                  <a:close/>
                  <a:moveTo>
                    <a:pt x="658178" y="528021"/>
                  </a:moveTo>
                  <a:cubicBezTo>
                    <a:pt x="648018" y="527983"/>
                    <a:pt x="639826" y="536164"/>
                    <a:pt x="639763" y="546285"/>
                  </a:cubicBezTo>
                  <a:cubicBezTo>
                    <a:pt x="639700" y="556407"/>
                    <a:pt x="647891" y="564638"/>
                    <a:pt x="658051" y="564676"/>
                  </a:cubicBezTo>
                  <a:cubicBezTo>
                    <a:pt x="668211" y="564714"/>
                    <a:pt x="676402" y="556533"/>
                    <a:pt x="676466" y="546412"/>
                  </a:cubicBezTo>
                  <a:cubicBezTo>
                    <a:pt x="676466" y="546367"/>
                    <a:pt x="676466" y="546330"/>
                    <a:pt x="676466" y="546285"/>
                  </a:cubicBezTo>
                  <a:cubicBezTo>
                    <a:pt x="676466" y="536195"/>
                    <a:pt x="668275" y="528021"/>
                    <a:pt x="658178" y="528021"/>
                  </a:cubicBezTo>
                  <a:close/>
                  <a:moveTo>
                    <a:pt x="338138" y="391037"/>
                  </a:moveTo>
                  <a:cubicBezTo>
                    <a:pt x="328041" y="391037"/>
                    <a:pt x="319849" y="399212"/>
                    <a:pt x="319849" y="409302"/>
                  </a:cubicBezTo>
                  <a:cubicBezTo>
                    <a:pt x="319849" y="419391"/>
                    <a:pt x="328041" y="427566"/>
                    <a:pt x="338138" y="427566"/>
                  </a:cubicBezTo>
                  <a:cubicBezTo>
                    <a:pt x="348235" y="427566"/>
                    <a:pt x="356426" y="419391"/>
                    <a:pt x="356426" y="409302"/>
                  </a:cubicBezTo>
                  <a:cubicBezTo>
                    <a:pt x="356426" y="399212"/>
                    <a:pt x="348235" y="391037"/>
                    <a:pt x="338138" y="391037"/>
                  </a:cubicBezTo>
                  <a:close/>
                  <a:moveTo>
                    <a:pt x="155258" y="25748"/>
                  </a:moveTo>
                  <a:cubicBezTo>
                    <a:pt x="145162" y="25748"/>
                    <a:pt x="136970" y="33922"/>
                    <a:pt x="136970" y="44012"/>
                  </a:cubicBezTo>
                  <a:cubicBezTo>
                    <a:pt x="136970" y="54102"/>
                    <a:pt x="145162" y="62277"/>
                    <a:pt x="155258" y="62277"/>
                  </a:cubicBezTo>
                  <a:cubicBezTo>
                    <a:pt x="165354" y="62277"/>
                    <a:pt x="173546" y="54102"/>
                    <a:pt x="173546" y="44012"/>
                  </a:cubicBezTo>
                  <a:cubicBezTo>
                    <a:pt x="173419" y="33998"/>
                    <a:pt x="165291" y="25938"/>
                    <a:pt x="155258" y="25938"/>
                  </a:cubicBezTo>
                  <a:close/>
                  <a:moveTo>
                    <a:pt x="155258" y="117070"/>
                  </a:moveTo>
                  <a:cubicBezTo>
                    <a:pt x="145162" y="117070"/>
                    <a:pt x="136970" y="125245"/>
                    <a:pt x="136970" y="135335"/>
                  </a:cubicBezTo>
                  <a:cubicBezTo>
                    <a:pt x="136970" y="145424"/>
                    <a:pt x="145162" y="153599"/>
                    <a:pt x="155258" y="153599"/>
                  </a:cubicBezTo>
                  <a:cubicBezTo>
                    <a:pt x="165354" y="153599"/>
                    <a:pt x="173546" y="145424"/>
                    <a:pt x="173546" y="135335"/>
                  </a:cubicBezTo>
                  <a:cubicBezTo>
                    <a:pt x="173546" y="125245"/>
                    <a:pt x="165354" y="117070"/>
                    <a:pt x="155258" y="117070"/>
                  </a:cubicBezTo>
                  <a:close/>
                  <a:moveTo>
                    <a:pt x="200978" y="254054"/>
                  </a:moveTo>
                  <a:cubicBezTo>
                    <a:pt x="190881" y="254054"/>
                    <a:pt x="182690" y="262228"/>
                    <a:pt x="182690" y="272318"/>
                  </a:cubicBezTo>
                  <a:cubicBezTo>
                    <a:pt x="182690" y="282408"/>
                    <a:pt x="190881" y="290583"/>
                    <a:pt x="200978" y="290583"/>
                  </a:cubicBezTo>
                  <a:cubicBezTo>
                    <a:pt x="211075" y="290583"/>
                    <a:pt x="219266" y="282408"/>
                    <a:pt x="219266" y="272318"/>
                  </a:cubicBezTo>
                  <a:cubicBezTo>
                    <a:pt x="219139" y="262304"/>
                    <a:pt x="211011" y="254244"/>
                    <a:pt x="200978" y="254244"/>
                  </a:cubicBezTo>
                  <a:close/>
                  <a:moveTo>
                    <a:pt x="155258" y="208392"/>
                  </a:moveTo>
                  <a:cubicBezTo>
                    <a:pt x="145162" y="208392"/>
                    <a:pt x="136970" y="216567"/>
                    <a:pt x="136970" y="226657"/>
                  </a:cubicBezTo>
                  <a:cubicBezTo>
                    <a:pt x="136970" y="236747"/>
                    <a:pt x="145162" y="244921"/>
                    <a:pt x="155258" y="244921"/>
                  </a:cubicBezTo>
                  <a:cubicBezTo>
                    <a:pt x="165354" y="244921"/>
                    <a:pt x="173546" y="236747"/>
                    <a:pt x="173546" y="226657"/>
                  </a:cubicBezTo>
                  <a:cubicBezTo>
                    <a:pt x="173546" y="216567"/>
                    <a:pt x="165354" y="208392"/>
                    <a:pt x="155258" y="208392"/>
                  </a:cubicBezTo>
                  <a:close/>
                  <a:moveTo>
                    <a:pt x="200978" y="162731"/>
                  </a:moveTo>
                  <a:cubicBezTo>
                    <a:pt x="190881" y="162731"/>
                    <a:pt x="182690" y="170906"/>
                    <a:pt x="182690" y="180996"/>
                  </a:cubicBezTo>
                  <a:cubicBezTo>
                    <a:pt x="182690" y="191086"/>
                    <a:pt x="190881" y="199260"/>
                    <a:pt x="200978" y="199260"/>
                  </a:cubicBezTo>
                  <a:cubicBezTo>
                    <a:pt x="211075" y="199260"/>
                    <a:pt x="219266" y="191086"/>
                    <a:pt x="219266" y="180996"/>
                  </a:cubicBezTo>
                  <a:cubicBezTo>
                    <a:pt x="219266" y="170906"/>
                    <a:pt x="211075" y="162731"/>
                    <a:pt x="200978" y="162731"/>
                  </a:cubicBezTo>
                  <a:close/>
                  <a:moveTo>
                    <a:pt x="246698" y="208392"/>
                  </a:moveTo>
                  <a:cubicBezTo>
                    <a:pt x="236601" y="208392"/>
                    <a:pt x="228410" y="216567"/>
                    <a:pt x="228410" y="226657"/>
                  </a:cubicBezTo>
                  <a:cubicBezTo>
                    <a:pt x="228410" y="236747"/>
                    <a:pt x="236601" y="244921"/>
                    <a:pt x="246698" y="244921"/>
                  </a:cubicBezTo>
                  <a:cubicBezTo>
                    <a:pt x="256794" y="244921"/>
                    <a:pt x="264986" y="236747"/>
                    <a:pt x="264986" y="226657"/>
                  </a:cubicBezTo>
                  <a:cubicBezTo>
                    <a:pt x="264986" y="216567"/>
                    <a:pt x="256794" y="208392"/>
                    <a:pt x="246698" y="208392"/>
                  </a:cubicBezTo>
                  <a:close/>
                  <a:moveTo>
                    <a:pt x="246698" y="299715"/>
                  </a:moveTo>
                  <a:cubicBezTo>
                    <a:pt x="236601" y="299715"/>
                    <a:pt x="228410" y="307890"/>
                    <a:pt x="228410" y="317979"/>
                  </a:cubicBezTo>
                  <a:cubicBezTo>
                    <a:pt x="228410" y="328069"/>
                    <a:pt x="236601" y="336244"/>
                    <a:pt x="246698" y="336244"/>
                  </a:cubicBezTo>
                  <a:cubicBezTo>
                    <a:pt x="256794" y="336244"/>
                    <a:pt x="264986" y="328069"/>
                    <a:pt x="264986" y="317979"/>
                  </a:cubicBezTo>
                  <a:cubicBezTo>
                    <a:pt x="264986" y="307890"/>
                    <a:pt x="256794" y="299715"/>
                    <a:pt x="246698" y="299715"/>
                  </a:cubicBezTo>
                  <a:close/>
                  <a:moveTo>
                    <a:pt x="338138" y="25748"/>
                  </a:moveTo>
                  <a:cubicBezTo>
                    <a:pt x="328041" y="25748"/>
                    <a:pt x="319849" y="33922"/>
                    <a:pt x="319849" y="44012"/>
                  </a:cubicBezTo>
                  <a:cubicBezTo>
                    <a:pt x="319849" y="54102"/>
                    <a:pt x="328041" y="62277"/>
                    <a:pt x="338138" y="62277"/>
                  </a:cubicBezTo>
                  <a:cubicBezTo>
                    <a:pt x="348235" y="62277"/>
                    <a:pt x="356426" y="54102"/>
                    <a:pt x="356426" y="44012"/>
                  </a:cubicBezTo>
                  <a:cubicBezTo>
                    <a:pt x="356299" y="33998"/>
                    <a:pt x="348171" y="25938"/>
                    <a:pt x="338138" y="25938"/>
                  </a:cubicBezTo>
                  <a:close/>
                  <a:moveTo>
                    <a:pt x="246698" y="117070"/>
                  </a:moveTo>
                  <a:cubicBezTo>
                    <a:pt x="236601" y="117070"/>
                    <a:pt x="228410" y="125245"/>
                    <a:pt x="228410" y="135335"/>
                  </a:cubicBezTo>
                  <a:cubicBezTo>
                    <a:pt x="228410" y="145424"/>
                    <a:pt x="236601" y="153599"/>
                    <a:pt x="246698" y="153599"/>
                  </a:cubicBezTo>
                  <a:cubicBezTo>
                    <a:pt x="256794" y="153599"/>
                    <a:pt x="264986" y="145424"/>
                    <a:pt x="264986" y="135335"/>
                  </a:cubicBezTo>
                  <a:cubicBezTo>
                    <a:pt x="264986" y="125245"/>
                    <a:pt x="256794" y="117070"/>
                    <a:pt x="246698" y="117070"/>
                  </a:cubicBezTo>
                  <a:close/>
                  <a:moveTo>
                    <a:pt x="1023938" y="345376"/>
                  </a:moveTo>
                  <a:cubicBezTo>
                    <a:pt x="1013841" y="345376"/>
                    <a:pt x="1005650" y="353551"/>
                    <a:pt x="1005650" y="363640"/>
                  </a:cubicBezTo>
                  <a:cubicBezTo>
                    <a:pt x="1005650" y="373730"/>
                    <a:pt x="1013841" y="381905"/>
                    <a:pt x="1023938" y="381905"/>
                  </a:cubicBezTo>
                  <a:cubicBezTo>
                    <a:pt x="1034035" y="381905"/>
                    <a:pt x="1042226" y="373730"/>
                    <a:pt x="1042226" y="363640"/>
                  </a:cubicBezTo>
                  <a:cubicBezTo>
                    <a:pt x="1042226" y="353551"/>
                    <a:pt x="1034035" y="345376"/>
                    <a:pt x="1023938" y="345376"/>
                  </a:cubicBezTo>
                  <a:close/>
                  <a:moveTo>
                    <a:pt x="978218" y="25748"/>
                  </a:moveTo>
                  <a:cubicBezTo>
                    <a:pt x="968122" y="25748"/>
                    <a:pt x="959930" y="33922"/>
                    <a:pt x="959930" y="44012"/>
                  </a:cubicBezTo>
                  <a:cubicBezTo>
                    <a:pt x="959930" y="54102"/>
                    <a:pt x="968122" y="62277"/>
                    <a:pt x="978218" y="62277"/>
                  </a:cubicBezTo>
                  <a:cubicBezTo>
                    <a:pt x="988314" y="62277"/>
                    <a:pt x="996506" y="54102"/>
                    <a:pt x="996506" y="44012"/>
                  </a:cubicBezTo>
                  <a:cubicBezTo>
                    <a:pt x="996379" y="33998"/>
                    <a:pt x="988251" y="25938"/>
                    <a:pt x="978218" y="25938"/>
                  </a:cubicBezTo>
                  <a:close/>
                  <a:moveTo>
                    <a:pt x="1023938" y="436698"/>
                  </a:moveTo>
                  <a:cubicBezTo>
                    <a:pt x="1013841" y="436698"/>
                    <a:pt x="1005650" y="444873"/>
                    <a:pt x="1005650" y="454963"/>
                  </a:cubicBezTo>
                  <a:cubicBezTo>
                    <a:pt x="1005650" y="465053"/>
                    <a:pt x="1013841" y="473227"/>
                    <a:pt x="1023938" y="473227"/>
                  </a:cubicBezTo>
                  <a:cubicBezTo>
                    <a:pt x="1034035" y="473227"/>
                    <a:pt x="1042226" y="465053"/>
                    <a:pt x="1042226" y="454963"/>
                  </a:cubicBezTo>
                  <a:cubicBezTo>
                    <a:pt x="1042226" y="444873"/>
                    <a:pt x="1034035" y="436698"/>
                    <a:pt x="1023938" y="436698"/>
                  </a:cubicBezTo>
                  <a:close/>
                  <a:moveTo>
                    <a:pt x="978218" y="117070"/>
                  </a:moveTo>
                  <a:cubicBezTo>
                    <a:pt x="968122" y="117070"/>
                    <a:pt x="959930" y="125245"/>
                    <a:pt x="959930" y="135335"/>
                  </a:cubicBezTo>
                  <a:cubicBezTo>
                    <a:pt x="959930" y="145424"/>
                    <a:pt x="968122" y="153599"/>
                    <a:pt x="978218" y="153599"/>
                  </a:cubicBezTo>
                  <a:cubicBezTo>
                    <a:pt x="988314" y="153599"/>
                    <a:pt x="996506" y="145424"/>
                    <a:pt x="996506" y="135335"/>
                  </a:cubicBezTo>
                  <a:cubicBezTo>
                    <a:pt x="996506" y="125245"/>
                    <a:pt x="988314" y="117070"/>
                    <a:pt x="978218" y="117070"/>
                  </a:cubicBezTo>
                  <a:close/>
                  <a:moveTo>
                    <a:pt x="1069658" y="391037"/>
                  </a:moveTo>
                  <a:cubicBezTo>
                    <a:pt x="1059562" y="391037"/>
                    <a:pt x="1051370" y="399212"/>
                    <a:pt x="1051370" y="409302"/>
                  </a:cubicBezTo>
                  <a:cubicBezTo>
                    <a:pt x="1051370" y="419391"/>
                    <a:pt x="1059562" y="427566"/>
                    <a:pt x="1069658" y="427566"/>
                  </a:cubicBezTo>
                  <a:cubicBezTo>
                    <a:pt x="1079754" y="427566"/>
                    <a:pt x="1087946" y="419391"/>
                    <a:pt x="1087946" y="409302"/>
                  </a:cubicBezTo>
                  <a:cubicBezTo>
                    <a:pt x="1087946" y="399212"/>
                    <a:pt x="1079754" y="391037"/>
                    <a:pt x="1069658" y="391037"/>
                  </a:cubicBezTo>
                  <a:close/>
                  <a:moveTo>
                    <a:pt x="1023938" y="254054"/>
                  </a:moveTo>
                  <a:cubicBezTo>
                    <a:pt x="1013841" y="254054"/>
                    <a:pt x="1005650" y="262228"/>
                    <a:pt x="1005650" y="272318"/>
                  </a:cubicBezTo>
                  <a:cubicBezTo>
                    <a:pt x="1005650" y="282408"/>
                    <a:pt x="1013841" y="290583"/>
                    <a:pt x="1023938" y="290583"/>
                  </a:cubicBezTo>
                  <a:cubicBezTo>
                    <a:pt x="1034035" y="290583"/>
                    <a:pt x="1042226" y="282408"/>
                    <a:pt x="1042226" y="272318"/>
                  </a:cubicBezTo>
                  <a:cubicBezTo>
                    <a:pt x="1042099" y="262304"/>
                    <a:pt x="1033971" y="254244"/>
                    <a:pt x="1023938" y="254244"/>
                  </a:cubicBezTo>
                  <a:close/>
                  <a:moveTo>
                    <a:pt x="1023938" y="71409"/>
                  </a:moveTo>
                  <a:cubicBezTo>
                    <a:pt x="1013841" y="71409"/>
                    <a:pt x="1005650" y="79584"/>
                    <a:pt x="1005650" y="89673"/>
                  </a:cubicBezTo>
                  <a:cubicBezTo>
                    <a:pt x="1005650" y="99763"/>
                    <a:pt x="1013841" y="107938"/>
                    <a:pt x="1023938" y="107938"/>
                  </a:cubicBezTo>
                  <a:cubicBezTo>
                    <a:pt x="1034035" y="107938"/>
                    <a:pt x="1042226" y="99763"/>
                    <a:pt x="1042226" y="89673"/>
                  </a:cubicBezTo>
                  <a:cubicBezTo>
                    <a:pt x="1042226" y="79584"/>
                    <a:pt x="1034035" y="71409"/>
                    <a:pt x="1023938" y="71409"/>
                  </a:cubicBezTo>
                  <a:close/>
                  <a:moveTo>
                    <a:pt x="978218" y="208392"/>
                  </a:moveTo>
                  <a:cubicBezTo>
                    <a:pt x="968122" y="208392"/>
                    <a:pt x="959930" y="216567"/>
                    <a:pt x="959930" y="226657"/>
                  </a:cubicBezTo>
                  <a:cubicBezTo>
                    <a:pt x="959930" y="236747"/>
                    <a:pt x="968122" y="244921"/>
                    <a:pt x="978218" y="244921"/>
                  </a:cubicBezTo>
                  <a:cubicBezTo>
                    <a:pt x="988314" y="244921"/>
                    <a:pt x="996506" y="236747"/>
                    <a:pt x="996506" y="226657"/>
                  </a:cubicBezTo>
                  <a:cubicBezTo>
                    <a:pt x="996506" y="216567"/>
                    <a:pt x="988314" y="208392"/>
                    <a:pt x="978218" y="208392"/>
                  </a:cubicBezTo>
                  <a:close/>
                  <a:moveTo>
                    <a:pt x="1023938" y="162731"/>
                  </a:moveTo>
                  <a:cubicBezTo>
                    <a:pt x="1013841" y="162731"/>
                    <a:pt x="1005650" y="170906"/>
                    <a:pt x="1005650" y="180996"/>
                  </a:cubicBezTo>
                  <a:cubicBezTo>
                    <a:pt x="1005650" y="191086"/>
                    <a:pt x="1013841" y="199260"/>
                    <a:pt x="1023938" y="199260"/>
                  </a:cubicBezTo>
                  <a:cubicBezTo>
                    <a:pt x="1034035" y="199260"/>
                    <a:pt x="1042226" y="191086"/>
                    <a:pt x="1042226" y="180996"/>
                  </a:cubicBezTo>
                  <a:cubicBezTo>
                    <a:pt x="1042226" y="170906"/>
                    <a:pt x="1034035" y="162731"/>
                    <a:pt x="1023938" y="162731"/>
                  </a:cubicBezTo>
                  <a:close/>
                  <a:moveTo>
                    <a:pt x="932498" y="528021"/>
                  </a:moveTo>
                  <a:cubicBezTo>
                    <a:pt x="922338" y="527983"/>
                    <a:pt x="914147" y="536164"/>
                    <a:pt x="914083" y="546285"/>
                  </a:cubicBezTo>
                  <a:cubicBezTo>
                    <a:pt x="914019" y="556407"/>
                    <a:pt x="922211" y="564638"/>
                    <a:pt x="932371" y="564676"/>
                  </a:cubicBezTo>
                  <a:cubicBezTo>
                    <a:pt x="942531" y="564714"/>
                    <a:pt x="950723" y="556533"/>
                    <a:pt x="950786" y="546412"/>
                  </a:cubicBezTo>
                  <a:cubicBezTo>
                    <a:pt x="950786" y="546367"/>
                    <a:pt x="950786" y="546330"/>
                    <a:pt x="950786" y="546285"/>
                  </a:cubicBezTo>
                  <a:cubicBezTo>
                    <a:pt x="950786" y="536195"/>
                    <a:pt x="942594" y="528021"/>
                    <a:pt x="932498" y="528021"/>
                  </a:cubicBezTo>
                  <a:close/>
                  <a:moveTo>
                    <a:pt x="932498" y="436698"/>
                  </a:moveTo>
                  <a:cubicBezTo>
                    <a:pt x="922401" y="436698"/>
                    <a:pt x="914210" y="444873"/>
                    <a:pt x="914210" y="454963"/>
                  </a:cubicBezTo>
                  <a:cubicBezTo>
                    <a:pt x="914210" y="465053"/>
                    <a:pt x="922401" y="473227"/>
                    <a:pt x="932498" y="473227"/>
                  </a:cubicBezTo>
                  <a:cubicBezTo>
                    <a:pt x="942594" y="473227"/>
                    <a:pt x="950786" y="465053"/>
                    <a:pt x="950786" y="454963"/>
                  </a:cubicBezTo>
                  <a:cubicBezTo>
                    <a:pt x="950786" y="444873"/>
                    <a:pt x="942594" y="436698"/>
                    <a:pt x="932498" y="436698"/>
                  </a:cubicBezTo>
                  <a:close/>
                  <a:moveTo>
                    <a:pt x="932498" y="345376"/>
                  </a:moveTo>
                  <a:cubicBezTo>
                    <a:pt x="922401" y="345376"/>
                    <a:pt x="914210" y="353551"/>
                    <a:pt x="914210" y="363640"/>
                  </a:cubicBezTo>
                  <a:cubicBezTo>
                    <a:pt x="914210" y="373730"/>
                    <a:pt x="922401" y="381905"/>
                    <a:pt x="932498" y="381905"/>
                  </a:cubicBezTo>
                  <a:cubicBezTo>
                    <a:pt x="942594" y="381905"/>
                    <a:pt x="950786" y="373730"/>
                    <a:pt x="950786" y="363640"/>
                  </a:cubicBezTo>
                  <a:cubicBezTo>
                    <a:pt x="950786" y="353551"/>
                    <a:pt x="942594" y="345376"/>
                    <a:pt x="932498" y="345376"/>
                  </a:cubicBezTo>
                  <a:close/>
                  <a:moveTo>
                    <a:pt x="1069658" y="299715"/>
                  </a:moveTo>
                  <a:cubicBezTo>
                    <a:pt x="1059562" y="299715"/>
                    <a:pt x="1051370" y="307890"/>
                    <a:pt x="1051370" y="317979"/>
                  </a:cubicBezTo>
                  <a:cubicBezTo>
                    <a:pt x="1051370" y="328069"/>
                    <a:pt x="1059562" y="336244"/>
                    <a:pt x="1069658" y="336244"/>
                  </a:cubicBezTo>
                  <a:cubicBezTo>
                    <a:pt x="1079754" y="336244"/>
                    <a:pt x="1087946" y="328069"/>
                    <a:pt x="1087946" y="317979"/>
                  </a:cubicBezTo>
                  <a:cubicBezTo>
                    <a:pt x="1087946" y="307890"/>
                    <a:pt x="1079754" y="299715"/>
                    <a:pt x="1069658" y="299715"/>
                  </a:cubicBezTo>
                  <a:close/>
                  <a:moveTo>
                    <a:pt x="886778" y="25748"/>
                  </a:moveTo>
                  <a:cubicBezTo>
                    <a:pt x="876681" y="25748"/>
                    <a:pt x="868490" y="33922"/>
                    <a:pt x="868490" y="44012"/>
                  </a:cubicBezTo>
                  <a:cubicBezTo>
                    <a:pt x="868490" y="54102"/>
                    <a:pt x="876681" y="62277"/>
                    <a:pt x="886778" y="62277"/>
                  </a:cubicBezTo>
                  <a:cubicBezTo>
                    <a:pt x="896875" y="62277"/>
                    <a:pt x="905066" y="54102"/>
                    <a:pt x="905066" y="44012"/>
                  </a:cubicBezTo>
                  <a:cubicBezTo>
                    <a:pt x="904939" y="33998"/>
                    <a:pt x="896811" y="25938"/>
                    <a:pt x="886778" y="25938"/>
                  </a:cubicBezTo>
                  <a:close/>
                  <a:moveTo>
                    <a:pt x="932498" y="162731"/>
                  </a:moveTo>
                  <a:cubicBezTo>
                    <a:pt x="922401" y="162731"/>
                    <a:pt x="914210" y="170906"/>
                    <a:pt x="914210" y="180996"/>
                  </a:cubicBezTo>
                  <a:cubicBezTo>
                    <a:pt x="914210" y="191086"/>
                    <a:pt x="922401" y="199260"/>
                    <a:pt x="932498" y="199260"/>
                  </a:cubicBezTo>
                  <a:cubicBezTo>
                    <a:pt x="942594" y="199260"/>
                    <a:pt x="950786" y="191086"/>
                    <a:pt x="950786" y="180996"/>
                  </a:cubicBezTo>
                  <a:cubicBezTo>
                    <a:pt x="950786" y="170906"/>
                    <a:pt x="942594" y="162731"/>
                    <a:pt x="932498" y="162731"/>
                  </a:cubicBezTo>
                  <a:close/>
                  <a:moveTo>
                    <a:pt x="978218" y="482359"/>
                  </a:moveTo>
                  <a:cubicBezTo>
                    <a:pt x="968122" y="482359"/>
                    <a:pt x="959930" y="490534"/>
                    <a:pt x="959930" y="500624"/>
                  </a:cubicBezTo>
                  <a:cubicBezTo>
                    <a:pt x="959930" y="510714"/>
                    <a:pt x="968122" y="518888"/>
                    <a:pt x="978218" y="518888"/>
                  </a:cubicBezTo>
                  <a:cubicBezTo>
                    <a:pt x="988314" y="518888"/>
                    <a:pt x="996506" y="510714"/>
                    <a:pt x="996506" y="500624"/>
                  </a:cubicBezTo>
                  <a:cubicBezTo>
                    <a:pt x="996379" y="490610"/>
                    <a:pt x="988251" y="482550"/>
                    <a:pt x="978218" y="482550"/>
                  </a:cubicBezTo>
                  <a:close/>
                  <a:moveTo>
                    <a:pt x="978218" y="299715"/>
                  </a:moveTo>
                  <a:cubicBezTo>
                    <a:pt x="968122" y="299715"/>
                    <a:pt x="959930" y="307890"/>
                    <a:pt x="959930" y="317979"/>
                  </a:cubicBezTo>
                  <a:cubicBezTo>
                    <a:pt x="959930" y="328069"/>
                    <a:pt x="968122" y="336244"/>
                    <a:pt x="978218" y="336244"/>
                  </a:cubicBezTo>
                  <a:cubicBezTo>
                    <a:pt x="988314" y="336244"/>
                    <a:pt x="996506" y="328069"/>
                    <a:pt x="996506" y="317979"/>
                  </a:cubicBezTo>
                  <a:cubicBezTo>
                    <a:pt x="996506" y="307890"/>
                    <a:pt x="988314" y="299715"/>
                    <a:pt x="978218" y="299715"/>
                  </a:cubicBezTo>
                  <a:close/>
                  <a:moveTo>
                    <a:pt x="978218" y="391037"/>
                  </a:moveTo>
                  <a:cubicBezTo>
                    <a:pt x="968122" y="391037"/>
                    <a:pt x="959930" y="399212"/>
                    <a:pt x="959930" y="409302"/>
                  </a:cubicBezTo>
                  <a:cubicBezTo>
                    <a:pt x="959930" y="419391"/>
                    <a:pt x="968122" y="427566"/>
                    <a:pt x="978218" y="427566"/>
                  </a:cubicBezTo>
                  <a:cubicBezTo>
                    <a:pt x="988314" y="427566"/>
                    <a:pt x="996506" y="419391"/>
                    <a:pt x="996506" y="409302"/>
                  </a:cubicBezTo>
                  <a:cubicBezTo>
                    <a:pt x="996506" y="399212"/>
                    <a:pt x="988314" y="391037"/>
                    <a:pt x="978218" y="391037"/>
                  </a:cubicBezTo>
                  <a:close/>
                  <a:moveTo>
                    <a:pt x="932498" y="71409"/>
                  </a:moveTo>
                  <a:cubicBezTo>
                    <a:pt x="922401" y="71409"/>
                    <a:pt x="914210" y="79584"/>
                    <a:pt x="914210" y="89673"/>
                  </a:cubicBezTo>
                  <a:cubicBezTo>
                    <a:pt x="914210" y="99763"/>
                    <a:pt x="922401" y="107938"/>
                    <a:pt x="932498" y="107938"/>
                  </a:cubicBezTo>
                  <a:cubicBezTo>
                    <a:pt x="942594" y="107938"/>
                    <a:pt x="950786" y="99763"/>
                    <a:pt x="950786" y="89673"/>
                  </a:cubicBezTo>
                  <a:cubicBezTo>
                    <a:pt x="950786" y="79584"/>
                    <a:pt x="942594" y="71409"/>
                    <a:pt x="932498" y="71409"/>
                  </a:cubicBezTo>
                  <a:close/>
                  <a:moveTo>
                    <a:pt x="932498" y="254054"/>
                  </a:moveTo>
                  <a:cubicBezTo>
                    <a:pt x="922401" y="254054"/>
                    <a:pt x="914210" y="262228"/>
                    <a:pt x="914210" y="272318"/>
                  </a:cubicBezTo>
                  <a:cubicBezTo>
                    <a:pt x="914210" y="282408"/>
                    <a:pt x="922401" y="290583"/>
                    <a:pt x="932498" y="290583"/>
                  </a:cubicBezTo>
                  <a:cubicBezTo>
                    <a:pt x="942594" y="290583"/>
                    <a:pt x="950786" y="282408"/>
                    <a:pt x="950786" y="272318"/>
                  </a:cubicBezTo>
                  <a:cubicBezTo>
                    <a:pt x="950659" y="262304"/>
                    <a:pt x="942531" y="254244"/>
                    <a:pt x="932498" y="254244"/>
                  </a:cubicBezTo>
                  <a:close/>
                  <a:moveTo>
                    <a:pt x="1206818" y="162731"/>
                  </a:moveTo>
                  <a:cubicBezTo>
                    <a:pt x="1196722" y="162731"/>
                    <a:pt x="1188530" y="170906"/>
                    <a:pt x="1188530" y="180996"/>
                  </a:cubicBezTo>
                  <a:cubicBezTo>
                    <a:pt x="1188530" y="191086"/>
                    <a:pt x="1196722" y="199260"/>
                    <a:pt x="1206818" y="199260"/>
                  </a:cubicBezTo>
                  <a:cubicBezTo>
                    <a:pt x="1216914" y="199260"/>
                    <a:pt x="1225106" y="191086"/>
                    <a:pt x="1225106" y="180996"/>
                  </a:cubicBezTo>
                  <a:cubicBezTo>
                    <a:pt x="1225106" y="170906"/>
                    <a:pt x="1216914" y="162731"/>
                    <a:pt x="1206818" y="162731"/>
                  </a:cubicBezTo>
                  <a:close/>
                  <a:moveTo>
                    <a:pt x="1206818" y="71409"/>
                  </a:moveTo>
                  <a:cubicBezTo>
                    <a:pt x="1196722" y="71409"/>
                    <a:pt x="1188530" y="79584"/>
                    <a:pt x="1188530" y="89673"/>
                  </a:cubicBezTo>
                  <a:cubicBezTo>
                    <a:pt x="1188530" y="99763"/>
                    <a:pt x="1196722" y="107938"/>
                    <a:pt x="1206818" y="107938"/>
                  </a:cubicBezTo>
                  <a:cubicBezTo>
                    <a:pt x="1216914" y="107938"/>
                    <a:pt x="1225106" y="99763"/>
                    <a:pt x="1225106" y="89673"/>
                  </a:cubicBezTo>
                  <a:cubicBezTo>
                    <a:pt x="1225106" y="79584"/>
                    <a:pt x="1216914" y="71409"/>
                    <a:pt x="1206818" y="71409"/>
                  </a:cubicBezTo>
                  <a:close/>
                  <a:moveTo>
                    <a:pt x="1188593" y="272318"/>
                  </a:moveTo>
                  <a:cubicBezTo>
                    <a:pt x="1188593" y="276599"/>
                    <a:pt x="1190117" y="280734"/>
                    <a:pt x="1192912" y="283987"/>
                  </a:cubicBezTo>
                  <a:cubicBezTo>
                    <a:pt x="1198309" y="274221"/>
                    <a:pt x="1203706" y="264327"/>
                    <a:pt x="1209104" y="254307"/>
                  </a:cubicBezTo>
                  <a:cubicBezTo>
                    <a:pt x="1208342" y="254244"/>
                    <a:pt x="1207643" y="254244"/>
                    <a:pt x="1206881" y="254307"/>
                  </a:cubicBezTo>
                  <a:cubicBezTo>
                    <a:pt x="1196849" y="254307"/>
                    <a:pt x="1188721" y="262330"/>
                    <a:pt x="1188593" y="272318"/>
                  </a:cubicBezTo>
                  <a:close/>
                  <a:moveTo>
                    <a:pt x="658241" y="436698"/>
                  </a:moveTo>
                  <a:cubicBezTo>
                    <a:pt x="648145" y="436698"/>
                    <a:pt x="639953" y="444873"/>
                    <a:pt x="639953" y="454963"/>
                  </a:cubicBezTo>
                  <a:cubicBezTo>
                    <a:pt x="639953" y="465053"/>
                    <a:pt x="648145" y="473227"/>
                    <a:pt x="658241" y="473227"/>
                  </a:cubicBezTo>
                  <a:cubicBezTo>
                    <a:pt x="668338" y="473227"/>
                    <a:pt x="676529" y="465053"/>
                    <a:pt x="676529" y="454963"/>
                  </a:cubicBezTo>
                  <a:cubicBezTo>
                    <a:pt x="676529" y="444873"/>
                    <a:pt x="668338" y="436698"/>
                    <a:pt x="658241" y="436698"/>
                  </a:cubicBezTo>
                  <a:cubicBezTo>
                    <a:pt x="658241" y="436698"/>
                    <a:pt x="658178" y="436698"/>
                    <a:pt x="658178" y="436698"/>
                  </a:cubicBezTo>
                  <a:close/>
                  <a:moveTo>
                    <a:pt x="1161162" y="25748"/>
                  </a:moveTo>
                  <a:cubicBezTo>
                    <a:pt x="1151065" y="25748"/>
                    <a:pt x="1142874" y="33922"/>
                    <a:pt x="1142874" y="44012"/>
                  </a:cubicBezTo>
                  <a:cubicBezTo>
                    <a:pt x="1142874" y="54102"/>
                    <a:pt x="1151065" y="62277"/>
                    <a:pt x="1161162" y="62277"/>
                  </a:cubicBezTo>
                  <a:cubicBezTo>
                    <a:pt x="1171258" y="62277"/>
                    <a:pt x="1179450" y="54102"/>
                    <a:pt x="1179450" y="44012"/>
                  </a:cubicBezTo>
                  <a:cubicBezTo>
                    <a:pt x="1179323" y="33973"/>
                    <a:pt x="1171131" y="25900"/>
                    <a:pt x="1161098" y="25938"/>
                  </a:cubicBezTo>
                  <a:close/>
                  <a:moveTo>
                    <a:pt x="1280034" y="89673"/>
                  </a:moveTo>
                  <a:cubicBezTo>
                    <a:pt x="1280034" y="93859"/>
                    <a:pt x="1281494" y="97911"/>
                    <a:pt x="1284161" y="101152"/>
                  </a:cubicBezTo>
                  <a:cubicBezTo>
                    <a:pt x="1288606" y="91322"/>
                    <a:pt x="1293051" y="81493"/>
                    <a:pt x="1297432" y="71536"/>
                  </a:cubicBezTo>
                  <a:cubicBezTo>
                    <a:pt x="1287717" y="71942"/>
                    <a:pt x="1279970" y="79939"/>
                    <a:pt x="1279970" y="89673"/>
                  </a:cubicBezTo>
                  <a:close/>
                  <a:moveTo>
                    <a:pt x="1069722" y="208392"/>
                  </a:moveTo>
                  <a:cubicBezTo>
                    <a:pt x="1059625" y="208392"/>
                    <a:pt x="1051434" y="216567"/>
                    <a:pt x="1051434" y="226657"/>
                  </a:cubicBezTo>
                  <a:cubicBezTo>
                    <a:pt x="1051434" y="236747"/>
                    <a:pt x="1059625" y="244921"/>
                    <a:pt x="1069722" y="244921"/>
                  </a:cubicBezTo>
                  <a:cubicBezTo>
                    <a:pt x="1079818" y="244921"/>
                    <a:pt x="1088010" y="236747"/>
                    <a:pt x="1088010" y="226657"/>
                  </a:cubicBezTo>
                  <a:cubicBezTo>
                    <a:pt x="1088010" y="216567"/>
                    <a:pt x="1079818" y="208392"/>
                    <a:pt x="1069722" y="208392"/>
                  </a:cubicBezTo>
                  <a:cubicBezTo>
                    <a:pt x="1069722" y="208392"/>
                    <a:pt x="1069658" y="208392"/>
                    <a:pt x="1069658" y="208392"/>
                  </a:cubicBezTo>
                  <a:close/>
                  <a:moveTo>
                    <a:pt x="1252601" y="25748"/>
                  </a:moveTo>
                  <a:cubicBezTo>
                    <a:pt x="1242505" y="25748"/>
                    <a:pt x="1234313" y="33922"/>
                    <a:pt x="1234313" y="44012"/>
                  </a:cubicBezTo>
                  <a:cubicBezTo>
                    <a:pt x="1234313" y="54102"/>
                    <a:pt x="1242505" y="62277"/>
                    <a:pt x="1252601" y="62277"/>
                  </a:cubicBezTo>
                  <a:cubicBezTo>
                    <a:pt x="1262698" y="62277"/>
                    <a:pt x="1270889" y="54102"/>
                    <a:pt x="1270889" y="44012"/>
                  </a:cubicBezTo>
                  <a:cubicBezTo>
                    <a:pt x="1270762" y="33973"/>
                    <a:pt x="1262571" y="25900"/>
                    <a:pt x="1252538" y="25938"/>
                  </a:cubicBezTo>
                  <a:close/>
                  <a:moveTo>
                    <a:pt x="1252601" y="117070"/>
                  </a:moveTo>
                  <a:cubicBezTo>
                    <a:pt x="1242505" y="117070"/>
                    <a:pt x="1234313" y="125245"/>
                    <a:pt x="1234313" y="135335"/>
                  </a:cubicBezTo>
                  <a:cubicBezTo>
                    <a:pt x="1234313" y="145424"/>
                    <a:pt x="1242505" y="153599"/>
                    <a:pt x="1252601" y="153599"/>
                  </a:cubicBezTo>
                  <a:cubicBezTo>
                    <a:pt x="1255396" y="153574"/>
                    <a:pt x="1258189" y="152901"/>
                    <a:pt x="1260729" y="151633"/>
                  </a:cubicBezTo>
                  <a:cubicBezTo>
                    <a:pt x="1263904" y="144847"/>
                    <a:pt x="1267079" y="138062"/>
                    <a:pt x="1270318" y="131149"/>
                  </a:cubicBezTo>
                  <a:cubicBezTo>
                    <a:pt x="1268413" y="122879"/>
                    <a:pt x="1261047" y="117032"/>
                    <a:pt x="1252538" y="117070"/>
                  </a:cubicBezTo>
                  <a:close/>
                  <a:moveTo>
                    <a:pt x="1280224" y="0"/>
                  </a:moveTo>
                  <a:cubicBezTo>
                    <a:pt x="1281050" y="9982"/>
                    <a:pt x="1289812" y="17396"/>
                    <a:pt x="1299846" y="16558"/>
                  </a:cubicBezTo>
                  <a:cubicBezTo>
                    <a:pt x="1308672" y="15816"/>
                    <a:pt x="1315657" y="8821"/>
                    <a:pt x="1316419" y="0"/>
                  </a:cubicBezTo>
                  <a:close/>
                  <a:moveTo>
                    <a:pt x="1115124" y="345376"/>
                  </a:moveTo>
                  <a:cubicBezTo>
                    <a:pt x="1105027" y="345376"/>
                    <a:pt x="1096836" y="353551"/>
                    <a:pt x="1096836" y="363640"/>
                  </a:cubicBezTo>
                  <a:cubicBezTo>
                    <a:pt x="1096836" y="373730"/>
                    <a:pt x="1105027" y="381905"/>
                    <a:pt x="1115124" y="381905"/>
                  </a:cubicBezTo>
                  <a:cubicBezTo>
                    <a:pt x="1125221" y="381905"/>
                    <a:pt x="1133412" y="373730"/>
                    <a:pt x="1133412" y="363640"/>
                  </a:cubicBezTo>
                  <a:cubicBezTo>
                    <a:pt x="1133412" y="353652"/>
                    <a:pt x="1125411" y="345515"/>
                    <a:pt x="1115378" y="345376"/>
                  </a:cubicBezTo>
                  <a:close/>
                  <a:moveTo>
                    <a:pt x="1115124" y="254054"/>
                  </a:moveTo>
                  <a:cubicBezTo>
                    <a:pt x="1105027" y="254054"/>
                    <a:pt x="1096836" y="262228"/>
                    <a:pt x="1096836" y="272318"/>
                  </a:cubicBezTo>
                  <a:cubicBezTo>
                    <a:pt x="1096836" y="282408"/>
                    <a:pt x="1105027" y="290583"/>
                    <a:pt x="1115124" y="290583"/>
                  </a:cubicBezTo>
                  <a:cubicBezTo>
                    <a:pt x="1125221" y="290583"/>
                    <a:pt x="1133412" y="282408"/>
                    <a:pt x="1133412" y="272318"/>
                  </a:cubicBezTo>
                  <a:cubicBezTo>
                    <a:pt x="1133285" y="262406"/>
                    <a:pt x="1125284" y="254383"/>
                    <a:pt x="1115378" y="254244"/>
                  </a:cubicBezTo>
                  <a:close/>
                  <a:moveTo>
                    <a:pt x="1069404" y="25748"/>
                  </a:moveTo>
                  <a:cubicBezTo>
                    <a:pt x="1059307" y="25748"/>
                    <a:pt x="1051116" y="33922"/>
                    <a:pt x="1051116" y="44012"/>
                  </a:cubicBezTo>
                  <a:cubicBezTo>
                    <a:pt x="1051116" y="54102"/>
                    <a:pt x="1059307" y="62277"/>
                    <a:pt x="1069404" y="62277"/>
                  </a:cubicBezTo>
                  <a:cubicBezTo>
                    <a:pt x="1079500" y="62277"/>
                    <a:pt x="1087692" y="54102"/>
                    <a:pt x="1087692" y="44012"/>
                  </a:cubicBezTo>
                  <a:cubicBezTo>
                    <a:pt x="1087565" y="34100"/>
                    <a:pt x="1079564" y="26078"/>
                    <a:pt x="1069658" y="25938"/>
                  </a:cubicBezTo>
                  <a:close/>
                  <a:moveTo>
                    <a:pt x="1069404" y="117070"/>
                  </a:moveTo>
                  <a:cubicBezTo>
                    <a:pt x="1059307" y="117070"/>
                    <a:pt x="1051116" y="125245"/>
                    <a:pt x="1051116" y="135335"/>
                  </a:cubicBezTo>
                  <a:cubicBezTo>
                    <a:pt x="1051116" y="145424"/>
                    <a:pt x="1059307" y="153599"/>
                    <a:pt x="1069404" y="153599"/>
                  </a:cubicBezTo>
                  <a:cubicBezTo>
                    <a:pt x="1079500" y="153599"/>
                    <a:pt x="1087692" y="145424"/>
                    <a:pt x="1087692" y="135335"/>
                  </a:cubicBezTo>
                  <a:cubicBezTo>
                    <a:pt x="1087692" y="125346"/>
                    <a:pt x="1079627" y="117210"/>
                    <a:pt x="1069658" y="117070"/>
                  </a:cubicBezTo>
                  <a:close/>
                  <a:moveTo>
                    <a:pt x="1160844" y="299715"/>
                  </a:moveTo>
                  <a:cubicBezTo>
                    <a:pt x="1150748" y="299715"/>
                    <a:pt x="1142556" y="307890"/>
                    <a:pt x="1142556" y="317979"/>
                  </a:cubicBezTo>
                  <a:cubicBezTo>
                    <a:pt x="1142556" y="328069"/>
                    <a:pt x="1150748" y="336244"/>
                    <a:pt x="1160844" y="336244"/>
                  </a:cubicBezTo>
                  <a:lnTo>
                    <a:pt x="1162495" y="336244"/>
                  </a:lnTo>
                  <a:cubicBezTo>
                    <a:pt x="1167512" y="327790"/>
                    <a:pt x="1172528" y="319330"/>
                    <a:pt x="1177544" y="310876"/>
                  </a:cubicBezTo>
                  <a:cubicBezTo>
                    <a:pt x="1174750" y="304255"/>
                    <a:pt x="1168274" y="299892"/>
                    <a:pt x="1161098" y="299715"/>
                  </a:cubicBezTo>
                  <a:close/>
                  <a:moveTo>
                    <a:pt x="1160844" y="208392"/>
                  </a:moveTo>
                  <a:cubicBezTo>
                    <a:pt x="1150748" y="208392"/>
                    <a:pt x="1142556" y="216567"/>
                    <a:pt x="1142556" y="226657"/>
                  </a:cubicBezTo>
                  <a:cubicBezTo>
                    <a:pt x="1142556" y="236747"/>
                    <a:pt x="1150748" y="244921"/>
                    <a:pt x="1160844" y="244921"/>
                  </a:cubicBezTo>
                  <a:cubicBezTo>
                    <a:pt x="1170940" y="244921"/>
                    <a:pt x="1179132" y="236747"/>
                    <a:pt x="1179132" y="226657"/>
                  </a:cubicBezTo>
                  <a:cubicBezTo>
                    <a:pt x="1179132" y="216669"/>
                    <a:pt x="1171067" y="208532"/>
                    <a:pt x="1161098" y="208392"/>
                  </a:cubicBezTo>
                  <a:close/>
                  <a:moveTo>
                    <a:pt x="1115124" y="162731"/>
                  </a:moveTo>
                  <a:cubicBezTo>
                    <a:pt x="1105027" y="162731"/>
                    <a:pt x="1096836" y="170906"/>
                    <a:pt x="1096836" y="180996"/>
                  </a:cubicBezTo>
                  <a:cubicBezTo>
                    <a:pt x="1096836" y="191086"/>
                    <a:pt x="1105027" y="199260"/>
                    <a:pt x="1115124" y="199260"/>
                  </a:cubicBezTo>
                  <a:cubicBezTo>
                    <a:pt x="1125221" y="199260"/>
                    <a:pt x="1133412" y="191086"/>
                    <a:pt x="1133412" y="180996"/>
                  </a:cubicBezTo>
                  <a:cubicBezTo>
                    <a:pt x="1133412" y="171007"/>
                    <a:pt x="1125411" y="162871"/>
                    <a:pt x="1115378" y="162731"/>
                  </a:cubicBezTo>
                  <a:close/>
                  <a:moveTo>
                    <a:pt x="1115124" y="71409"/>
                  </a:moveTo>
                  <a:cubicBezTo>
                    <a:pt x="1105027" y="71409"/>
                    <a:pt x="1096836" y="79584"/>
                    <a:pt x="1096836" y="89673"/>
                  </a:cubicBezTo>
                  <a:cubicBezTo>
                    <a:pt x="1096836" y="99763"/>
                    <a:pt x="1105027" y="107938"/>
                    <a:pt x="1115124" y="107938"/>
                  </a:cubicBezTo>
                  <a:cubicBezTo>
                    <a:pt x="1125221" y="107938"/>
                    <a:pt x="1133412" y="99763"/>
                    <a:pt x="1133412" y="89673"/>
                  </a:cubicBezTo>
                  <a:cubicBezTo>
                    <a:pt x="1133412" y="79685"/>
                    <a:pt x="1125411" y="71548"/>
                    <a:pt x="1115378" y="71409"/>
                  </a:cubicBezTo>
                  <a:close/>
                  <a:moveTo>
                    <a:pt x="1160844" y="117070"/>
                  </a:moveTo>
                  <a:cubicBezTo>
                    <a:pt x="1150748" y="117070"/>
                    <a:pt x="1142556" y="125245"/>
                    <a:pt x="1142556" y="135335"/>
                  </a:cubicBezTo>
                  <a:cubicBezTo>
                    <a:pt x="1142556" y="145424"/>
                    <a:pt x="1150748" y="153599"/>
                    <a:pt x="1160844" y="153599"/>
                  </a:cubicBezTo>
                  <a:cubicBezTo>
                    <a:pt x="1170940" y="153599"/>
                    <a:pt x="1179132" y="145424"/>
                    <a:pt x="1179132" y="135335"/>
                  </a:cubicBezTo>
                  <a:cubicBezTo>
                    <a:pt x="1179132" y="125346"/>
                    <a:pt x="1171067" y="117210"/>
                    <a:pt x="1161098" y="117070"/>
                  </a:cubicBezTo>
                  <a:close/>
                  <a:moveTo>
                    <a:pt x="749364" y="619343"/>
                  </a:moveTo>
                  <a:cubicBezTo>
                    <a:pt x="739267" y="619343"/>
                    <a:pt x="731076" y="627518"/>
                    <a:pt x="731076" y="637607"/>
                  </a:cubicBezTo>
                  <a:cubicBezTo>
                    <a:pt x="731076" y="640747"/>
                    <a:pt x="731965" y="643822"/>
                    <a:pt x="733489" y="646549"/>
                  </a:cubicBezTo>
                  <a:cubicBezTo>
                    <a:pt x="743776" y="647057"/>
                    <a:pt x="754190" y="647310"/>
                    <a:pt x="764794" y="647374"/>
                  </a:cubicBezTo>
                  <a:cubicBezTo>
                    <a:pt x="770192" y="638850"/>
                    <a:pt x="767652" y="627568"/>
                    <a:pt x="759143" y="622171"/>
                  </a:cubicBezTo>
                  <a:cubicBezTo>
                    <a:pt x="756222" y="620326"/>
                    <a:pt x="752793" y="619349"/>
                    <a:pt x="749364" y="619343"/>
                  </a:cubicBezTo>
                  <a:close/>
                  <a:moveTo>
                    <a:pt x="749364" y="436698"/>
                  </a:moveTo>
                  <a:cubicBezTo>
                    <a:pt x="739267" y="436698"/>
                    <a:pt x="731076" y="444873"/>
                    <a:pt x="731076" y="454963"/>
                  </a:cubicBezTo>
                  <a:cubicBezTo>
                    <a:pt x="731076" y="465053"/>
                    <a:pt x="739267" y="473227"/>
                    <a:pt x="749364" y="473227"/>
                  </a:cubicBezTo>
                  <a:cubicBezTo>
                    <a:pt x="759461" y="473227"/>
                    <a:pt x="767652" y="465053"/>
                    <a:pt x="767652" y="454963"/>
                  </a:cubicBezTo>
                  <a:cubicBezTo>
                    <a:pt x="767652" y="444974"/>
                    <a:pt x="759587" y="436838"/>
                    <a:pt x="749618" y="436698"/>
                  </a:cubicBezTo>
                  <a:close/>
                  <a:moveTo>
                    <a:pt x="749364" y="528021"/>
                  </a:moveTo>
                  <a:cubicBezTo>
                    <a:pt x="739204" y="527983"/>
                    <a:pt x="731012" y="536164"/>
                    <a:pt x="730949" y="546285"/>
                  </a:cubicBezTo>
                  <a:cubicBezTo>
                    <a:pt x="730886" y="556407"/>
                    <a:pt x="739077" y="564638"/>
                    <a:pt x="749237" y="564676"/>
                  </a:cubicBezTo>
                  <a:cubicBezTo>
                    <a:pt x="759397" y="564714"/>
                    <a:pt x="767588" y="556533"/>
                    <a:pt x="767652" y="546412"/>
                  </a:cubicBezTo>
                  <a:cubicBezTo>
                    <a:pt x="767652" y="546367"/>
                    <a:pt x="767652" y="546330"/>
                    <a:pt x="767652" y="546285"/>
                  </a:cubicBezTo>
                  <a:cubicBezTo>
                    <a:pt x="767652" y="536297"/>
                    <a:pt x="759587" y="528160"/>
                    <a:pt x="749618" y="528021"/>
                  </a:cubicBezTo>
                  <a:close/>
                  <a:moveTo>
                    <a:pt x="703644" y="25748"/>
                  </a:moveTo>
                  <a:cubicBezTo>
                    <a:pt x="693548" y="25748"/>
                    <a:pt x="685356" y="33922"/>
                    <a:pt x="685356" y="44012"/>
                  </a:cubicBezTo>
                  <a:cubicBezTo>
                    <a:pt x="685356" y="54102"/>
                    <a:pt x="693548" y="62277"/>
                    <a:pt x="703644" y="62277"/>
                  </a:cubicBezTo>
                  <a:cubicBezTo>
                    <a:pt x="713740" y="62277"/>
                    <a:pt x="721932" y="54102"/>
                    <a:pt x="721932" y="44012"/>
                  </a:cubicBezTo>
                  <a:cubicBezTo>
                    <a:pt x="721805" y="34100"/>
                    <a:pt x="713804" y="26078"/>
                    <a:pt x="703898" y="25938"/>
                  </a:cubicBezTo>
                  <a:close/>
                  <a:moveTo>
                    <a:pt x="749364" y="162731"/>
                  </a:moveTo>
                  <a:cubicBezTo>
                    <a:pt x="739267" y="162731"/>
                    <a:pt x="731076" y="170906"/>
                    <a:pt x="731076" y="180996"/>
                  </a:cubicBezTo>
                  <a:cubicBezTo>
                    <a:pt x="731076" y="191086"/>
                    <a:pt x="739267" y="199260"/>
                    <a:pt x="749364" y="199260"/>
                  </a:cubicBezTo>
                  <a:cubicBezTo>
                    <a:pt x="759461" y="199260"/>
                    <a:pt x="767652" y="191086"/>
                    <a:pt x="767652" y="180996"/>
                  </a:cubicBezTo>
                  <a:cubicBezTo>
                    <a:pt x="767652" y="171007"/>
                    <a:pt x="759587" y="162871"/>
                    <a:pt x="749618" y="162731"/>
                  </a:cubicBezTo>
                  <a:close/>
                  <a:moveTo>
                    <a:pt x="749364" y="345376"/>
                  </a:moveTo>
                  <a:cubicBezTo>
                    <a:pt x="739267" y="345376"/>
                    <a:pt x="731076" y="353551"/>
                    <a:pt x="731076" y="363640"/>
                  </a:cubicBezTo>
                  <a:cubicBezTo>
                    <a:pt x="731076" y="373730"/>
                    <a:pt x="739267" y="381905"/>
                    <a:pt x="749364" y="381905"/>
                  </a:cubicBezTo>
                  <a:cubicBezTo>
                    <a:pt x="759461" y="381905"/>
                    <a:pt x="767652" y="373730"/>
                    <a:pt x="767652" y="363640"/>
                  </a:cubicBezTo>
                  <a:cubicBezTo>
                    <a:pt x="767652" y="353652"/>
                    <a:pt x="759587" y="345515"/>
                    <a:pt x="749618" y="345376"/>
                  </a:cubicBezTo>
                  <a:close/>
                  <a:moveTo>
                    <a:pt x="749364" y="71409"/>
                  </a:moveTo>
                  <a:cubicBezTo>
                    <a:pt x="739267" y="71409"/>
                    <a:pt x="731076" y="79584"/>
                    <a:pt x="731076" y="89673"/>
                  </a:cubicBezTo>
                  <a:cubicBezTo>
                    <a:pt x="731076" y="99763"/>
                    <a:pt x="739267" y="107938"/>
                    <a:pt x="749364" y="107938"/>
                  </a:cubicBezTo>
                  <a:cubicBezTo>
                    <a:pt x="759461" y="107938"/>
                    <a:pt x="767652" y="99763"/>
                    <a:pt x="767652" y="89673"/>
                  </a:cubicBezTo>
                  <a:cubicBezTo>
                    <a:pt x="767652" y="79685"/>
                    <a:pt x="759587" y="71548"/>
                    <a:pt x="749618" y="71409"/>
                  </a:cubicBezTo>
                  <a:close/>
                  <a:moveTo>
                    <a:pt x="703644" y="117070"/>
                  </a:moveTo>
                  <a:cubicBezTo>
                    <a:pt x="693548" y="117070"/>
                    <a:pt x="685356" y="125245"/>
                    <a:pt x="685356" y="135335"/>
                  </a:cubicBezTo>
                  <a:cubicBezTo>
                    <a:pt x="685356" y="145424"/>
                    <a:pt x="693548" y="153599"/>
                    <a:pt x="703644" y="153599"/>
                  </a:cubicBezTo>
                  <a:cubicBezTo>
                    <a:pt x="713740" y="153599"/>
                    <a:pt x="721932" y="145424"/>
                    <a:pt x="721932" y="135335"/>
                  </a:cubicBezTo>
                  <a:cubicBezTo>
                    <a:pt x="721932" y="125346"/>
                    <a:pt x="713867" y="117210"/>
                    <a:pt x="703898" y="117070"/>
                  </a:cubicBezTo>
                  <a:close/>
                  <a:moveTo>
                    <a:pt x="749364" y="254054"/>
                  </a:moveTo>
                  <a:cubicBezTo>
                    <a:pt x="739267" y="254054"/>
                    <a:pt x="731076" y="262228"/>
                    <a:pt x="731076" y="272318"/>
                  </a:cubicBezTo>
                  <a:cubicBezTo>
                    <a:pt x="731076" y="282408"/>
                    <a:pt x="739267" y="290583"/>
                    <a:pt x="749364" y="290583"/>
                  </a:cubicBezTo>
                  <a:cubicBezTo>
                    <a:pt x="759461" y="290583"/>
                    <a:pt x="767652" y="282408"/>
                    <a:pt x="767652" y="272318"/>
                  </a:cubicBezTo>
                  <a:cubicBezTo>
                    <a:pt x="767525" y="262406"/>
                    <a:pt x="759524" y="254383"/>
                    <a:pt x="749618" y="254244"/>
                  </a:cubicBezTo>
                  <a:close/>
                  <a:moveTo>
                    <a:pt x="703644" y="482359"/>
                  </a:moveTo>
                  <a:cubicBezTo>
                    <a:pt x="693548" y="482359"/>
                    <a:pt x="685356" y="490534"/>
                    <a:pt x="685356" y="500624"/>
                  </a:cubicBezTo>
                  <a:cubicBezTo>
                    <a:pt x="685356" y="510714"/>
                    <a:pt x="693548" y="518888"/>
                    <a:pt x="703644" y="518888"/>
                  </a:cubicBezTo>
                  <a:cubicBezTo>
                    <a:pt x="713740" y="518888"/>
                    <a:pt x="721932" y="510714"/>
                    <a:pt x="721932" y="500624"/>
                  </a:cubicBezTo>
                  <a:cubicBezTo>
                    <a:pt x="721805" y="490712"/>
                    <a:pt x="713804" y="482689"/>
                    <a:pt x="703898" y="482550"/>
                  </a:cubicBezTo>
                  <a:close/>
                  <a:moveTo>
                    <a:pt x="657924" y="71409"/>
                  </a:moveTo>
                  <a:cubicBezTo>
                    <a:pt x="647827" y="71409"/>
                    <a:pt x="639636" y="79584"/>
                    <a:pt x="639636" y="89673"/>
                  </a:cubicBezTo>
                  <a:cubicBezTo>
                    <a:pt x="639636" y="99763"/>
                    <a:pt x="647827" y="107938"/>
                    <a:pt x="657924" y="107938"/>
                  </a:cubicBezTo>
                  <a:cubicBezTo>
                    <a:pt x="668020" y="107938"/>
                    <a:pt x="676212" y="99763"/>
                    <a:pt x="676212" y="89673"/>
                  </a:cubicBezTo>
                  <a:cubicBezTo>
                    <a:pt x="676212" y="79685"/>
                    <a:pt x="668211" y="71548"/>
                    <a:pt x="658178" y="71409"/>
                  </a:cubicBezTo>
                  <a:close/>
                  <a:moveTo>
                    <a:pt x="886524" y="117070"/>
                  </a:moveTo>
                  <a:cubicBezTo>
                    <a:pt x="876427" y="117070"/>
                    <a:pt x="868236" y="125245"/>
                    <a:pt x="868236" y="135335"/>
                  </a:cubicBezTo>
                  <a:cubicBezTo>
                    <a:pt x="868236" y="145424"/>
                    <a:pt x="876427" y="153599"/>
                    <a:pt x="886524" y="153599"/>
                  </a:cubicBezTo>
                  <a:cubicBezTo>
                    <a:pt x="896620" y="153599"/>
                    <a:pt x="904812" y="145424"/>
                    <a:pt x="904812" y="135335"/>
                  </a:cubicBezTo>
                  <a:cubicBezTo>
                    <a:pt x="904812" y="125346"/>
                    <a:pt x="896811" y="117210"/>
                    <a:pt x="886778" y="117070"/>
                  </a:cubicBezTo>
                  <a:close/>
                  <a:moveTo>
                    <a:pt x="657924" y="162731"/>
                  </a:moveTo>
                  <a:cubicBezTo>
                    <a:pt x="647827" y="162731"/>
                    <a:pt x="639636" y="170906"/>
                    <a:pt x="639636" y="180996"/>
                  </a:cubicBezTo>
                  <a:cubicBezTo>
                    <a:pt x="639636" y="191086"/>
                    <a:pt x="647827" y="199260"/>
                    <a:pt x="657924" y="199260"/>
                  </a:cubicBezTo>
                  <a:cubicBezTo>
                    <a:pt x="668020" y="199260"/>
                    <a:pt x="676212" y="191086"/>
                    <a:pt x="676212" y="180996"/>
                  </a:cubicBezTo>
                  <a:cubicBezTo>
                    <a:pt x="676212" y="171007"/>
                    <a:pt x="668211" y="162871"/>
                    <a:pt x="658178" y="162731"/>
                  </a:cubicBezTo>
                  <a:close/>
                  <a:moveTo>
                    <a:pt x="657924" y="345376"/>
                  </a:moveTo>
                  <a:cubicBezTo>
                    <a:pt x="647827" y="345376"/>
                    <a:pt x="639636" y="353551"/>
                    <a:pt x="639636" y="363640"/>
                  </a:cubicBezTo>
                  <a:cubicBezTo>
                    <a:pt x="639636" y="373730"/>
                    <a:pt x="647827" y="381905"/>
                    <a:pt x="657924" y="381905"/>
                  </a:cubicBezTo>
                  <a:cubicBezTo>
                    <a:pt x="668020" y="381905"/>
                    <a:pt x="676212" y="373730"/>
                    <a:pt x="676212" y="363640"/>
                  </a:cubicBezTo>
                  <a:cubicBezTo>
                    <a:pt x="676212" y="353652"/>
                    <a:pt x="668211" y="345515"/>
                    <a:pt x="658178" y="345376"/>
                  </a:cubicBezTo>
                  <a:close/>
                  <a:moveTo>
                    <a:pt x="703644" y="391037"/>
                  </a:moveTo>
                  <a:cubicBezTo>
                    <a:pt x="693548" y="391037"/>
                    <a:pt x="685356" y="399212"/>
                    <a:pt x="685356" y="409302"/>
                  </a:cubicBezTo>
                  <a:cubicBezTo>
                    <a:pt x="685356" y="419391"/>
                    <a:pt x="693548" y="427566"/>
                    <a:pt x="703644" y="427566"/>
                  </a:cubicBezTo>
                  <a:cubicBezTo>
                    <a:pt x="713740" y="427566"/>
                    <a:pt x="721932" y="419391"/>
                    <a:pt x="721932" y="409302"/>
                  </a:cubicBezTo>
                  <a:cubicBezTo>
                    <a:pt x="721932" y="399313"/>
                    <a:pt x="713867" y="391177"/>
                    <a:pt x="703898" y="391037"/>
                  </a:cubicBezTo>
                  <a:close/>
                  <a:moveTo>
                    <a:pt x="703644" y="573682"/>
                  </a:moveTo>
                  <a:cubicBezTo>
                    <a:pt x="693548" y="573682"/>
                    <a:pt x="685356" y="581856"/>
                    <a:pt x="685356" y="591946"/>
                  </a:cubicBezTo>
                  <a:cubicBezTo>
                    <a:pt x="685356" y="602036"/>
                    <a:pt x="693548" y="610211"/>
                    <a:pt x="703644" y="610211"/>
                  </a:cubicBezTo>
                  <a:cubicBezTo>
                    <a:pt x="713740" y="610211"/>
                    <a:pt x="721932" y="602036"/>
                    <a:pt x="721932" y="591946"/>
                  </a:cubicBezTo>
                  <a:cubicBezTo>
                    <a:pt x="721932" y="581958"/>
                    <a:pt x="713867" y="573821"/>
                    <a:pt x="703898" y="573682"/>
                  </a:cubicBezTo>
                  <a:close/>
                  <a:moveTo>
                    <a:pt x="703644" y="208392"/>
                  </a:moveTo>
                  <a:cubicBezTo>
                    <a:pt x="693548" y="208392"/>
                    <a:pt x="685356" y="216567"/>
                    <a:pt x="685356" y="226657"/>
                  </a:cubicBezTo>
                  <a:cubicBezTo>
                    <a:pt x="685356" y="236747"/>
                    <a:pt x="693548" y="244921"/>
                    <a:pt x="703644" y="244921"/>
                  </a:cubicBezTo>
                  <a:cubicBezTo>
                    <a:pt x="713740" y="244921"/>
                    <a:pt x="721932" y="236747"/>
                    <a:pt x="721932" y="226657"/>
                  </a:cubicBezTo>
                  <a:cubicBezTo>
                    <a:pt x="721932" y="216669"/>
                    <a:pt x="713867" y="208532"/>
                    <a:pt x="703898" y="208392"/>
                  </a:cubicBezTo>
                  <a:close/>
                  <a:moveTo>
                    <a:pt x="703644" y="299715"/>
                  </a:moveTo>
                  <a:cubicBezTo>
                    <a:pt x="693548" y="299715"/>
                    <a:pt x="685356" y="307890"/>
                    <a:pt x="685356" y="317979"/>
                  </a:cubicBezTo>
                  <a:cubicBezTo>
                    <a:pt x="685356" y="328069"/>
                    <a:pt x="693548" y="336244"/>
                    <a:pt x="703644" y="336244"/>
                  </a:cubicBezTo>
                  <a:cubicBezTo>
                    <a:pt x="713740" y="336244"/>
                    <a:pt x="721932" y="328069"/>
                    <a:pt x="721932" y="317979"/>
                  </a:cubicBezTo>
                  <a:cubicBezTo>
                    <a:pt x="721932" y="307991"/>
                    <a:pt x="713867" y="299854"/>
                    <a:pt x="703898" y="299715"/>
                  </a:cubicBezTo>
                  <a:close/>
                  <a:moveTo>
                    <a:pt x="795084" y="573682"/>
                  </a:moveTo>
                  <a:cubicBezTo>
                    <a:pt x="784987" y="573682"/>
                    <a:pt x="776796" y="581856"/>
                    <a:pt x="776796" y="591946"/>
                  </a:cubicBezTo>
                  <a:cubicBezTo>
                    <a:pt x="776796" y="602036"/>
                    <a:pt x="784987" y="610211"/>
                    <a:pt x="795084" y="610211"/>
                  </a:cubicBezTo>
                  <a:cubicBezTo>
                    <a:pt x="805180" y="610211"/>
                    <a:pt x="813372" y="602036"/>
                    <a:pt x="813372" y="591946"/>
                  </a:cubicBezTo>
                  <a:cubicBezTo>
                    <a:pt x="813372" y="581958"/>
                    <a:pt x="805371" y="573821"/>
                    <a:pt x="795338" y="573682"/>
                  </a:cubicBezTo>
                  <a:close/>
                  <a:moveTo>
                    <a:pt x="657924" y="254054"/>
                  </a:moveTo>
                  <a:cubicBezTo>
                    <a:pt x="647827" y="254054"/>
                    <a:pt x="639636" y="262228"/>
                    <a:pt x="639636" y="272318"/>
                  </a:cubicBezTo>
                  <a:cubicBezTo>
                    <a:pt x="639636" y="282408"/>
                    <a:pt x="647827" y="290583"/>
                    <a:pt x="657924" y="290583"/>
                  </a:cubicBezTo>
                  <a:cubicBezTo>
                    <a:pt x="668020" y="290583"/>
                    <a:pt x="676212" y="282408"/>
                    <a:pt x="676212" y="272318"/>
                  </a:cubicBezTo>
                  <a:cubicBezTo>
                    <a:pt x="676085" y="262406"/>
                    <a:pt x="668084" y="254383"/>
                    <a:pt x="658178" y="254244"/>
                  </a:cubicBezTo>
                  <a:close/>
                  <a:moveTo>
                    <a:pt x="840804" y="162731"/>
                  </a:moveTo>
                  <a:cubicBezTo>
                    <a:pt x="830707" y="162731"/>
                    <a:pt x="822516" y="170906"/>
                    <a:pt x="822516" y="180996"/>
                  </a:cubicBezTo>
                  <a:cubicBezTo>
                    <a:pt x="822516" y="191086"/>
                    <a:pt x="830707" y="199260"/>
                    <a:pt x="840804" y="199260"/>
                  </a:cubicBezTo>
                  <a:cubicBezTo>
                    <a:pt x="850900" y="199260"/>
                    <a:pt x="859092" y="191086"/>
                    <a:pt x="859092" y="180996"/>
                  </a:cubicBezTo>
                  <a:cubicBezTo>
                    <a:pt x="859092" y="171007"/>
                    <a:pt x="851027" y="162871"/>
                    <a:pt x="841058" y="162731"/>
                  </a:cubicBezTo>
                  <a:close/>
                  <a:moveTo>
                    <a:pt x="840804" y="71409"/>
                  </a:moveTo>
                  <a:cubicBezTo>
                    <a:pt x="830707" y="71409"/>
                    <a:pt x="822516" y="79584"/>
                    <a:pt x="822516" y="89673"/>
                  </a:cubicBezTo>
                  <a:cubicBezTo>
                    <a:pt x="822516" y="99763"/>
                    <a:pt x="830707" y="107938"/>
                    <a:pt x="840804" y="107938"/>
                  </a:cubicBezTo>
                  <a:cubicBezTo>
                    <a:pt x="850900" y="107938"/>
                    <a:pt x="859092" y="99763"/>
                    <a:pt x="859092" y="89673"/>
                  </a:cubicBezTo>
                  <a:cubicBezTo>
                    <a:pt x="859092" y="79685"/>
                    <a:pt x="851027" y="71548"/>
                    <a:pt x="841058" y="71409"/>
                  </a:cubicBezTo>
                  <a:close/>
                  <a:moveTo>
                    <a:pt x="840804" y="345376"/>
                  </a:moveTo>
                  <a:cubicBezTo>
                    <a:pt x="830707" y="345376"/>
                    <a:pt x="822516" y="353551"/>
                    <a:pt x="822516" y="363640"/>
                  </a:cubicBezTo>
                  <a:cubicBezTo>
                    <a:pt x="822516" y="373730"/>
                    <a:pt x="830707" y="381905"/>
                    <a:pt x="840804" y="381905"/>
                  </a:cubicBezTo>
                  <a:cubicBezTo>
                    <a:pt x="850900" y="381905"/>
                    <a:pt x="859092" y="373730"/>
                    <a:pt x="859092" y="363640"/>
                  </a:cubicBezTo>
                  <a:cubicBezTo>
                    <a:pt x="859092" y="353652"/>
                    <a:pt x="851027" y="345515"/>
                    <a:pt x="841058" y="345376"/>
                  </a:cubicBezTo>
                  <a:close/>
                  <a:moveTo>
                    <a:pt x="886524" y="573682"/>
                  </a:moveTo>
                  <a:cubicBezTo>
                    <a:pt x="876427" y="573682"/>
                    <a:pt x="868236" y="581856"/>
                    <a:pt x="868236" y="591946"/>
                  </a:cubicBezTo>
                  <a:cubicBezTo>
                    <a:pt x="868236" y="602036"/>
                    <a:pt x="876427" y="610211"/>
                    <a:pt x="886524" y="610211"/>
                  </a:cubicBezTo>
                  <a:cubicBezTo>
                    <a:pt x="896620" y="610211"/>
                    <a:pt x="904812" y="602036"/>
                    <a:pt x="904812" y="591946"/>
                  </a:cubicBezTo>
                  <a:cubicBezTo>
                    <a:pt x="904812" y="581958"/>
                    <a:pt x="896811" y="573821"/>
                    <a:pt x="886778" y="573682"/>
                  </a:cubicBezTo>
                  <a:close/>
                  <a:moveTo>
                    <a:pt x="840804" y="254054"/>
                  </a:moveTo>
                  <a:cubicBezTo>
                    <a:pt x="830707" y="254054"/>
                    <a:pt x="822516" y="262228"/>
                    <a:pt x="822516" y="272318"/>
                  </a:cubicBezTo>
                  <a:cubicBezTo>
                    <a:pt x="822516" y="282408"/>
                    <a:pt x="830707" y="290583"/>
                    <a:pt x="840804" y="290583"/>
                  </a:cubicBezTo>
                  <a:cubicBezTo>
                    <a:pt x="850900" y="290583"/>
                    <a:pt x="859092" y="282408"/>
                    <a:pt x="859092" y="272318"/>
                  </a:cubicBezTo>
                  <a:cubicBezTo>
                    <a:pt x="858965" y="262406"/>
                    <a:pt x="850964" y="254383"/>
                    <a:pt x="841058" y="254244"/>
                  </a:cubicBezTo>
                  <a:close/>
                  <a:moveTo>
                    <a:pt x="886524" y="208392"/>
                  </a:moveTo>
                  <a:cubicBezTo>
                    <a:pt x="876427" y="208392"/>
                    <a:pt x="868236" y="216567"/>
                    <a:pt x="868236" y="226657"/>
                  </a:cubicBezTo>
                  <a:cubicBezTo>
                    <a:pt x="868236" y="236747"/>
                    <a:pt x="876427" y="244921"/>
                    <a:pt x="886524" y="244921"/>
                  </a:cubicBezTo>
                  <a:cubicBezTo>
                    <a:pt x="896620" y="244921"/>
                    <a:pt x="904812" y="236747"/>
                    <a:pt x="904812" y="226657"/>
                  </a:cubicBezTo>
                  <a:cubicBezTo>
                    <a:pt x="904812" y="216669"/>
                    <a:pt x="896811" y="208532"/>
                    <a:pt x="886778" y="208392"/>
                  </a:cubicBezTo>
                  <a:close/>
                  <a:moveTo>
                    <a:pt x="886524" y="299715"/>
                  </a:moveTo>
                  <a:cubicBezTo>
                    <a:pt x="876427" y="299715"/>
                    <a:pt x="868236" y="307890"/>
                    <a:pt x="868236" y="317979"/>
                  </a:cubicBezTo>
                  <a:cubicBezTo>
                    <a:pt x="868236" y="328069"/>
                    <a:pt x="876427" y="336244"/>
                    <a:pt x="886524" y="336244"/>
                  </a:cubicBezTo>
                  <a:cubicBezTo>
                    <a:pt x="896620" y="336244"/>
                    <a:pt x="904812" y="328069"/>
                    <a:pt x="904812" y="317979"/>
                  </a:cubicBezTo>
                  <a:cubicBezTo>
                    <a:pt x="904812" y="307991"/>
                    <a:pt x="896811" y="299854"/>
                    <a:pt x="886778" y="299715"/>
                  </a:cubicBezTo>
                  <a:close/>
                  <a:moveTo>
                    <a:pt x="886524" y="391037"/>
                  </a:moveTo>
                  <a:cubicBezTo>
                    <a:pt x="876427" y="391037"/>
                    <a:pt x="868236" y="399212"/>
                    <a:pt x="868236" y="409302"/>
                  </a:cubicBezTo>
                  <a:cubicBezTo>
                    <a:pt x="868236" y="419391"/>
                    <a:pt x="876427" y="427566"/>
                    <a:pt x="886524" y="427566"/>
                  </a:cubicBezTo>
                  <a:cubicBezTo>
                    <a:pt x="896620" y="427566"/>
                    <a:pt x="904812" y="419391"/>
                    <a:pt x="904812" y="409302"/>
                  </a:cubicBezTo>
                  <a:cubicBezTo>
                    <a:pt x="904812" y="399313"/>
                    <a:pt x="896811" y="391177"/>
                    <a:pt x="886778" y="391037"/>
                  </a:cubicBezTo>
                  <a:close/>
                  <a:moveTo>
                    <a:pt x="886524" y="482359"/>
                  </a:moveTo>
                  <a:cubicBezTo>
                    <a:pt x="876427" y="482359"/>
                    <a:pt x="868236" y="490534"/>
                    <a:pt x="868236" y="500624"/>
                  </a:cubicBezTo>
                  <a:cubicBezTo>
                    <a:pt x="868236" y="510714"/>
                    <a:pt x="876427" y="518888"/>
                    <a:pt x="886524" y="518888"/>
                  </a:cubicBezTo>
                  <a:cubicBezTo>
                    <a:pt x="896620" y="518888"/>
                    <a:pt x="904812" y="510714"/>
                    <a:pt x="904812" y="500624"/>
                  </a:cubicBezTo>
                  <a:cubicBezTo>
                    <a:pt x="904685" y="490712"/>
                    <a:pt x="896684" y="482689"/>
                    <a:pt x="886778" y="482550"/>
                  </a:cubicBezTo>
                  <a:close/>
                  <a:moveTo>
                    <a:pt x="795084" y="391037"/>
                  </a:moveTo>
                  <a:cubicBezTo>
                    <a:pt x="784987" y="391037"/>
                    <a:pt x="776796" y="399212"/>
                    <a:pt x="776796" y="409302"/>
                  </a:cubicBezTo>
                  <a:cubicBezTo>
                    <a:pt x="776796" y="419391"/>
                    <a:pt x="784987" y="427566"/>
                    <a:pt x="795084" y="427566"/>
                  </a:cubicBezTo>
                  <a:cubicBezTo>
                    <a:pt x="805180" y="427566"/>
                    <a:pt x="813372" y="419391"/>
                    <a:pt x="813372" y="409302"/>
                  </a:cubicBezTo>
                  <a:cubicBezTo>
                    <a:pt x="813372" y="399313"/>
                    <a:pt x="805371" y="391177"/>
                    <a:pt x="795338" y="391037"/>
                  </a:cubicBezTo>
                  <a:close/>
                  <a:moveTo>
                    <a:pt x="795084" y="299715"/>
                  </a:moveTo>
                  <a:cubicBezTo>
                    <a:pt x="784987" y="299715"/>
                    <a:pt x="776796" y="307890"/>
                    <a:pt x="776796" y="317979"/>
                  </a:cubicBezTo>
                  <a:cubicBezTo>
                    <a:pt x="776796" y="328069"/>
                    <a:pt x="784987" y="336244"/>
                    <a:pt x="795084" y="336244"/>
                  </a:cubicBezTo>
                  <a:cubicBezTo>
                    <a:pt x="805180" y="336244"/>
                    <a:pt x="813372" y="328069"/>
                    <a:pt x="813372" y="317979"/>
                  </a:cubicBezTo>
                  <a:cubicBezTo>
                    <a:pt x="813372" y="307991"/>
                    <a:pt x="805371" y="299854"/>
                    <a:pt x="795338" y="299715"/>
                  </a:cubicBezTo>
                  <a:close/>
                  <a:moveTo>
                    <a:pt x="840804" y="436698"/>
                  </a:moveTo>
                  <a:cubicBezTo>
                    <a:pt x="830707" y="436698"/>
                    <a:pt x="822516" y="444873"/>
                    <a:pt x="822516" y="454963"/>
                  </a:cubicBezTo>
                  <a:cubicBezTo>
                    <a:pt x="822516" y="465053"/>
                    <a:pt x="830707" y="473227"/>
                    <a:pt x="840804" y="473227"/>
                  </a:cubicBezTo>
                  <a:cubicBezTo>
                    <a:pt x="850900" y="473227"/>
                    <a:pt x="859092" y="465053"/>
                    <a:pt x="859092" y="454963"/>
                  </a:cubicBezTo>
                  <a:cubicBezTo>
                    <a:pt x="859092" y="444974"/>
                    <a:pt x="851027" y="436838"/>
                    <a:pt x="841058" y="436698"/>
                  </a:cubicBezTo>
                  <a:close/>
                  <a:moveTo>
                    <a:pt x="795084" y="208392"/>
                  </a:moveTo>
                  <a:cubicBezTo>
                    <a:pt x="784987" y="208392"/>
                    <a:pt x="776796" y="216567"/>
                    <a:pt x="776796" y="226657"/>
                  </a:cubicBezTo>
                  <a:cubicBezTo>
                    <a:pt x="776796" y="236747"/>
                    <a:pt x="784987" y="244921"/>
                    <a:pt x="795084" y="244921"/>
                  </a:cubicBezTo>
                  <a:cubicBezTo>
                    <a:pt x="805180" y="244921"/>
                    <a:pt x="813372" y="236747"/>
                    <a:pt x="813372" y="226657"/>
                  </a:cubicBezTo>
                  <a:cubicBezTo>
                    <a:pt x="813372" y="216669"/>
                    <a:pt x="805371" y="208532"/>
                    <a:pt x="795338" y="208392"/>
                  </a:cubicBezTo>
                  <a:close/>
                  <a:moveTo>
                    <a:pt x="795084" y="482359"/>
                  </a:moveTo>
                  <a:cubicBezTo>
                    <a:pt x="784987" y="482359"/>
                    <a:pt x="776796" y="490534"/>
                    <a:pt x="776796" y="500624"/>
                  </a:cubicBezTo>
                  <a:cubicBezTo>
                    <a:pt x="776796" y="510714"/>
                    <a:pt x="784987" y="518888"/>
                    <a:pt x="795084" y="518888"/>
                  </a:cubicBezTo>
                  <a:cubicBezTo>
                    <a:pt x="805180" y="518888"/>
                    <a:pt x="813372" y="510714"/>
                    <a:pt x="813372" y="500624"/>
                  </a:cubicBezTo>
                  <a:cubicBezTo>
                    <a:pt x="813245" y="490712"/>
                    <a:pt x="805244" y="482689"/>
                    <a:pt x="795338" y="482550"/>
                  </a:cubicBezTo>
                  <a:close/>
                  <a:moveTo>
                    <a:pt x="795084" y="117070"/>
                  </a:moveTo>
                  <a:cubicBezTo>
                    <a:pt x="784987" y="117070"/>
                    <a:pt x="776796" y="125245"/>
                    <a:pt x="776796" y="135335"/>
                  </a:cubicBezTo>
                  <a:cubicBezTo>
                    <a:pt x="776796" y="145424"/>
                    <a:pt x="784987" y="153599"/>
                    <a:pt x="795084" y="153599"/>
                  </a:cubicBezTo>
                  <a:cubicBezTo>
                    <a:pt x="805180" y="153599"/>
                    <a:pt x="813372" y="145424"/>
                    <a:pt x="813372" y="135335"/>
                  </a:cubicBezTo>
                  <a:cubicBezTo>
                    <a:pt x="813372" y="125346"/>
                    <a:pt x="805371" y="117210"/>
                    <a:pt x="795338" y="117070"/>
                  </a:cubicBezTo>
                  <a:close/>
                  <a:moveTo>
                    <a:pt x="840804" y="528021"/>
                  </a:moveTo>
                  <a:cubicBezTo>
                    <a:pt x="830644" y="527983"/>
                    <a:pt x="822452" y="536164"/>
                    <a:pt x="822389" y="546285"/>
                  </a:cubicBezTo>
                  <a:cubicBezTo>
                    <a:pt x="822325" y="556407"/>
                    <a:pt x="830517" y="564638"/>
                    <a:pt x="840677" y="564676"/>
                  </a:cubicBezTo>
                  <a:cubicBezTo>
                    <a:pt x="850837" y="564714"/>
                    <a:pt x="859028" y="556533"/>
                    <a:pt x="859092" y="546412"/>
                  </a:cubicBezTo>
                  <a:cubicBezTo>
                    <a:pt x="859092" y="546367"/>
                    <a:pt x="859092" y="546330"/>
                    <a:pt x="859092" y="546285"/>
                  </a:cubicBezTo>
                  <a:cubicBezTo>
                    <a:pt x="859092" y="536297"/>
                    <a:pt x="851027" y="528160"/>
                    <a:pt x="841058" y="528021"/>
                  </a:cubicBezTo>
                  <a:close/>
                  <a:moveTo>
                    <a:pt x="840804" y="619343"/>
                  </a:moveTo>
                  <a:cubicBezTo>
                    <a:pt x="830707" y="619343"/>
                    <a:pt x="822516" y="627518"/>
                    <a:pt x="822516" y="637607"/>
                  </a:cubicBezTo>
                  <a:cubicBezTo>
                    <a:pt x="822516" y="639148"/>
                    <a:pt x="822770" y="640683"/>
                    <a:pt x="823151" y="642174"/>
                  </a:cubicBezTo>
                  <a:cubicBezTo>
                    <a:pt x="835089" y="639814"/>
                    <a:pt x="846837" y="636701"/>
                    <a:pt x="858393" y="632851"/>
                  </a:cubicBezTo>
                  <a:cubicBezTo>
                    <a:pt x="856298" y="624994"/>
                    <a:pt x="849186" y="619489"/>
                    <a:pt x="841058" y="619343"/>
                  </a:cubicBezTo>
                  <a:close/>
                  <a:moveTo>
                    <a:pt x="795084" y="25748"/>
                  </a:moveTo>
                  <a:cubicBezTo>
                    <a:pt x="784987" y="25748"/>
                    <a:pt x="776796" y="33922"/>
                    <a:pt x="776796" y="44012"/>
                  </a:cubicBezTo>
                  <a:cubicBezTo>
                    <a:pt x="776796" y="54102"/>
                    <a:pt x="784987" y="62277"/>
                    <a:pt x="795084" y="62277"/>
                  </a:cubicBezTo>
                  <a:cubicBezTo>
                    <a:pt x="805180" y="62277"/>
                    <a:pt x="813372" y="54102"/>
                    <a:pt x="813372" y="44012"/>
                  </a:cubicBezTo>
                  <a:cubicBezTo>
                    <a:pt x="813245" y="34100"/>
                    <a:pt x="805244" y="26078"/>
                    <a:pt x="795338" y="25938"/>
                  </a:cubicBezTo>
                  <a:close/>
                </a:path>
              </a:pathLst>
            </a:custGeom>
            <a:solidFill>
              <a:srgbClr val="F0028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3"/>
            <p:cNvSpPr/>
            <p:nvPr/>
          </p:nvSpPr>
          <p:spPr>
            <a:xfrm>
              <a:off x="4433316" y="3203434"/>
              <a:ext cx="1359026" cy="913651"/>
            </a:xfrm>
            <a:custGeom>
              <a:avLst/>
              <a:gdLst/>
              <a:ahLst/>
              <a:cxnLst/>
              <a:rect l="l" t="t" r="r" b="b"/>
              <a:pathLst>
                <a:path w="1812035" h="1218201" extrusionOk="0">
                  <a:moveTo>
                    <a:pt x="877760" y="1218202"/>
                  </a:moveTo>
                  <a:cubicBezTo>
                    <a:pt x="1373442" y="1218202"/>
                    <a:pt x="1576959" y="444118"/>
                    <a:pt x="1812036" y="0"/>
                  </a:cubicBezTo>
                  <a:lnTo>
                    <a:pt x="0" y="0"/>
                  </a:lnTo>
                  <a:cubicBezTo>
                    <a:pt x="243967" y="601269"/>
                    <a:pt x="522922" y="1218202"/>
                    <a:pt x="877760" y="1218202"/>
                  </a:cubicBezTo>
                  <a:close/>
                </a:path>
              </a:pathLst>
            </a:custGeom>
            <a:gradFill>
              <a:gsLst>
                <a:gs pos="0">
                  <a:srgbClr val="BEF176"/>
                </a:gs>
                <a:gs pos="100000">
                  <a:srgbClr val="17A89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3"/>
            <p:cNvSpPr/>
            <p:nvPr/>
          </p:nvSpPr>
          <p:spPr>
            <a:xfrm>
              <a:off x="3474719" y="2357234"/>
              <a:ext cx="958596" cy="846206"/>
            </a:xfrm>
            <a:custGeom>
              <a:avLst/>
              <a:gdLst/>
              <a:ahLst/>
              <a:cxnLst/>
              <a:rect l="l" t="t" r="r" b="b"/>
              <a:pathLst>
                <a:path w="1278128" h="1128274" extrusionOk="0">
                  <a:moveTo>
                    <a:pt x="641922" y="0"/>
                  </a:moveTo>
                  <a:cubicBezTo>
                    <a:pt x="371729" y="0"/>
                    <a:pt x="243142" y="659994"/>
                    <a:pt x="0" y="1128275"/>
                  </a:cubicBezTo>
                  <a:lnTo>
                    <a:pt x="1278128" y="1128275"/>
                  </a:lnTo>
                  <a:cubicBezTo>
                    <a:pt x="1046290" y="557066"/>
                    <a:pt x="845947" y="0"/>
                    <a:pt x="641922" y="0"/>
                  </a:cubicBezTo>
                  <a:close/>
                </a:path>
              </a:pathLst>
            </a:custGeom>
            <a:solidFill>
              <a:srgbClr val="FF3D4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3"/>
            <p:cNvSpPr/>
            <p:nvPr/>
          </p:nvSpPr>
          <p:spPr>
            <a:xfrm>
              <a:off x="5792342" y="2975558"/>
              <a:ext cx="530066" cy="227878"/>
            </a:xfrm>
            <a:custGeom>
              <a:avLst/>
              <a:gdLst/>
              <a:ahLst/>
              <a:cxnLst/>
              <a:rect l="l" t="t" r="r" b="b"/>
              <a:pathLst>
                <a:path w="706755" h="303837" extrusionOk="0">
                  <a:moveTo>
                    <a:pt x="320167" y="0"/>
                  </a:moveTo>
                  <a:cubicBezTo>
                    <a:pt x="194310" y="0"/>
                    <a:pt x="94615" y="125251"/>
                    <a:pt x="0" y="303837"/>
                  </a:cubicBezTo>
                  <a:lnTo>
                    <a:pt x="706755" y="303837"/>
                  </a:lnTo>
                  <a:cubicBezTo>
                    <a:pt x="594932" y="135335"/>
                    <a:pt x="483933" y="0"/>
                    <a:pt x="320167" y="0"/>
                  </a:cubicBezTo>
                  <a:close/>
                </a:path>
              </a:pathLst>
            </a:custGeom>
            <a:solidFill>
              <a:srgbClr val="A54F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75;p3"/>
            <p:cNvSpPr/>
            <p:nvPr/>
          </p:nvSpPr>
          <p:spPr>
            <a:xfrm>
              <a:off x="0" y="2737741"/>
              <a:ext cx="464201" cy="465648"/>
            </a:xfrm>
            <a:custGeom>
              <a:avLst/>
              <a:gdLst/>
              <a:ahLst/>
              <a:cxnLst/>
              <a:rect l="l" t="t" r="r" b="b"/>
              <a:pathLst>
                <a:path w="618934" h="620864" extrusionOk="0">
                  <a:moveTo>
                    <a:pt x="0" y="0"/>
                  </a:moveTo>
                  <a:lnTo>
                    <a:pt x="0" y="620865"/>
                  </a:lnTo>
                  <a:lnTo>
                    <a:pt x="618935" y="620865"/>
                  </a:lnTo>
                  <a:cubicBezTo>
                    <a:pt x="480632" y="309101"/>
                    <a:pt x="339535" y="1459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BEF176"/>
                </a:gs>
                <a:gs pos="100000">
                  <a:srgbClr val="17A89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3"/>
            <p:cNvSpPr/>
            <p:nvPr/>
          </p:nvSpPr>
          <p:spPr>
            <a:xfrm>
              <a:off x="8765190" y="3203434"/>
              <a:ext cx="378809" cy="485483"/>
            </a:xfrm>
            <a:custGeom>
              <a:avLst/>
              <a:gdLst/>
              <a:ahLst/>
              <a:cxnLst/>
              <a:rect l="l" t="t" r="r" b="b"/>
              <a:pathLst>
                <a:path w="505079" h="647310" extrusionOk="0">
                  <a:moveTo>
                    <a:pt x="0" y="0"/>
                  </a:moveTo>
                  <a:cubicBezTo>
                    <a:pt x="127000" y="368460"/>
                    <a:pt x="278765" y="644013"/>
                    <a:pt x="505079" y="647310"/>
                  </a:cubicBezTo>
                  <a:lnTo>
                    <a:pt x="505079" y="0"/>
                  </a:lnTo>
                  <a:close/>
                </a:path>
              </a:pathLst>
            </a:custGeom>
            <a:gradFill>
              <a:gsLst>
                <a:gs pos="0">
                  <a:srgbClr val="FF826C"/>
                </a:gs>
                <a:gs pos="100000">
                  <a:srgbClr val="FF3E45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77;p3"/>
            <p:cNvSpPr/>
            <p:nvPr/>
          </p:nvSpPr>
          <p:spPr>
            <a:xfrm>
              <a:off x="1894904" y="2489983"/>
              <a:ext cx="794003" cy="713456"/>
            </a:xfrm>
            <a:custGeom>
              <a:avLst/>
              <a:gdLst/>
              <a:ahLst/>
              <a:cxnLst/>
              <a:rect l="l" t="t" r="r" b="b"/>
              <a:pathLst>
                <a:path w="1058671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058672" y="951274"/>
                  </a:lnTo>
                  <a:cubicBezTo>
                    <a:pt x="920623" y="672805"/>
                    <a:pt x="806005" y="314808"/>
                    <a:pt x="664654" y="17313"/>
                  </a:cubicBezTo>
                  <a:cubicBezTo>
                    <a:pt x="639312" y="6075"/>
                    <a:pt x="611924" y="184"/>
                    <a:pt x="584200" y="0"/>
                  </a:cubicBezTo>
                  <a:close/>
                </a:path>
              </a:pathLst>
            </a:custGeom>
            <a:solidFill>
              <a:srgbClr val="FF800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78;p3"/>
            <p:cNvSpPr/>
            <p:nvPr/>
          </p:nvSpPr>
          <p:spPr>
            <a:xfrm>
              <a:off x="5288756" y="3203434"/>
              <a:ext cx="940450" cy="428073"/>
            </a:xfrm>
            <a:custGeom>
              <a:avLst/>
              <a:gdLst/>
              <a:ahLst/>
              <a:cxnLst/>
              <a:rect l="l" t="t" r="r" b="b"/>
              <a:pathLst>
                <a:path w="1253934" h="570764" extrusionOk="0">
                  <a:moveTo>
                    <a:pt x="569913" y="570765"/>
                  </a:moveTo>
                  <a:cubicBezTo>
                    <a:pt x="852488" y="570765"/>
                    <a:pt x="1068959" y="318106"/>
                    <a:pt x="1253934" y="0"/>
                  </a:cubicBezTo>
                  <a:lnTo>
                    <a:pt x="0" y="0"/>
                  </a:lnTo>
                  <a:cubicBezTo>
                    <a:pt x="142240" y="325336"/>
                    <a:pt x="312674" y="570765"/>
                    <a:pt x="569913" y="570765"/>
                  </a:cubicBezTo>
                  <a:close/>
                </a:path>
              </a:pathLst>
            </a:custGeom>
            <a:solidFill>
              <a:srgbClr val="7DFF29">
                <a:alpha val="4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79;p3"/>
            <p:cNvSpPr/>
            <p:nvPr/>
          </p:nvSpPr>
          <p:spPr>
            <a:xfrm>
              <a:off x="8514492" y="2394856"/>
              <a:ext cx="629507" cy="808583"/>
            </a:xfrm>
            <a:custGeom>
              <a:avLst/>
              <a:gdLst/>
              <a:ahLst/>
              <a:cxnLst/>
              <a:rect l="l" t="t" r="r" b="b"/>
              <a:pathLst>
                <a:path w="839343" h="1078110" extrusionOk="0">
                  <a:moveTo>
                    <a:pt x="0" y="1078111"/>
                  </a:moveTo>
                  <a:lnTo>
                    <a:pt x="839343" y="1078111"/>
                  </a:lnTo>
                  <a:lnTo>
                    <a:pt x="839343" y="0"/>
                  </a:lnTo>
                  <a:cubicBezTo>
                    <a:pt x="537274" y="5898"/>
                    <a:pt x="328867" y="647881"/>
                    <a:pt x="0" y="1078111"/>
                  </a:cubicBezTo>
                  <a:close/>
                </a:path>
              </a:pathLst>
            </a:custGeom>
            <a:solidFill>
              <a:srgbClr val="FF96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3"/>
            <p:cNvSpPr/>
            <p:nvPr/>
          </p:nvSpPr>
          <p:spPr>
            <a:xfrm>
              <a:off x="3876675" y="2014492"/>
              <a:ext cx="1398460" cy="1189045"/>
            </a:xfrm>
            <a:custGeom>
              <a:avLst/>
              <a:gdLst/>
              <a:ahLst/>
              <a:cxnLst/>
              <a:rect l="l" t="t" r="r" b="b"/>
              <a:pathLst>
                <a:path w="1864614" h="1585393" extrusionOk="0">
                  <a:moveTo>
                    <a:pt x="215900" y="962880"/>
                  </a:moveTo>
                  <a:lnTo>
                    <a:pt x="839153" y="1585267"/>
                  </a:lnTo>
                  <a:lnTo>
                    <a:pt x="866648" y="1585267"/>
                  </a:lnTo>
                  <a:lnTo>
                    <a:pt x="223329" y="942523"/>
                  </a:lnTo>
                  <a:close/>
                  <a:moveTo>
                    <a:pt x="194754" y="1023761"/>
                  </a:moveTo>
                  <a:lnTo>
                    <a:pt x="757047" y="1585267"/>
                  </a:lnTo>
                  <a:lnTo>
                    <a:pt x="784542" y="1585267"/>
                  </a:lnTo>
                  <a:lnTo>
                    <a:pt x="201866" y="1003341"/>
                  </a:lnTo>
                  <a:cubicBezTo>
                    <a:pt x="199771" y="1010190"/>
                    <a:pt x="197358" y="1016976"/>
                    <a:pt x="195009" y="1023761"/>
                  </a:cubicBezTo>
                  <a:close/>
                  <a:moveTo>
                    <a:pt x="173990" y="1084833"/>
                  </a:moveTo>
                  <a:lnTo>
                    <a:pt x="675132" y="1585267"/>
                  </a:lnTo>
                  <a:lnTo>
                    <a:pt x="702691" y="1585267"/>
                  </a:lnTo>
                  <a:lnTo>
                    <a:pt x="181039" y="1064349"/>
                  </a:lnTo>
                  <a:close/>
                  <a:moveTo>
                    <a:pt x="259143" y="841751"/>
                  </a:moveTo>
                  <a:lnTo>
                    <a:pt x="1003681" y="1585267"/>
                  </a:lnTo>
                  <a:lnTo>
                    <a:pt x="1031177" y="1585267"/>
                  </a:lnTo>
                  <a:lnTo>
                    <a:pt x="266700" y="821584"/>
                  </a:lnTo>
                  <a:close/>
                  <a:moveTo>
                    <a:pt x="237490" y="902188"/>
                  </a:moveTo>
                  <a:lnTo>
                    <a:pt x="921512" y="1585267"/>
                  </a:lnTo>
                  <a:lnTo>
                    <a:pt x="949071" y="1585267"/>
                  </a:lnTo>
                  <a:lnTo>
                    <a:pt x="244729" y="881895"/>
                  </a:lnTo>
                  <a:close/>
                  <a:moveTo>
                    <a:pt x="303657" y="722207"/>
                  </a:moveTo>
                  <a:lnTo>
                    <a:pt x="1167892" y="1585267"/>
                  </a:lnTo>
                  <a:lnTo>
                    <a:pt x="1195451" y="1585267"/>
                  </a:lnTo>
                  <a:lnTo>
                    <a:pt x="311150" y="702358"/>
                  </a:lnTo>
                  <a:cubicBezTo>
                    <a:pt x="308801" y="708953"/>
                    <a:pt x="306260" y="715549"/>
                    <a:pt x="303657" y="722207"/>
                  </a:cubicBezTo>
                  <a:close/>
                  <a:moveTo>
                    <a:pt x="281178" y="781757"/>
                  </a:moveTo>
                  <a:lnTo>
                    <a:pt x="1085850" y="1585267"/>
                  </a:lnTo>
                  <a:lnTo>
                    <a:pt x="1113346" y="1585267"/>
                  </a:lnTo>
                  <a:lnTo>
                    <a:pt x="288671" y="761717"/>
                  </a:lnTo>
                  <a:cubicBezTo>
                    <a:pt x="286131" y="768376"/>
                    <a:pt x="283654" y="775035"/>
                    <a:pt x="281178" y="781757"/>
                  </a:cubicBezTo>
                  <a:close/>
                  <a:moveTo>
                    <a:pt x="45657" y="1448727"/>
                  </a:moveTo>
                  <a:lnTo>
                    <a:pt x="182372" y="1585267"/>
                  </a:lnTo>
                  <a:lnTo>
                    <a:pt x="209867" y="1585267"/>
                  </a:lnTo>
                  <a:lnTo>
                    <a:pt x="53086" y="1428687"/>
                  </a:lnTo>
                  <a:close/>
                  <a:moveTo>
                    <a:pt x="23051" y="1508150"/>
                  </a:moveTo>
                  <a:lnTo>
                    <a:pt x="100266" y="1585267"/>
                  </a:lnTo>
                  <a:lnTo>
                    <a:pt x="127762" y="1585267"/>
                  </a:lnTo>
                  <a:lnTo>
                    <a:pt x="30671" y="1488300"/>
                  </a:lnTo>
                  <a:close/>
                  <a:moveTo>
                    <a:pt x="67501" y="1388797"/>
                  </a:moveTo>
                  <a:lnTo>
                    <a:pt x="264351" y="1585394"/>
                  </a:lnTo>
                  <a:lnTo>
                    <a:pt x="292100" y="1585394"/>
                  </a:lnTo>
                  <a:lnTo>
                    <a:pt x="75121" y="1368757"/>
                  </a:lnTo>
                  <a:close/>
                  <a:moveTo>
                    <a:pt x="326517" y="663228"/>
                  </a:moveTo>
                  <a:lnTo>
                    <a:pt x="1249807" y="1585267"/>
                  </a:lnTo>
                  <a:lnTo>
                    <a:pt x="1277303" y="1585267"/>
                  </a:lnTo>
                  <a:lnTo>
                    <a:pt x="334709" y="643632"/>
                  </a:lnTo>
                  <a:cubicBezTo>
                    <a:pt x="332041" y="650164"/>
                    <a:pt x="329374" y="656696"/>
                    <a:pt x="326771" y="663228"/>
                  </a:cubicBezTo>
                  <a:close/>
                  <a:moveTo>
                    <a:pt x="153035" y="1145905"/>
                  </a:moveTo>
                  <a:lnTo>
                    <a:pt x="593027" y="1585267"/>
                  </a:lnTo>
                  <a:lnTo>
                    <a:pt x="620522" y="1585267"/>
                  </a:lnTo>
                  <a:lnTo>
                    <a:pt x="160084" y="1125421"/>
                  </a:lnTo>
                  <a:close/>
                  <a:moveTo>
                    <a:pt x="0" y="1566812"/>
                  </a:moveTo>
                  <a:lnTo>
                    <a:pt x="18288" y="1585077"/>
                  </a:lnTo>
                  <a:lnTo>
                    <a:pt x="45847" y="1585077"/>
                  </a:lnTo>
                  <a:lnTo>
                    <a:pt x="7747" y="1547026"/>
                  </a:lnTo>
                  <a:cubicBezTo>
                    <a:pt x="5080" y="1554128"/>
                    <a:pt x="2413" y="1560470"/>
                    <a:pt x="0" y="1566812"/>
                  </a:cubicBezTo>
                  <a:close/>
                  <a:moveTo>
                    <a:pt x="132207" y="1206723"/>
                  </a:moveTo>
                  <a:lnTo>
                    <a:pt x="511111" y="1585077"/>
                  </a:lnTo>
                  <a:lnTo>
                    <a:pt x="538607" y="1585077"/>
                  </a:lnTo>
                  <a:lnTo>
                    <a:pt x="139065" y="1186302"/>
                  </a:lnTo>
                  <a:close/>
                  <a:moveTo>
                    <a:pt x="110998" y="1267605"/>
                  </a:moveTo>
                  <a:lnTo>
                    <a:pt x="428942" y="1585077"/>
                  </a:lnTo>
                  <a:lnTo>
                    <a:pt x="456438" y="1585077"/>
                  </a:lnTo>
                  <a:lnTo>
                    <a:pt x="118110" y="1247184"/>
                  </a:lnTo>
                  <a:cubicBezTo>
                    <a:pt x="115570" y="1254223"/>
                    <a:pt x="113221" y="1261009"/>
                    <a:pt x="110808" y="1267795"/>
                  </a:cubicBezTo>
                  <a:close/>
                  <a:moveTo>
                    <a:pt x="89662" y="1328233"/>
                  </a:moveTo>
                  <a:lnTo>
                    <a:pt x="346837" y="1585077"/>
                  </a:lnTo>
                  <a:lnTo>
                    <a:pt x="374333" y="1585077"/>
                  </a:lnTo>
                  <a:lnTo>
                    <a:pt x="96838" y="1307939"/>
                  </a:lnTo>
                  <a:cubicBezTo>
                    <a:pt x="94234" y="1314915"/>
                    <a:pt x="91884" y="1321701"/>
                    <a:pt x="89472" y="1328423"/>
                  </a:cubicBezTo>
                  <a:close/>
                  <a:moveTo>
                    <a:pt x="1792922" y="1361400"/>
                  </a:moveTo>
                  <a:lnTo>
                    <a:pt x="599122" y="169137"/>
                  </a:lnTo>
                  <a:cubicBezTo>
                    <a:pt x="594868" y="173956"/>
                    <a:pt x="590614" y="178966"/>
                    <a:pt x="586422" y="183976"/>
                  </a:cubicBezTo>
                  <a:lnTo>
                    <a:pt x="1809750" y="1405920"/>
                  </a:lnTo>
                  <a:cubicBezTo>
                    <a:pt x="1804035" y="1391251"/>
                    <a:pt x="1798383" y="1376475"/>
                    <a:pt x="1792732" y="1361591"/>
                  </a:cubicBezTo>
                  <a:close/>
                  <a:moveTo>
                    <a:pt x="1608772" y="849171"/>
                  </a:moveTo>
                  <a:lnTo>
                    <a:pt x="785876" y="27967"/>
                  </a:lnTo>
                  <a:cubicBezTo>
                    <a:pt x="779526" y="30631"/>
                    <a:pt x="773176" y="33421"/>
                    <a:pt x="766826" y="36402"/>
                  </a:cubicBezTo>
                  <a:lnTo>
                    <a:pt x="1624076" y="892549"/>
                  </a:lnTo>
                  <a:close/>
                  <a:moveTo>
                    <a:pt x="1745488" y="1231837"/>
                  </a:moveTo>
                  <a:lnTo>
                    <a:pt x="638873" y="127217"/>
                  </a:lnTo>
                  <a:cubicBezTo>
                    <a:pt x="634238" y="131720"/>
                    <a:pt x="629603" y="136222"/>
                    <a:pt x="625030" y="140915"/>
                  </a:cubicBezTo>
                  <a:lnTo>
                    <a:pt x="1760728" y="1275088"/>
                  </a:lnTo>
                  <a:close/>
                  <a:moveTo>
                    <a:pt x="1700149" y="1104493"/>
                  </a:moveTo>
                  <a:lnTo>
                    <a:pt x="682689" y="89166"/>
                  </a:lnTo>
                  <a:cubicBezTo>
                    <a:pt x="677609" y="93161"/>
                    <a:pt x="672528" y="97347"/>
                    <a:pt x="667512" y="101533"/>
                  </a:cubicBezTo>
                  <a:lnTo>
                    <a:pt x="1714818" y="1147490"/>
                  </a:lnTo>
                  <a:close/>
                  <a:moveTo>
                    <a:pt x="1558734" y="717197"/>
                  </a:moveTo>
                  <a:lnTo>
                    <a:pt x="848423" y="8435"/>
                  </a:lnTo>
                  <a:cubicBezTo>
                    <a:pt x="841058" y="10020"/>
                    <a:pt x="833691" y="11859"/>
                    <a:pt x="826453" y="13952"/>
                  </a:cubicBezTo>
                  <a:lnTo>
                    <a:pt x="1575753" y="762288"/>
                  </a:lnTo>
                  <a:cubicBezTo>
                    <a:pt x="1569974" y="747239"/>
                    <a:pt x="1564132" y="732272"/>
                    <a:pt x="1558354" y="717388"/>
                  </a:cubicBezTo>
                  <a:close/>
                  <a:moveTo>
                    <a:pt x="1655128" y="977593"/>
                  </a:moveTo>
                  <a:lnTo>
                    <a:pt x="731266" y="55491"/>
                  </a:lnTo>
                  <a:cubicBezTo>
                    <a:pt x="725615" y="58852"/>
                    <a:pt x="719963" y="62404"/>
                    <a:pt x="714375" y="66082"/>
                  </a:cubicBezTo>
                  <a:lnTo>
                    <a:pt x="1670050" y="1020337"/>
                  </a:lnTo>
                  <a:cubicBezTo>
                    <a:pt x="1664843" y="1006131"/>
                    <a:pt x="1659827" y="991925"/>
                    <a:pt x="1654746" y="977783"/>
                  </a:cubicBezTo>
                  <a:close/>
                  <a:moveTo>
                    <a:pt x="1289876" y="202621"/>
                  </a:moveTo>
                  <a:lnTo>
                    <a:pt x="1173035" y="85995"/>
                  </a:lnTo>
                  <a:cubicBezTo>
                    <a:pt x="1150029" y="68341"/>
                    <a:pt x="1125385" y="52924"/>
                    <a:pt x="1099439" y="39954"/>
                  </a:cubicBezTo>
                  <a:lnTo>
                    <a:pt x="1356423" y="296544"/>
                  </a:lnTo>
                  <a:cubicBezTo>
                    <a:pt x="1335786" y="264142"/>
                    <a:pt x="1313434" y="232854"/>
                    <a:pt x="1289495" y="202812"/>
                  </a:cubicBezTo>
                  <a:close/>
                  <a:moveTo>
                    <a:pt x="1501457" y="577994"/>
                  </a:moveTo>
                  <a:lnTo>
                    <a:pt x="922147" y="0"/>
                  </a:lnTo>
                  <a:cubicBezTo>
                    <a:pt x="913321" y="0"/>
                    <a:pt x="904558" y="634"/>
                    <a:pt x="895922" y="1332"/>
                  </a:cubicBezTo>
                  <a:lnTo>
                    <a:pt x="1521396" y="625938"/>
                  </a:lnTo>
                  <a:cubicBezTo>
                    <a:pt x="1514666" y="609894"/>
                    <a:pt x="1507934" y="593912"/>
                    <a:pt x="1501077" y="578185"/>
                  </a:cubicBezTo>
                  <a:close/>
                  <a:moveTo>
                    <a:pt x="1428496" y="423127"/>
                  </a:moveTo>
                  <a:lnTo>
                    <a:pt x="1013841" y="9576"/>
                  </a:lnTo>
                  <a:cubicBezTo>
                    <a:pt x="1002792" y="7039"/>
                    <a:pt x="991597" y="4926"/>
                    <a:pt x="980250" y="3234"/>
                  </a:cubicBezTo>
                  <a:lnTo>
                    <a:pt x="1455293" y="477667"/>
                  </a:lnTo>
                  <a:cubicBezTo>
                    <a:pt x="1446340" y="459275"/>
                    <a:pt x="1437322" y="441157"/>
                    <a:pt x="1428115" y="423317"/>
                  </a:cubicBezTo>
                  <a:close/>
                  <a:moveTo>
                    <a:pt x="456057" y="381651"/>
                  </a:moveTo>
                  <a:lnTo>
                    <a:pt x="1661033" y="1585077"/>
                  </a:lnTo>
                  <a:lnTo>
                    <a:pt x="1688592" y="1585077"/>
                  </a:lnTo>
                  <a:lnTo>
                    <a:pt x="465455" y="364084"/>
                  </a:lnTo>
                  <a:cubicBezTo>
                    <a:pt x="462153" y="369982"/>
                    <a:pt x="458915" y="375880"/>
                    <a:pt x="455676" y="381842"/>
                  </a:cubicBezTo>
                  <a:close/>
                  <a:moveTo>
                    <a:pt x="427990" y="435620"/>
                  </a:moveTo>
                  <a:lnTo>
                    <a:pt x="1578928" y="1585077"/>
                  </a:lnTo>
                  <a:lnTo>
                    <a:pt x="1606423" y="1585077"/>
                  </a:lnTo>
                  <a:lnTo>
                    <a:pt x="436880" y="417609"/>
                  </a:lnTo>
                  <a:cubicBezTo>
                    <a:pt x="433769" y="423634"/>
                    <a:pt x="430657" y="429659"/>
                    <a:pt x="427609" y="435810"/>
                  </a:cubicBezTo>
                  <a:close/>
                  <a:moveTo>
                    <a:pt x="1845564" y="1495847"/>
                  </a:moveTo>
                  <a:lnTo>
                    <a:pt x="561911" y="214354"/>
                  </a:lnTo>
                  <a:cubicBezTo>
                    <a:pt x="557975" y="219554"/>
                    <a:pt x="554101" y="224881"/>
                    <a:pt x="550164" y="230145"/>
                  </a:cubicBezTo>
                  <a:lnTo>
                    <a:pt x="1864614" y="1542904"/>
                  </a:lnTo>
                  <a:cubicBezTo>
                    <a:pt x="1858137" y="1527429"/>
                    <a:pt x="1851660" y="1511828"/>
                    <a:pt x="1845183" y="1496037"/>
                  </a:cubicBezTo>
                  <a:close/>
                  <a:moveTo>
                    <a:pt x="375222" y="547553"/>
                  </a:moveTo>
                  <a:lnTo>
                    <a:pt x="1414272" y="1585267"/>
                  </a:lnTo>
                  <a:lnTo>
                    <a:pt x="1441831" y="1585267"/>
                  </a:lnTo>
                  <a:lnTo>
                    <a:pt x="383730" y="528528"/>
                  </a:lnTo>
                  <a:cubicBezTo>
                    <a:pt x="381000" y="534870"/>
                    <a:pt x="378016" y="541148"/>
                    <a:pt x="375222" y="547553"/>
                  </a:cubicBezTo>
                  <a:close/>
                  <a:moveTo>
                    <a:pt x="400622" y="491111"/>
                  </a:moveTo>
                  <a:lnTo>
                    <a:pt x="1496251" y="1585267"/>
                  </a:lnTo>
                  <a:lnTo>
                    <a:pt x="1524000" y="1585267"/>
                  </a:lnTo>
                  <a:lnTo>
                    <a:pt x="409702" y="472466"/>
                  </a:lnTo>
                  <a:close/>
                  <a:moveTo>
                    <a:pt x="516509" y="278723"/>
                  </a:moveTo>
                  <a:lnTo>
                    <a:pt x="1824609" y="1585140"/>
                  </a:lnTo>
                  <a:lnTo>
                    <a:pt x="1852105" y="1585140"/>
                  </a:lnTo>
                  <a:lnTo>
                    <a:pt x="527685" y="262235"/>
                  </a:lnTo>
                  <a:cubicBezTo>
                    <a:pt x="524002" y="267689"/>
                    <a:pt x="520319" y="273079"/>
                    <a:pt x="516699" y="278723"/>
                  </a:cubicBezTo>
                  <a:close/>
                  <a:moveTo>
                    <a:pt x="484759" y="329458"/>
                  </a:moveTo>
                  <a:lnTo>
                    <a:pt x="1742059" y="1585140"/>
                  </a:lnTo>
                  <a:lnTo>
                    <a:pt x="1769555" y="1585140"/>
                  </a:lnTo>
                  <a:lnTo>
                    <a:pt x="495617" y="312208"/>
                  </a:lnTo>
                  <a:cubicBezTo>
                    <a:pt x="492125" y="317916"/>
                    <a:pt x="488950" y="323814"/>
                    <a:pt x="485267" y="329395"/>
                  </a:cubicBezTo>
                  <a:close/>
                  <a:moveTo>
                    <a:pt x="350076" y="605010"/>
                  </a:moveTo>
                  <a:lnTo>
                    <a:pt x="1331659" y="1585330"/>
                  </a:lnTo>
                  <a:lnTo>
                    <a:pt x="1359154" y="1585330"/>
                  </a:lnTo>
                  <a:lnTo>
                    <a:pt x="358775" y="585668"/>
                  </a:lnTo>
                  <a:close/>
                </a:path>
              </a:pathLst>
            </a:custGeom>
            <a:solidFill>
              <a:srgbClr val="AF9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1;p3"/>
            <p:cNvSpPr/>
            <p:nvPr/>
          </p:nvSpPr>
          <p:spPr>
            <a:xfrm>
              <a:off x="0" y="2918101"/>
              <a:ext cx="387952" cy="285382"/>
            </a:xfrm>
            <a:custGeom>
              <a:avLst/>
              <a:gdLst/>
              <a:ahLst/>
              <a:cxnLst/>
              <a:rect l="l" t="t" r="r" b="b"/>
              <a:pathLst>
                <a:path w="517270" h="380509" extrusionOk="0">
                  <a:moveTo>
                    <a:pt x="0" y="0"/>
                  </a:moveTo>
                  <a:lnTo>
                    <a:pt x="0" y="380510"/>
                  </a:lnTo>
                  <a:lnTo>
                    <a:pt x="517271" y="380510"/>
                  </a:lnTo>
                  <a:cubicBezTo>
                    <a:pt x="385445" y="159053"/>
                    <a:pt x="226378" y="1142"/>
                    <a:pt x="0" y="0"/>
                  </a:cubicBezTo>
                  <a:close/>
                </a:path>
              </a:pathLst>
            </a:custGeom>
            <a:solidFill>
              <a:srgbClr val="029E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3"/>
            <p:cNvSpPr/>
            <p:nvPr/>
          </p:nvSpPr>
          <p:spPr>
            <a:xfrm>
              <a:off x="6229207" y="2252166"/>
              <a:ext cx="1366075" cy="951274"/>
            </a:xfrm>
            <a:custGeom>
              <a:avLst/>
              <a:gdLst/>
              <a:ahLst/>
              <a:cxnLst/>
              <a:rect l="l" t="t" r="r" b="b"/>
              <a:pathLst>
                <a:path w="1821434" h="1268365" extrusionOk="0">
                  <a:moveTo>
                    <a:pt x="840804" y="0"/>
                  </a:moveTo>
                  <a:cubicBezTo>
                    <a:pt x="537718" y="0"/>
                    <a:pt x="314134" y="728422"/>
                    <a:pt x="0" y="1268366"/>
                  </a:cubicBezTo>
                  <a:lnTo>
                    <a:pt x="1821435" y="1268366"/>
                  </a:lnTo>
                  <a:cubicBezTo>
                    <a:pt x="1438784" y="781440"/>
                    <a:pt x="1172337" y="0"/>
                    <a:pt x="840804" y="0"/>
                  </a:cubicBezTo>
                  <a:close/>
                </a:path>
              </a:pathLst>
            </a:custGeom>
            <a:gradFill>
              <a:gsLst>
                <a:gs pos="0">
                  <a:srgbClr val="3BE5CC"/>
                </a:gs>
                <a:gs pos="100000">
                  <a:srgbClr val="027196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p3"/>
            <p:cNvSpPr/>
            <p:nvPr/>
          </p:nvSpPr>
          <p:spPr>
            <a:xfrm>
              <a:off x="7343679" y="1786473"/>
              <a:ext cx="1421463" cy="1416970"/>
            </a:xfrm>
            <a:custGeom>
              <a:avLst/>
              <a:gdLst/>
              <a:ahLst/>
              <a:cxnLst/>
              <a:rect l="l" t="t" r="r" b="b"/>
              <a:pathLst>
                <a:path w="1895284" h="1889294" extrusionOk="0">
                  <a:moveTo>
                    <a:pt x="878205" y="1889294"/>
                  </a:moveTo>
                  <a:lnTo>
                    <a:pt x="931735" y="1889294"/>
                  </a:lnTo>
                  <a:lnTo>
                    <a:pt x="931735" y="14333"/>
                  </a:lnTo>
                  <a:cubicBezTo>
                    <a:pt x="913194" y="20420"/>
                    <a:pt x="895286" y="28190"/>
                    <a:pt x="878205" y="37544"/>
                  </a:cubicBezTo>
                  <a:close/>
                  <a:moveTo>
                    <a:pt x="607695" y="1889294"/>
                  </a:moveTo>
                  <a:lnTo>
                    <a:pt x="661226" y="1889294"/>
                  </a:lnTo>
                  <a:lnTo>
                    <a:pt x="661226" y="256971"/>
                  </a:lnTo>
                  <a:cubicBezTo>
                    <a:pt x="643065" y="284241"/>
                    <a:pt x="625221" y="313223"/>
                    <a:pt x="607695" y="343917"/>
                  </a:cubicBezTo>
                  <a:close/>
                  <a:moveTo>
                    <a:pt x="427419" y="1889294"/>
                  </a:moveTo>
                  <a:lnTo>
                    <a:pt x="480885" y="1889294"/>
                  </a:lnTo>
                  <a:lnTo>
                    <a:pt x="480885" y="601903"/>
                  </a:lnTo>
                  <a:cubicBezTo>
                    <a:pt x="462852" y="643505"/>
                    <a:pt x="445009" y="686357"/>
                    <a:pt x="427419" y="730452"/>
                  </a:cubicBezTo>
                  <a:close/>
                  <a:moveTo>
                    <a:pt x="697865" y="1889294"/>
                  </a:moveTo>
                  <a:lnTo>
                    <a:pt x="751396" y="1889294"/>
                  </a:lnTo>
                  <a:lnTo>
                    <a:pt x="751396" y="140281"/>
                  </a:lnTo>
                  <a:cubicBezTo>
                    <a:pt x="733171" y="160068"/>
                    <a:pt x="715328" y="181651"/>
                    <a:pt x="697865" y="205031"/>
                  </a:cubicBezTo>
                  <a:close/>
                  <a:moveTo>
                    <a:pt x="517525" y="1889294"/>
                  </a:moveTo>
                  <a:lnTo>
                    <a:pt x="571056" y="1889294"/>
                  </a:lnTo>
                  <a:lnTo>
                    <a:pt x="571056" y="411141"/>
                  </a:lnTo>
                  <a:cubicBezTo>
                    <a:pt x="552895" y="445894"/>
                    <a:pt x="535115" y="482296"/>
                    <a:pt x="517525" y="520030"/>
                  </a:cubicBezTo>
                  <a:close/>
                  <a:moveTo>
                    <a:pt x="66675" y="1889294"/>
                  </a:moveTo>
                  <a:lnTo>
                    <a:pt x="120206" y="1889294"/>
                  </a:lnTo>
                  <a:lnTo>
                    <a:pt x="120206" y="1579813"/>
                  </a:lnTo>
                  <a:cubicBezTo>
                    <a:pt x="102489" y="1628309"/>
                    <a:pt x="84646" y="1676037"/>
                    <a:pt x="66675" y="1723011"/>
                  </a:cubicBezTo>
                  <a:close/>
                  <a:moveTo>
                    <a:pt x="30035" y="1889294"/>
                  </a:moveTo>
                  <a:lnTo>
                    <a:pt x="30035" y="1816363"/>
                  </a:lnTo>
                  <a:cubicBezTo>
                    <a:pt x="20066" y="1841014"/>
                    <a:pt x="10096" y="1865322"/>
                    <a:pt x="0" y="1889294"/>
                  </a:cubicBezTo>
                  <a:close/>
                  <a:moveTo>
                    <a:pt x="247015" y="1889294"/>
                  </a:moveTo>
                  <a:lnTo>
                    <a:pt x="300482" y="1889294"/>
                  </a:lnTo>
                  <a:lnTo>
                    <a:pt x="300482" y="1069676"/>
                  </a:lnTo>
                  <a:cubicBezTo>
                    <a:pt x="282639" y="1119986"/>
                    <a:pt x="264858" y="1170721"/>
                    <a:pt x="247015" y="1221880"/>
                  </a:cubicBezTo>
                  <a:close/>
                  <a:moveTo>
                    <a:pt x="337185" y="1889294"/>
                  </a:moveTo>
                  <a:lnTo>
                    <a:pt x="390652" y="1889294"/>
                  </a:lnTo>
                  <a:lnTo>
                    <a:pt x="390652" y="823867"/>
                  </a:lnTo>
                  <a:cubicBezTo>
                    <a:pt x="372682" y="870923"/>
                    <a:pt x="354902" y="918823"/>
                    <a:pt x="337185" y="967573"/>
                  </a:cubicBezTo>
                  <a:close/>
                  <a:moveTo>
                    <a:pt x="156845" y="1889294"/>
                  </a:moveTo>
                  <a:lnTo>
                    <a:pt x="210376" y="1889294"/>
                  </a:lnTo>
                  <a:lnTo>
                    <a:pt x="210376" y="1326393"/>
                  </a:lnTo>
                  <a:cubicBezTo>
                    <a:pt x="192532" y="1377128"/>
                    <a:pt x="174689" y="1427691"/>
                    <a:pt x="156845" y="1478090"/>
                  </a:cubicBezTo>
                  <a:close/>
                  <a:moveTo>
                    <a:pt x="787971" y="1889294"/>
                  </a:moveTo>
                  <a:lnTo>
                    <a:pt x="841502" y="1889294"/>
                  </a:lnTo>
                  <a:lnTo>
                    <a:pt x="841502" y="60184"/>
                  </a:lnTo>
                  <a:cubicBezTo>
                    <a:pt x="822643" y="73317"/>
                    <a:pt x="804799" y="87748"/>
                    <a:pt x="787971" y="103372"/>
                  </a:cubicBezTo>
                  <a:close/>
                  <a:moveTo>
                    <a:pt x="1501902" y="1889294"/>
                  </a:moveTo>
                  <a:lnTo>
                    <a:pt x="1555369" y="1889294"/>
                  </a:lnTo>
                  <a:lnTo>
                    <a:pt x="1555369" y="725442"/>
                  </a:lnTo>
                  <a:cubicBezTo>
                    <a:pt x="1538033" y="671917"/>
                    <a:pt x="1520254" y="620041"/>
                    <a:pt x="1501902" y="570194"/>
                  </a:cubicBezTo>
                  <a:close/>
                  <a:moveTo>
                    <a:pt x="1592008" y="1889294"/>
                  </a:moveTo>
                  <a:lnTo>
                    <a:pt x="1645539" y="1889294"/>
                  </a:lnTo>
                  <a:lnTo>
                    <a:pt x="1645539" y="1026298"/>
                  </a:lnTo>
                  <a:cubicBezTo>
                    <a:pt x="1628013" y="964021"/>
                    <a:pt x="1610234" y="902569"/>
                    <a:pt x="1592008" y="842385"/>
                  </a:cubicBezTo>
                  <a:close/>
                  <a:moveTo>
                    <a:pt x="1682179" y="1889294"/>
                  </a:moveTo>
                  <a:lnTo>
                    <a:pt x="1735709" y="1889294"/>
                  </a:lnTo>
                  <a:lnTo>
                    <a:pt x="1735709" y="1353980"/>
                  </a:lnTo>
                  <a:cubicBezTo>
                    <a:pt x="1717866" y="1288786"/>
                    <a:pt x="1700085" y="1223339"/>
                    <a:pt x="1682179" y="1158272"/>
                  </a:cubicBezTo>
                  <a:close/>
                  <a:moveTo>
                    <a:pt x="1862519" y="1790425"/>
                  </a:moveTo>
                  <a:lnTo>
                    <a:pt x="1862519" y="1889294"/>
                  </a:lnTo>
                  <a:lnTo>
                    <a:pt x="1895284" y="1889294"/>
                  </a:lnTo>
                  <a:cubicBezTo>
                    <a:pt x="1884235" y="1856995"/>
                    <a:pt x="1873314" y="1824037"/>
                    <a:pt x="1862582" y="1790425"/>
                  </a:cubicBezTo>
                  <a:close/>
                  <a:moveTo>
                    <a:pt x="1772348" y="1889294"/>
                  </a:moveTo>
                  <a:lnTo>
                    <a:pt x="1825879" y="1889294"/>
                  </a:lnTo>
                  <a:lnTo>
                    <a:pt x="1825879" y="1671833"/>
                  </a:lnTo>
                  <a:cubicBezTo>
                    <a:pt x="1807718" y="1611205"/>
                    <a:pt x="1789938" y="1549245"/>
                    <a:pt x="1772348" y="1486525"/>
                  </a:cubicBezTo>
                  <a:close/>
                  <a:moveTo>
                    <a:pt x="968375" y="4883"/>
                  </a:moveTo>
                  <a:lnTo>
                    <a:pt x="968375" y="1889294"/>
                  </a:lnTo>
                  <a:lnTo>
                    <a:pt x="1021842" y="1889294"/>
                  </a:lnTo>
                  <a:lnTo>
                    <a:pt x="1021842" y="0"/>
                  </a:lnTo>
                  <a:lnTo>
                    <a:pt x="1020191" y="0"/>
                  </a:lnTo>
                  <a:cubicBezTo>
                    <a:pt x="1002792" y="-8"/>
                    <a:pt x="985457" y="1627"/>
                    <a:pt x="968375" y="4883"/>
                  </a:cubicBezTo>
                  <a:close/>
                  <a:moveTo>
                    <a:pt x="1050925" y="1889294"/>
                  </a:moveTo>
                  <a:lnTo>
                    <a:pt x="1104456" y="1889294"/>
                  </a:lnTo>
                  <a:lnTo>
                    <a:pt x="1104456" y="13318"/>
                  </a:lnTo>
                  <a:cubicBezTo>
                    <a:pt x="1087057" y="7658"/>
                    <a:pt x="1069086" y="3770"/>
                    <a:pt x="1050925" y="1712"/>
                  </a:cubicBezTo>
                  <a:close/>
                  <a:moveTo>
                    <a:pt x="1141096" y="1889294"/>
                  </a:moveTo>
                  <a:lnTo>
                    <a:pt x="1194626" y="1889294"/>
                  </a:lnTo>
                  <a:lnTo>
                    <a:pt x="1194626" y="60564"/>
                  </a:lnTo>
                  <a:cubicBezTo>
                    <a:pt x="1177862" y="48103"/>
                    <a:pt x="1159891" y="37232"/>
                    <a:pt x="1141096" y="28094"/>
                  </a:cubicBezTo>
                  <a:close/>
                  <a:moveTo>
                    <a:pt x="1321435" y="1889294"/>
                  </a:moveTo>
                  <a:lnTo>
                    <a:pt x="1374902" y="1889294"/>
                  </a:lnTo>
                  <a:lnTo>
                    <a:pt x="1374902" y="284304"/>
                  </a:lnTo>
                  <a:cubicBezTo>
                    <a:pt x="1357694" y="253187"/>
                    <a:pt x="1339850" y="224205"/>
                    <a:pt x="1321435" y="197358"/>
                  </a:cubicBezTo>
                  <a:close/>
                  <a:moveTo>
                    <a:pt x="1231265" y="90942"/>
                  </a:moveTo>
                  <a:lnTo>
                    <a:pt x="1231265" y="1889294"/>
                  </a:lnTo>
                  <a:lnTo>
                    <a:pt x="1284732" y="1889294"/>
                  </a:lnTo>
                  <a:lnTo>
                    <a:pt x="1284732" y="148335"/>
                  </a:lnTo>
                  <a:cubicBezTo>
                    <a:pt x="1268349" y="127978"/>
                    <a:pt x="1250569" y="108800"/>
                    <a:pt x="1231456" y="90942"/>
                  </a:cubicBezTo>
                  <a:close/>
                  <a:moveTo>
                    <a:pt x="1411605" y="1889294"/>
                  </a:moveTo>
                  <a:lnTo>
                    <a:pt x="1465072" y="1889294"/>
                  </a:lnTo>
                  <a:lnTo>
                    <a:pt x="1465072" y="475637"/>
                  </a:lnTo>
                  <a:cubicBezTo>
                    <a:pt x="1447800" y="433401"/>
                    <a:pt x="1430021" y="393193"/>
                    <a:pt x="1411605" y="355142"/>
                  </a:cubicBezTo>
                  <a:close/>
                </a:path>
              </a:pathLst>
            </a:custGeom>
            <a:gradFill>
              <a:gsLst>
                <a:gs pos="0">
                  <a:srgbClr val="C182FF">
                    <a:alpha val="53333"/>
                    <a:alpha val="49800"/>
                  </a:srgbClr>
                </a:gs>
                <a:gs pos="100000">
                  <a:srgbClr val="002FFF">
                    <a:alpha val="58431"/>
                    <a:alpha val="4980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6229350" y="3129663"/>
              <a:ext cx="93202" cy="73771"/>
            </a:xfrm>
            <a:custGeom>
              <a:avLst/>
              <a:gdLst/>
              <a:ahLst/>
              <a:cxnLst/>
              <a:rect l="l" t="t" r="r" b="b"/>
              <a:pathLst>
                <a:path w="124269" h="98361" extrusionOk="0">
                  <a:moveTo>
                    <a:pt x="0" y="98362"/>
                  </a:moveTo>
                  <a:lnTo>
                    <a:pt x="124269" y="98362"/>
                  </a:lnTo>
                  <a:cubicBezTo>
                    <a:pt x="101409" y="63926"/>
                    <a:pt x="78549" y="30821"/>
                    <a:pt x="55245" y="0"/>
                  </a:cubicBezTo>
                  <a:cubicBezTo>
                    <a:pt x="37020" y="33358"/>
                    <a:pt x="18606" y="66145"/>
                    <a:pt x="0" y="98362"/>
                  </a:cubicBezTo>
                  <a:close/>
                </a:path>
              </a:pathLst>
            </a:custGeom>
            <a:solidFill>
              <a:srgbClr val="FF85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7595330" y="3203434"/>
              <a:ext cx="919163" cy="285382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FFC22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2858547" y="3202435"/>
              <a:ext cx="1012412" cy="474733"/>
            </a:xfrm>
            <a:custGeom>
              <a:avLst/>
              <a:gdLst/>
              <a:ahLst/>
              <a:cxnLst/>
              <a:rect l="l" t="t" r="r" b="b"/>
              <a:pathLst>
                <a:path w="1349883" h="632977" extrusionOk="0">
                  <a:moveTo>
                    <a:pt x="617347" y="0"/>
                  </a:moveTo>
                  <a:cubicBezTo>
                    <a:pt x="595535" y="0"/>
                    <a:pt x="577850" y="17662"/>
                    <a:pt x="577850" y="39446"/>
                  </a:cubicBezTo>
                  <a:cubicBezTo>
                    <a:pt x="577850" y="39465"/>
                    <a:pt x="577850" y="39491"/>
                    <a:pt x="577850" y="39509"/>
                  </a:cubicBezTo>
                  <a:lnTo>
                    <a:pt x="577850" y="569877"/>
                  </a:lnTo>
                  <a:cubicBezTo>
                    <a:pt x="577850" y="591661"/>
                    <a:pt x="595535" y="609323"/>
                    <a:pt x="617347" y="609323"/>
                  </a:cubicBezTo>
                  <a:cubicBezTo>
                    <a:pt x="639159" y="609323"/>
                    <a:pt x="656844" y="591661"/>
                    <a:pt x="656844" y="569877"/>
                  </a:cubicBezTo>
                  <a:lnTo>
                    <a:pt x="656844" y="39509"/>
                  </a:lnTo>
                  <a:cubicBezTo>
                    <a:pt x="656876" y="17725"/>
                    <a:pt x="639223" y="38"/>
                    <a:pt x="617411" y="0"/>
                  </a:cubicBezTo>
                  <a:cubicBezTo>
                    <a:pt x="617392" y="0"/>
                    <a:pt x="617366" y="0"/>
                    <a:pt x="617347" y="0"/>
                  </a:cubicBezTo>
                  <a:close/>
                  <a:moveTo>
                    <a:pt x="39497" y="0"/>
                  </a:moveTo>
                  <a:cubicBezTo>
                    <a:pt x="17685" y="0"/>
                    <a:pt x="0" y="17662"/>
                    <a:pt x="0" y="39446"/>
                  </a:cubicBezTo>
                  <a:cubicBezTo>
                    <a:pt x="0" y="39465"/>
                    <a:pt x="0" y="39491"/>
                    <a:pt x="0" y="39509"/>
                  </a:cubicBezTo>
                  <a:lnTo>
                    <a:pt x="0" y="69506"/>
                  </a:lnTo>
                  <a:cubicBezTo>
                    <a:pt x="0" y="91291"/>
                    <a:pt x="17685" y="108953"/>
                    <a:pt x="39497" y="108953"/>
                  </a:cubicBezTo>
                  <a:cubicBezTo>
                    <a:pt x="61309" y="108953"/>
                    <a:pt x="78994" y="91291"/>
                    <a:pt x="78994" y="69506"/>
                  </a:cubicBezTo>
                  <a:lnTo>
                    <a:pt x="78994" y="39509"/>
                  </a:lnTo>
                  <a:cubicBezTo>
                    <a:pt x="79032" y="17821"/>
                    <a:pt x="61532" y="171"/>
                    <a:pt x="39815" y="0"/>
                  </a:cubicBezTo>
                  <a:close/>
                  <a:moveTo>
                    <a:pt x="501523" y="0"/>
                  </a:moveTo>
                  <a:cubicBezTo>
                    <a:pt x="479711" y="0"/>
                    <a:pt x="462026" y="17662"/>
                    <a:pt x="462026" y="39446"/>
                  </a:cubicBezTo>
                  <a:cubicBezTo>
                    <a:pt x="462026" y="39465"/>
                    <a:pt x="462026" y="39491"/>
                    <a:pt x="462026" y="39509"/>
                  </a:cubicBezTo>
                  <a:lnTo>
                    <a:pt x="462026" y="513561"/>
                  </a:lnTo>
                  <a:cubicBezTo>
                    <a:pt x="462026" y="535345"/>
                    <a:pt x="479711" y="553007"/>
                    <a:pt x="501523" y="553007"/>
                  </a:cubicBezTo>
                  <a:cubicBezTo>
                    <a:pt x="523336" y="553007"/>
                    <a:pt x="541020" y="535345"/>
                    <a:pt x="541020" y="513561"/>
                  </a:cubicBezTo>
                  <a:lnTo>
                    <a:pt x="541020" y="39509"/>
                  </a:lnTo>
                  <a:cubicBezTo>
                    <a:pt x="541058" y="17821"/>
                    <a:pt x="523558" y="171"/>
                    <a:pt x="501841" y="0"/>
                  </a:cubicBezTo>
                  <a:close/>
                  <a:moveTo>
                    <a:pt x="386017" y="0"/>
                  </a:moveTo>
                  <a:cubicBezTo>
                    <a:pt x="364205" y="0"/>
                    <a:pt x="346520" y="17662"/>
                    <a:pt x="346520" y="39446"/>
                  </a:cubicBezTo>
                  <a:cubicBezTo>
                    <a:pt x="346520" y="39465"/>
                    <a:pt x="346520" y="39491"/>
                    <a:pt x="346520" y="39509"/>
                  </a:cubicBezTo>
                  <a:lnTo>
                    <a:pt x="346520" y="437206"/>
                  </a:lnTo>
                  <a:cubicBezTo>
                    <a:pt x="346520" y="458990"/>
                    <a:pt x="364205" y="476652"/>
                    <a:pt x="386017" y="476652"/>
                  </a:cubicBezTo>
                  <a:cubicBezTo>
                    <a:pt x="407829" y="476652"/>
                    <a:pt x="425514" y="458990"/>
                    <a:pt x="425514" y="437206"/>
                  </a:cubicBezTo>
                  <a:lnTo>
                    <a:pt x="425514" y="39509"/>
                  </a:lnTo>
                  <a:cubicBezTo>
                    <a:pt x="425552" y="17821"/>
                    <a:pt x="408051" y="171"/>
                    <a:pt x="386334" y="0"/>
                  </a:cubicBezTo>
                  <a:close/>
                  <a:moveTo>
                    <a:pt x="155004" y="0"/>
                  </a:moveTo>
                  <a:cubicBezTo>
                    <a:pt x="133191" y="0"/>
                    <a:pt x="115507" y="17662"/>
                    <a:pt x="115507" y="39446"/>
                  </a:cubicBezTo>
                  <a:cubicBezTo>
                    <a:pt x="115507" y="39465"/>
                    <a:pt x="115507" y="39491"/>
                    <a:pt x="115507" y="39509"/>
                  </a:cubicBezTo>
                  <a:lnTo>
                    <a:pt x="115507" y="171356"/>
                  </a:lnTo>
                  <a:cubicBezTo>
                    <a:pt x="115507" y="193140"/>
                    <a:pt x="133191" y="210802"/>
                    <a:pt x="155004" y="210802"/>
                  </a:cubicBezTo>
                  <a:cubicBezTo>
                    <a:pt x="176816" y="210802"/>
                    <a:pt x="194501" y="193140"/>
                    <a:pt x="194501" y="171356"/>
                  </a:cubicBezTo>
                  <a:lnTo>
                    <a:pt x="194501" y="39509"/>
                  </a:lnTo>
                  <a:cubicBezTo>
                    <a:pt x="194539" y="17821"/>
                    <a:pt x="177038" y="171"/>
                    <a:pt x="155321" y="0"/>
                  </a:cubicBezTo>
                  <a:close/>
                  <a:moveTo>
                    <a:pt x="270510" y="0"/>
                  </a:moveTo>
                  <a:cubicBezTo>
                    <a:pt x="248698" y="0"/>
                    <a:pt x="231013" y="17662"/>
                    <a:pt x="231013" y="39446"/>
                  </a:cubicBezTo>
                  <a:cubicBezTo>
                    <a:pt x="231013" y="39465"/>
                    <a:pt x="231013" y="39491"/>
                    <a:pt x="231013" y="39509"/>
                  </a:cubicBezTo>
                  <a:lnTo>
                    <a:pt x="231013" y="322355"/>
                  </a:lnTo>
                  <a:cubicBezTo>
                    <a:pt x="231013" y="344139"/>
                    <a:pt x="248698" y="361801"/>
                    <a:pt x="270510" y="361801"/>
                  </a:cubicBezTo>
                  <a:cubicBezTo>
                    <a:pt x="292322" y="361801"/>
                    <a:pt x="310007" y="344139"/>
                    <a:pt x="310007" y="322355"/>
                  </a:cubicBezTo>
                  <a:lnTo>
                    <a:pt x="310007" y="39509"/>
                  </a:lnTo>
                  <a:cubicBezTo>
                    <a:pt x="310045" y="17821"/>
                    <a:pt x="292545" y="171"/>
                    <a:pt x="270828" y="0"/>
                  </a:cubicBezTo>
                  <a:close/>
                  <a:moveTo>
                    <a:pt x="848360" y="0"/>
                  </a:moveTo>
                  <a:cubicBezTo>
                    <a:pt x="826548" y="0"/>
                    <a:pt x="808863" y="17662"/>
                    <a:pt x="808863" y="39446"/>
                  </a:cubicBezTo>
                  <a:cubicBezTo>
                    <a:pt x="808863" y="39465"/>
                    <a:pt x="808863" y="39491"/>
                    <a:pt x="808863" y="39509"/>
                  </a:cubicBezTo>
                  <a:lnTo>
                    <a:pt x="808863" y="580911"/>
                  </a:lnTo>
                  <a:cubicBezTo>
                    <a:pt x="808863" y="602696"/>
                    <a:pt x="826548" y="620358"/>
                    <a:pt x="848360" y="620358"/>
                  </a:cubicBezTo>
                  <a:cubicBezTo>
                    <a:pt x="870172" y="620358"/>
                    <a:pt x="887857" y="602696"/>
                    <a:pt x="887857" y="580911"/>
                  </a:cubicBezTo>
                  <a:lnTo>
                    <a:pt x="887857" y="39509"/>
                  </a:lnTo>
                  <a:cubicBezTo>
                    <a:pt x="887889" y="17725"/>
                    <a:pt x="870236" y="38"/>
                    <a:pt x="848424" y="0"/>
                  </a:cubicBezTo>
                  <a:cubicBezTo>
                    <a:pt x="848405" y="0"/>
                    <a:pt x="848379" y="0"/>
                    <a:pt x="848360" y="0"/>
                  </a:cubicBezTo>
                  <a:close/>
                  <a:moveTo>
                    <a:pt x="1194880" y="0"/>
                  </a:moveTo>
                  <a:cubicBezTo>
                    <a:pt x="1173068" y="0"/>
                    <a:pt x="1155383" y="17662"/>
                    <a:pt x="1155383" y="39446"/>
                  </a:cubicBezTo>
                  <a:cubicBezTo>
                    <a:pt x="1155383" y="39465"/>
                    <a:pt x="1155383" y="39491"/>
                    <a:pt x="1155383" y="39509"/>
                  </a:cubicBezTo>
                  <a:lnTo>
                    <a:pt x="1155383" y="236106"/>
                  </a:lnTo>
                  <a:cubicBezTo>
                    <a:pt x="1155383" y="257890"/>
                    <a:pt x="1173068" y="275552"/>
                    <a:pt x="1194880" y="275552"/>
                  </a:cubicBezTo>
                  <a:cubicBezTo>
                    <a:pt x="1216692" y="275552"/>
                    <a:pt x="1234377" y="257890"/>
                    <a:pt x="1234377" y="236106"/>
                  </a:cubicBezTo>
                  <a:lnTo>
                    <a:pt x="1234377" y="39509"/>
                  </a:lnTo>
                  <a:cubicBezTo>
                    <a:pt x="1234408" y="17725"/>
                    <a:pt x="1216756" y="38"/>
                    <a:pt x="1194943" y="0"/>
                  </a:cubicBezTo>
                  <a:cubicBezTo>
                    <a:pt x="1194924" y="0"/>
                    <a:pt x="1194899" y="0"/>
                    <a:pt x="1194880" y="0"/>
                  </a:cubicBezTo>
                  <a:close/>
                  <a:moveTo>
                    <a:pt x="1310386" y="0"/>
                  </a:moveTo>
                  <a:cubicBezTo>
                    <a:pt x="1288574" y="0"/>
                    <a:pt x="1270889" y="17662"/>
                    <a:pt x="1270889" y="39446"/>
                  </a:cubicBezTo>
                  <a:cubicBezTo>
                    <a:pt x="1270889" y="39465"/>
                    <a:pt x="1270889" y="39491"/>
                    <a:pt x="1270889" y="39509"/>
                  </a:cubicBezTo>
                  <a:lnTo>
                    <a:pt x="1270889" y="71219"/>
                  </a:lnTo>
                  <a:cubicBezTo>
                    <a:pt x="1270889" y="93003"/>
                    <a:pt x="1288574" y="110665"/>
                    <a:pt x="1310386" y="110665"/>
                  </a:cubicBezTo>
                  <a:cubicBezTo>
                    <a:pt x="1332199" y="110665"/>
                    <a:pt x="1349883" y="93003"/>
                    <a:pt x="1349883" y="71219"/>
                  </a:cubicBezTo>
                  <a:lnTo>
                    <a:pt x="1349883" y="39509"/>
                  </a:lnTo>
                  <a:cubicBezTo>
                    <a:pt x="1349915" y="17725"/>
                    <a:pt x="1332262" y="38"/>
                    <a:pt x="1310450" y="0"/>
                  </a:cubicBezTo>
                  <a:cubicBezTo>
                    <a:pt x="1310431" y="0"/>
                    <a:pt x="1310405" y="0"/>
                    <a:pt x="1310386" y="0"/>
                  </a:cubicBezTo>
                  <a:close/>
                  <a:moveTo>
                    <a:pt x="732536" y="0"/>
                  </a:moveTo>
                  <a:cubicBezTo>
                    <a:pt x="710724" y="0"/>
                    <a:pt x="693039" y="17662"/>
                    <a:pt x="693039" y="39446"/>
                  </a:cubicBezTo>
                  <a:cubicBezTo>
                    <a:pt x="693039" y="39465"/>
                    <a:pt x="693039" y="39491"/>
                    <a:pt x="693039" y="39509"/>
                  </a:cubicBezTo>
                  <a:lnTo>
                    <a:pt x="693039" y="593532"/>
                  </a:lnTo>
                  <a:cubicBezTo>
                    <a:pt x="693039" y="615316"/>
                    <a:pt x="710724" y="632978"/>
                    <a:pt x="732536" y="632978"/>
                  </a:cubicBezTo>
                  <a:cubicBezTo>
                    <a:pt x="754349" y="632978"/>
                    <a:pt x="772033" y="615316"/>
                    <a:pt x="772033" y="593532"/>
                  </a:cubicBezTo>
                  <a:lnTo>
                    <a:pt x="772033" y="39509"/>
                  </a:lnTo>
                  <a:cubicBezTo>
                    <a:pt x="772072" y="17821"/>
                    <a:pt x="754571" y="171"/>
                    <a:pt x="732854" y="0"/>
                  </a:cubicBezTo>
                  <a:close/>
                  <a:moveTo>
                    <a:pt x="1079056" y="0"/>
                  </a:moveTo>
                  <a:cubicBezTo>
                    <a:pt x="1057244" y="0"/>
                    <a:pt x="1039559" y="17662"/>
                    <a:pt x="1039559" y="39446"/>
                  </a:cubicBezTo>
                  <a:cubicBezTo>
                    <a:pt x="1039559" y="39465"/>
                    <a:pt x="1039559" y="39491"/>
                    <a:pt x="1039559" y="39509"/>
                  </a:cubicBezTo>
                  <a:lnTo>
                    <a:pt x="1039559" y="411141"/>
                  </a:lnTo>
                  <a:cubicBezTo>
                    <a:pt x="1039559" y="432925"/>
                    <a:pt x="1057244" y="450587"/>
                    <a:pt x="1079056" y="450587"/>
                  </a:cubicBezTo>
                  <a:cubicBezTo>
                    <a:pt x="1100868" y="450587"/>
                    <a:pt x="1118553" y="432925"/>
                    <a:pt x="1118553" y="411141"/>
                  </a:cubicBezTo>
                  <a:lnTo>
                    <a:pt x="1118553" y="39509"/>
                  </a:lnTo>
                  <a:cubicBezTo>
                    <a:pt x="1118591" y="17821"/>
                    <a:pt x="1101090" y="171"/>
                    <a:pt x="1079373" y="0"/>
                  </a:cubicBezTo>
                  <a:close/>
                  <a:moveTo>
                    <a:pt x="963549" y="0"/>
                  </a:moveTo>
                  <a:lnTo>
                    <a:pt x="963549" y="0"/>
                  </a:lnTo>
                  <a:cubicBezTo>
                    <a:pt x="941737" y="0"/>
                    <a:pt x="924052" y="17662"/>
                    <a:pt x="924052" y="39446"/>
                  </a:cubicBezTo>
                  <a:cubicBezTo>
                    <a:pt x="924052" y="39465"/>
                    <a:pt x="924052" y="39491"/>
                    <a:pt x="924052" y="39509"/>
                  </a:cubicBezTo>
                  <a:lnTo>
                    <a:pt x="924052" y="524913"/>
                  </a:lnTo>
                  <a:cubicBezTo>
                    <a:pt x="924014" y="546697"/>
                    <a:pt x="941674" y="564391"/>
                    <a:pt x="963486" y="564423"/>
                  </a:cubicBezTo>
                  <a:cubicBezTo>
                    <a:pt x="963594" y="564423"/>
                    <a:pt x="963695" y="564423"/>
                    <a:pt x="963803" y="564423"/>
                  </a:cubicBezTo>
                  <a:lnTo>
                    <a:pt x="963803" y="564423"/>
                  </a:lnTo>
                  <a:cubicBezTo>
                    <a:pt x="985615" y="564423"/>
                    <a:pt x="1003300" y="546761"/>
                    <a:pt x="1003300" y="524977"/>
                  </a:cubicBezTo>
                  <a:cubicBezTo>
                    <a:pt x="1003300" y="524957"/>
                    <a:pt x="1003300" y="524932"/>
                    <a:pt x="1003300" y="524913"/>
                  </a:cubicBezTo>
                  <a:lnTo>
                    <a:pt x="1003300" y="39509"/>
                  </a:lnTo>
                  <a:cubicBezTo>
                    <a:pt x="1003332" y="17725"/>
                    <a:pt x="985679" y="38"/>
                    <a:pt x="963867" y="0"/>
                  </a:cubicBezTo>
                  <a:cubicBezTo>
                    <a:pt x="963848" y="0"/>
                    <a:pt x="963822" y="0"/>
                    <a:pt x="963803" y="0"/>
                  </a:cubicBezTo>
                  <a:close/>
                </a:path>
              </a:pathLst>
            </a:custGeom>
            <a:solidFill>
              <a:srgbClr val="33E7FF">
                <a:alpha val="597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3"/>
            <p:cNvSpPr/>
            <p:nvPr/>
          </p:nvSpPr>
          <p:spPr>
            <a:xfrm>
              <a:off x="0" y="1968308"/>
              <a:ext cx="9144000" cy="2220131"/>
            </a:xfrm>
            <a:custGeom>
              <a:avLst/>
              <a:gdLst/>
              <a:ahLst/>
              <a:cxnLst/>
              <a:rect l="l" t="t" r="r" b="b"/>
              <a:pathLst>
                <a:path w="12192000" h="2960175" extrusionOk="0">
                  <a:moveTo>
                    <a:pt x="0" y="333390"/>
                  </a:moveTo>
                  <a:cubicBezTo>
                    <a:pt x="514350" y="333390"/>
                    <a:pt x="699072" y="1437375"/>
                    <a:pt x="1490980" y="1437375"/>
                  </a:cubicBezTo>
                  <a:cubicBezTo>
                    <a:pt x="2642870" y="1437375"/>
                    <a:pt x="2642870" y="0"/>
                    <a:pt x="3794697" y="0"/>
                  </a:cubicBezTo>
                  <a:cubicBezTo>
                    <a:pt x="4946523" y="0"/>
                    <a:pt x="4946650" y="2960175"/>
                    <a:pt x="6098413" y="2960175"/>
                  </a:cubicBezTo>
                  <a:cubicBezTo>
                    <a:pt x="7250176" y="2960175"/>
                    <a:pt x="7250303" y="571082"/>
                    <a:pt x="8402130" y="571082"/>
                  </a:cubicBezTo>
                  <a:cubicBezTo>
                    <a:pt x="9553956" y="571082"/>
                    <a:pt x="9490519" y="2769920"/>
                    <a:pt x="10642600" y="2769920"/>
                  </a:cubicBezTo>
                  <a:cubicBezTo>
                    <a:pt x="11588052" y="2769920"/>
                    <a:pt x="11586337" y="903964"/>
                    <a:pt x="12192000" y="235155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8" name="Google Shape;88;p3"/>
          <p:cNvSpPr txBox="1">
            <a:spLocks noGrp="1"/>
          </p:cNvSpPr>
          <p:nvPr>
            <p:ph type="ctrTitle"/>
          </p:nvPr>
        </p:nvSpPr>
        <p:spPr>
          <a:xfrm>
            <a:off x="855300" y="1114800"/>
            <a:ext cx="7433400" cy="1018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9" name="Google Shape;89;p3"/>
          <p:cNvSpPr txBox="1">
            <a:spLocks noGrp="1"/>
          </p:cNvSpPr>
          <p:nvPr>
            <p:ph type="subTitle" idx="1"/>
          </p:nvPr>
        </p:nvSpPr>
        <p:spPr>
          <a:xfrm>
            <a:off x="855300" y="2117602"/>
            <a:ext cx="7433400" cy="355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1pPr>
            <a:lvl2pPr lvl="1" algn="ctr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2pPr>
            <a:lvl3pPr lvl="2" algn="ctr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3pPr>
            <a:lvl4pPr lvl="3" algn="ctr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4pPr>
            <a:lvl5pPr lvl="4" algn="ctr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5pPr>
            <a:lvl6pPr lvl="5" algn="ctr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6pPr>
            <a:lvl7pPr lvl="6" algn="ctr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7pPr>
            <a:lvl8pPr lvl="7" algn="ctr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8pPr>
            <a:lvl9pPr lvl="8" algn="ctr" rtl="0">
              <a:spcBef>
                <a:spcPts val="800"/>
              </a:spcBef>
              <a:spcAft>
                <a:spcPts val="80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90" name="Google Shape;90;p3"/>
          <p:cNvGrpSpPr/>
          <p:nvPr/>
        </p:nvGrpSpPr>
        <p:grpSpPr>
          <a:xfrm>
            <a:off x="135815" y="2828480"/>
            <a:ext cx="8869535" cy="2073345"/>
            <a:chOff x="135815" y="2828480"/>
            <a:chExt cx="8869535" cy="2073345"/>
          </a:xfrm>
        </p:grpSpPr>
        <p:sp>
          <p:nvSpPr>
            <p:cNvPr id="91" name="Google Shape;91;p3"/>
            <p:cNvSpPr/>
            <p:nvPr/>
          </p:nvSpPr>
          <p:spPr>
            <a:xfrm>
              <a:off x="2005925" y="39565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3"/>
            <p:cNvSpPr/>
            <p:nvPr/>
          </p:nvSpPr>
          <p:spPr>
            <a:xfrm>
              <a:off x="2320790" y="4086477"/>
              <a:ext cx="58200" cy="58200"/>
            </a:xfrm>
            <a:prstGeom prst="ellipse">
              <a:avLst/>
            </a:prstGeom>
            <a:solidFill>
              <a:srgbClr val="BEF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3"/>
            <p:cNvSpPr/>
            <p:nvPr/>
          </p:nvSpPr>
          <p:spPr>
            <a:xfrm>
              <a:off x="2102225" y="43266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FFD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268650" y="44016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BEF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2719290" y="4420677"/>
              <a:ext cx="58200" cy="58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3"/>
            <p:cNvSpPr/>
            <p:nvPr/>
          </p:nvSpPr>
          <p:spPr>
            <a:xfrm>
              <a:off x="2777500" y="458978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6258675" y="42303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1669290" y="4656377"/>
              <a:ext cx="58200" cy="58200"/>
            </a:xfrm>
            <a:prstGeom prst="ellipse">
              <a:avLst/>
            </a:prstGeom>
            <a:solidFill>
              <a:srgbClr val="17A8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1015700" y="33500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4283275" y="41843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6085040" y="4656377"/>
              <a:ext cx="58200" cy="58200"/>
            </a:xfrm>
            <a:prstGeom prst="ellipse">
              <a:avLst/>
            </a:prstGeom>
            <a:solidFill>
              <a:srgbClr val="FFD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6570650" y="44979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17A8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3225425" y="32537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17A8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5755090" y="4451427"/>
              <a:ext cx="58200" cy="58200"/>
            </a:xfrm>
            <a:prstGeom prst="ellipse">
              <a:avLst/>
            </a:prstGeom>
            <a:solidFill>
              <a:srgbClr val="BEF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3005325" y="34748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BEF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5505625" y="48055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7109815" y="4420677"/>
              <a:ext cx="58200" cy="58200"/>
            </a:xfrm>
            <a:prstGeom prst="ellipse">
              <a:avLst/>
            </a:prstGeom>
            <a:solidFill>
              <a:srgbClr val="FFD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7682275" y="421608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8909050" y="46373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17A8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8733490" y="4280652"/>
              <a:ext cx="58200" cy="58200"/>
            </a:xfrm>
            <a:prstGeom prst="ellipse">
              <a:avLst/>
            </a:prstGeom>
            <a:solidFill>
              <a:srgbClr val="BEF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7280975" y="282848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FFD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7446290" y="3072952"/>
              <a:ext cx="58200" cy="58200"/>
            </a:xfrm>
            <a:prstGeom prst="ellipse">
              <a:avLst/>
            </a:prstGeom>
            <a:solidFill>
              <a:srgbClr val="BEF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6143240" y="3416627"/>
              <a:ext cx="58200" cy="58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5363775" y="34748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FFD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8526265" y="4733627"/>
              <a:ext cx="58200" cy="58200"/>
            </a:xfrm>
            <a:prstGeom prst="ellipse">
              <a:avLst/>
            </a:prstGeom>
            <a:solidFill>
              <a:srgbClr val="FFD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135815" y="3975577"/>
              <a:ext cx="58200" cy="58200"/>
            </a:xfrm>
            <a:prstGeom prst="ellipse">
              <a:avLst/>
            </a:prstGeom>
            <a:solidFill>
              <a:srgbClr val="FFD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509690" y="3508127"/>
              <a:ext cx="58200" cy="58200"/>
            </a:xfrm>
            <a:prstGeom prst="ellipse">
              <a:avLst/>
            </a:prstGeom>
            <a:solidFill>
              <a:srgbClr val="FFD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"/>
          <p:cNvSpPr txBox="1">
            <a:spLocks noGrp="1"/>
          </p:cNvSpPr>
          <p:nvPr>
            <p:ph type="body" idx="1"/>
          </p:nvPr>
        </p:nvSpPr>
        <p:spPr>
          <a:xfrm>
            <a:off x="1241875" y="1933200"/>
            <a:ext cx="6660300" cy="248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▹"/>
              <a:defRPr sz="3000"/>
            </a:lvl1pPr>
            <a:lvl2pPr marL="914400" lvl="1" indent="-419100" algn="ctr" rtl="0">
              <a:spcBef>
                <a:spcPts val="800"/>
              </a:spcBef>
              <a:spcAft>
                <a:spcPts val="0"/>
              </a:spcAft>
              <a:buSzPts val="3000"/>
              <a:buChar char="▸"/>
              <a:defRPr sz="3000"/>
            </a:lvl2pPr>
            <a:lvl3pPr marL="1371600" lvl="2" indent="-419100" algn="ctr" rtl="0">
              <a:spcBef>
                <a:spcPts val="800"/>
              </a:spcBef>
              <a:spcAft>
                <a:spcPts val="0"/>
              </a:spcAft>
              <a:buSzPts val="3000"/>
              <a:buChar char="■"/>
              <a:defRPr sz="3000"/>
            </a:lvl3pPr>
            <a:lvl4pPr marL="1828800" lvl="3" indent="-419100" algn="ctr" rtl="0">
              <a:spcBef>
                <a:spcPts val="800"/>
              </a:spcBef>
              <a:spcAft>
                <a:spcPts val="0"/>
              </a:spcAft>
              <a:buSzPts val="3000"/>
              <a:buChar char="●"/>
              <a:defRPr sz="3000"/>
            </a:lvl4pPr>
            <a:lvl5pPr marL="2286000" lvl="4" indent="-419100" algn="ctr" rtl="0">
              <a:spcBef>
                <a:spcPts val="800"/>
              </a:spcBef>
              <a:spcAft>
                <a:spcPts val="0"/>
              </a:spcAft>
              <a:buSzPts val="3000"/>
              <a:buChar char="○"/>
              <a:defRPr sz="3000"/>
            </a:lvl5pPr>
            <a:lvl6pPr marL="2743200" lvl="5" indent="-419100" algn="ctr" rtl="0">
              <a:spcBef>
                <a:spcPts val="800"/>
              </a:spcBef>
              <a:spcAft>
                <a:spcPts val="0"/>
              </a:spcAft>
              <a:buSzPts val="3000"/>
              <a:buChar char="■"/>
              <a:defRPr sz="3000"/>
            </a:lvl6pPr>
            <a:lvl7pPr marL="3200400" lvl="6" indent="-419100" algn="ctr" rtl="0">
              <a:spcBef>
                <a:spcPts val="800"/>
              </a:spcBef>
              <a:spcAft>
                <a:spcPts val="0"/>
              </a:spcAft>
              <a:buSzPts val="3000"/>
              <a:buChar char="●"/>
              <a:defRPr sz="3000"/>
            </a:lvl7pPr>
            <a:lvl8pPr marL="3657600" lvl="7" indent="-419100" algn="ctr" rtl="0">
              <a:spcBef>
                <a:spcPts val="800"/>
              </a:spcBef>
              <a:spcAft>
                <a:spcPts val="0"/>
              </a:spcAft>
              <a:buSzPts val="3000"/>
              <a:buChar char="○"/>
              <a:defRPr sz="3000"/>
            </a:lvl8pPr>
            <a:lvl9pPr marL="4114800" lvl="8" indent="-419100" algn="ctr" rtl="0">
              <a:spcBef>
                <a:spcPts val="800"/>
              </a:spcBef>
              <a:spcAft>
                <a:spcPts val="800"/>
              </a:spcAft>
              <a:buSzPts val="3000"/>
              <a:buChar char="■"/>
              <a:defRPr sz="3000"/>
            </a:lvl9pPr>
          </a:lstStyle>
          <a:p>
            <a:endParaRPr/>
          </a:p>
        </p:txBody>
      </p:sp>
      <p:sp>
        <p:nvSpPr>
          <p:cNvPr id="120" name="Google Shape;120;p4"/>
          <p:cNvSpPr txBox="1"/>
          <p:nvPr/>
        </p:nvSpPr>
        <p:spPr>
          <a:xfrm>
            <a:off x="3593400" y="10861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“</a:t>
            </a:r>
            <a:endParaRPr sz="9600">
              <a:solidFill>
                <a:schemeClr val="accent2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121" name="Google Shape;121;p4"/>
          <p:cNvSpPr txBox="1">
            <a:spLocks noGrp="1"/>
          </p:cNvSpPr>
          <p:nvPr>
            <p:ph type="sldNum" idx="12"/>
          </p:nvPr>
        </p:nvSpPr>
        <p:spPr>
          <a:xfrm>
            <a:off x="4297650" y="4413799"/>
            <a:ext cx="548700" cy="72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22" name="Google Shape;122;p4"/>
          <p:cNvGrpSpPr/>
          <p:nvPr/>
        </p:nvGrpSpPr>
        <p:grpSpPr>
          <a:xfrm>
            <a:off x="218" y="260336"/>
            <a:ext cx="9143345" cy="1231682"/>
            <a:chOff x="218" y="898161"/>
            <a:chExt cx="9143345" cy="1231682"/>
          </a:xfrm>
        </p:grpSpPr>
        <p:sp>
          <p:nvSpPr>
            <p:cNvPr id="123" name="Google Shape;123;p4"/>
            <p:cNvSpPr/>
            <p:nvPr/>
          </p:nvSpPr>
          <p:spPr>
            <a:xfrm>
              <a:off x="4567150" y="1374616"/>
              <a:ext cx="236742" cy="232824"/>
            </a:xfrm>
            <a:custGeom>
              <a:avLst/>
              <a:gdLst/>
              <a:ahLst/>
              <a:cxnLst/>
              <a:rect l="l" t="t" r="r" b="b"/>
              <a:pathLst>
                <a:path w="618934" h="620864" extrusionOk="0">
                  <a:moveTo>
                    <a:pt x="0" y="0"/>
                  </a:moveTo>
                  <a:lnTo>
                    <a:pt x="0" y="620865"/>
                  </a:lnTo>
                  <a:lnTo>
                    <a:pt x="618935" y="620865"/>
                  </a:lnTo>
                  <a:cubicBezTo>
                    <a:pt x="480632" y="309101"/>
                    <a:pt x="339535" y="1459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FFC229"/>
                </a:gs>
                <a:gs pos="100000">
                  <a:srgbClr val="FF826C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4"/>
            <p:cNvSpPr/>
            <p:nvPr/>
          </p:nvSpPr>
          <p:spPr>
            <a:xfrm flipH="1">
              <a:off x="4340118" y="1374612"/>
              <a:ext cx="232100" cy="232824"/>
            </a:xfrm>
            <a:custGeom>
              <a:avLst/>
              <a:gdLst/>
              <a:ahLst/>
              <a:cxnLst/>
              <a:rect l="l" t="t" r="r" b="b"/>
              <a:pathLst>
                <a:path w="618934" h="620864" extrusionOk="0">
                  <a:moveTo>
                    <a:pt x="0" y="0"/>
                  </a:moveTo>
                  <a:lnTo>
                    <a:pt x="0" y="620865"/>
                  </a:lnTo>
                  <a:lnTo>
                    <a:pt x="618935" y="620865"/>
                  </a:lnTo>
                  <a:cubicBezTo>
                    <a:pt x="480632" y="309101"/>
                    <a:pt x="339535" y="1459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BEF176"/>
                </a:gs>
                <a:gs pos="100000">
                  <a:srgbClr val="FFC229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4"/>
            <p:cNvSpPr/>
            <p:nvPr/>
          </p:nvSpPr>
          <p:spPr>
            <a:xfrm>
              <a:off x="4765540" y="1606642"/>
              <a:ext cx="753451" cy="523201"/>
            </a:xfrm>
            <a:custGeom>
              <a:avLst/>
              <a:gdLst/>
              <a:ahLst/>
              <a:cxnLst/>
              <a:rect l="l" t="t" r="r" b="b"/>
              <a:pathLst>
                <a:path w="2009203" h="1395202" extrusionOk="0">
                  <a:moveTo>
                    <a:pt x="1005142" y="1395202"/>
                  </a:moveTo>
                  <a:cubicBezTo>
                    <a:pt x="1434656" y="1395202"/>
                    <a:pt x="1742377" y="650418"/>
                    <a:pt x="2009204" y="0"/>
                  </a:cubicBezTo>
                  <a:lnTo>
                    <a:pt x="0" y="0"/>
                  </a:lnTo>
                  <a:cubicBezTo>
                    <a:pt x="310706" y="521742"/>
                    <a:pt x="470408" y="1395202"/>
                    <a:pt x="1005142" y="1395202"/>
                  </a:cubicBezTo>
                  <a:close/>
                </a:path>
              </a:pathLst>
            </a:custGeom>
            <a:gradFill>
              <a:gsLst>
                <a:gs pos="0">
                  <a:srgbClr val="FF826C"/>
                </a:gs>
                <a:gs pos="100000">
                  <a:srgbClr val="FF3E45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4"/>
            <p:cNvSpPr/>
            <p:nvPr/>
          </p:nvSpPr>
          <p:spPr>
            <a:xfrm>
              <a:off x="4803711" y="1606642"/>
              <a:ext cx="426243" cy="242789"/>
            </a:xfrm>
            <a:custGeom>
              <a:avLst/>
              <a:gdLst/>
              <a:ahLst/>
              <a:cxnLst/>
              <a:rect l="l" t="t" r="r" b="b"/>
              <a:pathLst>
                <a:path w="1136649" h="647437" extrusionOk="0">
                  <a:moveTo>
                    <a:pt x="632968" y="647437"/>
                  </a:moveTo>
                  <a:cubicBezTo>
                    <a:pt x="884492" y="647437"/>
                    <a:pt x="1023684" y="362626"/>
                    <a:pt x="1136650" y="0"/>
                  </a:cubicBezTo>
                  <a:lnTo>
                    <a:pt x="0" y="0"/>
                  </a:lnTo>
                  <a:cubicBezTo>
                    <a:pt x="142494" y="321467"/>
                    <a:pt x="282067" y="647437"/>
                    <a:pt x="632968" y="647437"/>
                  </a:cubicBezTo>
                  <a:close/>
                </a:path>
              </a:pathLst>
            </a:custGeom>
            <a:solidFill>
              <a:srgbClr val="33E7FF">
                <a:alpha val="597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4"/>
            <p:cNvSpPr/>
            <p:nvPr/>
          </p:nvSpPr>
          <p:spPr>
            <a:xfrm>
              <a:off x="5519015" y="1249917"/>
              <a:ext cx="481965" cy="356728"/>
            </a:xfrm>
            <a:custGeom>
              <a:avLst/>
              <a:gdLst/>
              <a:ahLst/>
              <a:cxnLst/>
              <a:rect l="l" t="t" r="r" b="b"/>
              <a:pathLst>
                <a:path w="1285240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285240" y="951274"/>
                  </a:lnTo>
                  <a:cubicBezTo>
                    <a:pt x="1028509" y="509883"/>
                    <a:pt x="837755" y="0"/>
                    <a:pt x="584200" y="0"/>
                  </a:cubicBezTo>
                  <a:close/>
                </a:path>
              </a:pathLst>
            </a:custGeom>
            <a:solidFill>
              <a:srgbClr val="83288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4"/>
            <p:cNvSpPr/>
            <p:nvPr/>
          </p:nvSpPr>
          <p:spPr>
            <a:xfrm>
              <a:off x="5229955" y="1040852"/>
              <a:ext cx="686062" cy="565794"/>
            </a:xfrm>
            <a:custGeom>
              <a:avLst/>
              <a:gdLst/>
              <a:ahLst/>
              <a:cxnLst/>
              <a:rect l="l" t="t" r="r" b="b"/>
              <a:pathLst>
                <a:path w="1829498" h="1508784" extrusionOk="0">
                  <a:moveTo>
                    <a:pt x="815658" y="0"/>
                  </a:moveTo>
                  <a:cubicBezTo>
                    <a:pt x="315468" y="0"/>
                    <a:pt x="197866" y="873714"/>
                    <a:pt x="0" y="1508784"/>
                  </a:cubicBezTo>
                  <a:lnTo>
                    <a:pt x="1829498" y="1508784"/>
                  </a:lnTo>
                  <a:cubicBezTo>
                    <a:pt x="1541526" y="928000"/>
                    <a:pt x="1355789" y="0"/>
                    <a:pt x="815658" y="0"/>
                  </a:cubicBezTo>
                  <a:close/>
                </a:path>
              </a:pathLst>
            </a:custGeom>
            <a:solidFill>
              <a:srgbClr val="FFA2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4"/>
            <p:cNvSpPr/>
            <p:nvPr/>
          </p:nvSpPr>
          <p:spPr>
            <a:xfrm>
              <a:off x="5916017" y="1606642"/>
              <a:ext cx="392906" cy="171443"/>
            </a:xfrm>
            <a:custGeom>
              <a:avLst/>
              <a:gdLst/>
              <a:ahLst/>
              <a:cxnLst/>
              <a:rect l="l" t="t" r="r" b="b"/>
              <a:pathLst>
                <a:path w="1047750" h="457182" extrusionOk="0">
                  <a:moveTo>
                    <a:pt x="500190" y="457182"/>
                  </a:moveTo>
                  <a:cubicBezTo>
                    <a:pt x="745744" y="457182"/>
                    <a:pt x="914019" y="257605"/>
                    <a:pt x="1047750" y="0"/>
                  </a:cubicBezTo>
                  <a:lnTo>
                    <a:pt x="0" y="0"/>
                  </a:lnTo>
                  <a:cubicBezTo>
                    <a:pt x="131191" y="264645"/>
                    <a:pt x="283528" y="457182"/>
                    <a:pt x="500190" y="457182"/>
                  </a:cubicBezTo>
                  <a:close/>
                </a:path>
              </a:pathLst>
            </a:custGeom>
            <a:gradFill>
              <a:gsLst>
                <a:gs pos="0">
                  <a:srgbClr val="A54FA6"/>
                </a:gs>
                <a:gs pos="100000">
                  <a:srgbClr val="F702A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4"/>
            <p:cNvSpPr/>
            <p:nvPr/>
          </p:nvSpPr>
          <p:spPr>
            <a:xfrm>
              <a:off x="7745341" y="1606642"/>
              <a:ext cx="493657" cy="242765"/>
            </a:xfrm>
            <a:custGeom>
              <a:avLst/>
              <a:gdLst/>
              <a:ahLst/>
              <a:cxnLst/>
              <a:rect l="l" t="t" r="r" b="b"/>
              <a:pathLst>
                <a:path w="1316418" h="647373" extrusionOk="0">
                  <a:moveTo>
                    <a:pt x="475298" y="345376"/>
                  </a:moveTo>
                  <a:cubicBezTo>
                    <a:pt x="465201" y="345376"/>
                    <a:pt x="457010" y="353551"/>
                    <a:pt x="457010" y="363640"/>
                  </a:cubicBezTo>
                  <a:cubicBezTo>
                    <a:pt x="457010" y="373730"/>
                    <a:pt x="465201" y="381905"/>
                    <a:pt x="475298" y="381905"/>
                  </a:cubicBezTo>
                  <a:cubicBezTo>
                    <a:pt x="485394" y="381905"/>
                    <a:pt x="493586" y="373730"/>
                    <a:pt x="493586" y="363640"/>
                  </a:cubicBezTo>
                  <a:cubicBezTo>
                    <a:pt x="493586" y="353551"/>
                    <a:pt x="485394" y="345376"/>
                    <a:pt x="475298" y="345376"/>
                  </a:cubicBezTo>
                  <a:close/>
                  <a:moveTo>
                    <a:pt x="475298" y="436698"/>
                  </a:moveTo>
                  <a:cubicBezTo>
                    <a:pt x="465201" y="436698"/>
                    <a:pt x="457010" y="444873"/>
                    <a:pt x="457010" y="454963"/>
                  </a:cubicBezTo>
                  <a:cubicBezTo>
                    <a:pt x="457010" y="465053"/>
                    <a:pt x="465201" y="473227"/>
                    <a:pt x="475298" y="473227"/>
                  </a:cubicBezTo>
                  <a:cubicBezTo>
                    <a:pt x="485394" y="473227"/>
                    <a:pt x="493586" y="465053"/>
                    <a:pt x="493586" y="454963"/>
                  </a:cubicBezTo>
                  <a:cubicBezTo>
                    <a:pt x="493586" y="444873"/>
                    <a:pt x="485394" y="436698"/>
                    <a:pt x="475298" y="436698"/>
                  </a:cubicBezTo>
                  <a:close/>
                  <a:moveTo>
                    <a:pt x="475298" y="528021"/>
                  </a:moveTo>
                  <a:cubicBezTo>
                    <a:pt x="465138" y="527983"/>
                    <a:pt x="456947" y="536164"/>
                    <a:pt x="456883" y="546285"/>
                  </a:cubicBezTo>
                  <a:cubicBezTo>
                    <a:pt x="456819" y="556407"/>
                    <a:pt x="465011" y="564638"/>
                    <a:pt x="475171" y="564676"/>
                  </a:cubicBezTo>
                  <a:cubicBezTo>
                    <a:pt x="485331" y="564714"/>
                    <a:pt x="493523" y="556533"/>
                    <a:pt x="493586" y="546412"/>
                  </a:cubicBezTo>
                  <a:cubicBezTo>
                    <a:pt x="493586" y="546367"/>
                    <a:pt x="493586" y="546330"/>
                    <a:pt x="493586" y="546285"/>
                  </a:cubicBezTo>
                  <a:cubicBezTo>
                    <a:pt x="493586" y="536195"/>
                    <a:pt x="485394" y="528021"/>
                    <a:pt x="475298" y="528021"/>
                  </a:cubicBezTo>
                  <a:close/>
                  <a:moveTo>
                    <a:pt x="429578" y="25748"/>
                  </a:moveTo>
                  <a:cubicBezTo>
                    <a:pt x="419481" y="25748"/>
                    <a:pt x="411290" y="33922"/>
                    <a:pt x="411290" y="44012"/>
                  </a:cubicBezTo>
                  <a:cubicBezTo>
                    <a:pt x="411290" y="54102"/>
                    <a:pt x="419481" y="62277"/>
                    <a:pt x="429578" y="62277"/>
                  </a:cubicBezTo>
                  <a:cubicBezTo>
                    <a:pt x="439675" y="62277"/>
                    <a:pt x="447866" y="54102"/>
                    <a:pt x="447866" y="44012"/>
                  </a:cubicBezTo>
                  <a:cubicBezTo>
                    <a:pt x="447739" y="33998"/>
                    <a:pt x="439611" y="25938"/>
                    <a:pt x="429578" y="25938"/>
                  </a:cubicBezTo>
                  <a:close/>
                  <a:moveTo>
                    <a:pt x="475298" y="162731"/>
                  </a:moveTo>
                  <a:cubicBezTo>
                    <a:pt x="465201" y="162731"/>
                    <a:pt x="457010" y="170906"/>
                    <a:pt x="457010" y="180996"/>
                  </a:cubicBezTo>
                  <a:cubicBezTo>
                    <a:pt x="457010" y="191086"/>
                    <a:pt x="465201" y="199260"/>
                    <a:pt x="475298" y="199260"/>
                  </a:cubicBezTo>
                  <a:cubicBezTo>
                    <a:pt x="485394" y="199260"/>
                    <a:pt x="493586" y="191086"/>
                    <a:pt x="493586" y="180996"/>
                  </a:cubicBezTo>
                  <a:cubicBezTo>
                    <a:pt x="493586" y="170906"/>
                    <a:pt x="485394" y="162731"/>
                    <a:pt x="475298" y="162731"/>
                  </a:cubicBezTo>
                  <a:close/>
                  <a:moveTo>
                    <a:pt x="521018" y="573682"/>
                  </a:moveTo>
                  <a:cubicBezTo>
                    <a:pt x="510922" y="573682"/>
                    <a:pt x="502730" y="581856"/>
                    <a:pt x="502730" y="591946"/>
                  </a:cubicBezTo>
                  <a:cubicBezTo>
                    <a:pt x="502730" y="591946"/>
                    <a:pt x="502730" y="591946"/>
                    <a:pt x="502730" y="592263"/>
                  </a:cubicBezTo>
                  <a:cubicBezTo>
                    <a:pt x="512826" y="596747"/>
                    <a:pt x="523113" y="600971"/>
                    <a:pt x="533591" y="604947"/>
                  </a:cubicBezTo>
                  <a:cubicBezTo>
                    <a:pt x="541020" y="598123"/>
                    <a:pt x="541528" y="586568"/>
                    <a:pt x="534670" y="579142"/>
                  </a:cubicBezTo>
                  <a:cubicBezTo>
                    <a:pt x="531114" y="575293"/>
                    <a:pt x="526098" y="573143"/>
                    <a:pt x="520891" y="573238"/>
                  </a:cubicBezTo>
                  <a:close/>
                  <a:moveTo>
                    <a:pt x="475298" y="254054"/>
                  </a:moveTo>
                  <a:cubicBezTo>
                    <a:pt x="465201" y="254054"/>
                    <a:pt x="457010" y="262228"/>
                    <a:pt x="457010" y="272318"/>
                  </a:cubicBezTo>
                  <a:cubicBezTo>
                    <a:pt x="457010" y="282408"/>
                    <a:pt x="465201" y="290583"/>
                    <a:pt x="475298" y="290583"/>
                  </a:cubicBezTo>
                  <a:cubicBezTo>
                    <a:pt x="485394" y="290583"/>
                    <a:pt x="493586" y="282408"/>
                    <a:pt x="493586" y="272318"/>
                  </a:cubicBezTo>
                  <a:cubicBezTo>
                    <a:pt x="493459" y="262304"/>
                    <a:pt x="485331" y="254244"/>
                    <a:pt x="475298" y="254244"/>
                  </a:cubicBezTo>
                  <a:close/>
                  <a:moveTo>
                    <a:pt x="475298" y="71409"/>
                  </a:moveTo>
                  <a:cubicBezTo>
                    <a:pt x="465201" y="71409"/>
                    <a:pt x="457010" y="79584"/>
                    <a:pt x="457010" y="89673"/>
                  </a:cubicBezTo>
                  <a:cubicBezTo>
                    <a:pt x="457010" y="99763"/>
                    <a:pt x="465201" y="107938"/>
                    <a:pt x="475298" y="107938"/>
                  </a:cubicBezTo>
                  <a:cubicBezTo>
                    <a:pt x="485394" y="107938"/>
                    <a:pt x="493586" y="99763"/>
                    <a:pt x="493586" y="89673"/>
                  </a:cubicBezTo>
                  <a:cubicBezTo>
                    <a:pt x="493586" y="79584"/>
                    <a:pt x="485394" y="71409"/>
                    <a:pt x="475298" y="71409"/>
                  </a:cubicBezTo>
                  <a:close/>
                  <a:moveTo>
                    <a:pt x="521018" y="482359"/>
                  </a:moveTo>
                  <a:cubicBezTo>
                    <a:pt x="510922" y="482359"/>
                    <a:pt x="502730" y="490534"/>
                    <a:pt x="502730" y="500624"/>
                  </a:cubicBezTo>
                  <a:cubicBezTo>
                    <a:pt x="502730" y="510714"/>
                    <a:pt x="510922" y="518888"/>
                    <a:pt x="521018" y="518888"/>
                  </a:cubicBezTo>
                  <a:cubicBezTo>
                    <a:pt x="531114" y="518888"/>
                    <a:pt x="539306" y="510714"/>
                    <a:pt x="539306" y="500624"/>
                  </a:cubicBezTo>
                  <a:cubicBezTo>
                    <a:pt x="539179" y="490610"/>
                    <a:pt x="531051" y="482550"/>
                    <a:pt x="521018" y="482550"/>
                  </a:cubicBezTo>
                  <a:close/>
                  <a:moveTo>
                    <a:pt x="383858" y="162731"/>
                  </a:moveTo>
                  <a:cubicBezTo>
                    <a:pt x="373762" y="162731"/>
                    <a:pt x="365570" y="170906"/>
                    <a:pt x="365570" y="180996"/>
                  </a:cubicBezTo>
                  <a:cubicBezTo>
                    <a:pt x="365570" y="191086"/>
                    <a:pt x="373762" y="199260"/>
                    <a:pt x="383858" y="199260"/>
                  </a:cubicBezTo>
                  <a:cubicBezTo>
                    <a:pt x="393954" y="199260"/>
                    <a:pt x="402146" y="191086"/>
                    <a:pt x="402146" y="180996"/>
                  </a:cubicBezTo>
                  <a:cubicBezTo>
                    <a:pt x="402146" y="170906"/>
                    <a:pt x="393954" y="162731"/>
                    <a:pt x="383858" y="162731"/>
                  </a:cubicBezTo>
                  <a:close/>
                  <a:moveTo>
                    <a:pt x="383858" y="254054"/>
                  </a:moveTo>
                  <a:cubicBezTo>
                    <a:pt x="373762" y="254054"/>
                    <a:pt x="365570" y="262228"/>
                    <a:pt x="365570" y="272318"/>
                  </a:cubicBezTo>
                  <a:cubicBezTo>
                    <a:pt x="365570" y="282408"/>
                    <a:pt x="373762" y="290583"/>
                    <a:pt x="383858" y="290583"/>
                  </a:cubicBezTo>
                  <a:cubicBezTo>
                    <a:pt x="393954" y="290583"/>
                    <a:pt x="402146" y="282408"/>
                    <a:pt x="402146" y="272318"/>
                  </a:cubicBezTo>
                  <a:cubicBezTo>
                    <a:pt x="402019" y="262304"/>
                    <a:pt x="393891" y="254244"/>
                    <a:pt x="383858" y="254244"/>
                  </a:cubicBezTo>
                  <a:close/>
                  <a:moveTo>
                    <a:pt x="383858" y="71409"/>
                  </a:moveTo>
                  <a:cubicBezTo>
                    <a:pt x="373762" y="71409"/>
                    <a:pt x="365570" y="79584"/>
                    <a:pt x="365570" y="89673"/>
                  </a:cubicBezTo>
                  <a:cubicBezTo>
                    <a:pt x="365570" y="99763"/>
                    <a:pt x="373762" y="107938"/>
                    <a:pt x="383858" y="107938"/>
                  </a:cubicBezTo>
                  <a:cubicBezTo>
                    <a:pt x="393954" y="107938"/>
                    <a:pt x="402146" y="99763"/>
                    <a:pt x="402146" y="89673"/>
                  </a:cubicBezTo>
                  <a:cubicBezTo>
                    <a:pt x="402146" y="79584"/>
                    <a:pt x="393954" y="71409"/>
                    <a:pt x="383858" y="71409"/>
                  </a:cubicBezTo>
                  <a:close/>
                  <a:moveTo>
                    <a:pt x="383858" y="345376"/>
                  </a:moveTo>
                  <a:cubicBezTo>
                    <a:pt x="373762" y="345376"/>
                    <a:pt x="365570" y="353551"/>
                    <a:pt x="365570" y="363640"/>
                  </a:cubicBezTo>
                  <a:cubicBezTo>
                    <a:pt x="365570" y="373730"/>
                    <a:pt x="373762" y="381905"/>
                    <a:pt x="383858" y="381905"/>
                  </a:cubicBezTo>
                  <a:cubicBezTo>
                    <a:pt x="393954" y="381905"/>
                    <a:pt x="402146" y="373730"/>
                    <a:pt x="402146" y="363640"/>
                  </a:cubicBezTo>
                  <a:cubicBezTo>
                    <a:pt x="402146" y="353551"/>
                    <a:pt x="393954" y="345376"/>
                    <a:pt x="383858" y="345376"/>
                  </a:cubicBezTo>
                  <a:close/>
                  <a:moveTo>
                    <a:pt x="429578" y="208392"/>
                  </a:moveTo>
                  <a:cubicBezTo>
                    <a:pt x="419481" y="208392"/>
                    <a:pt x="411290" y="216567"/>
                    <a:pt x="411290" y="226657"/>
                  </a:cubicBezTo>
                  <a:cubicBezTo>
                    <a:pt x="411290" y="236747"/>
                    <a:pt x="419481" y="244921"/>
                    <a:pt x="429578" y="244921"/>
                  </a:cubicBezTo>
                  <a:cubicBezTo>
                    <a:pt x="439675" y="244921"/>
                    <a:pt x="447866" y="236747"/>
                    <a:pt x="447866" y="226657"/>
                  </a:cubicBezTo>
                  <a:cubicBezTo>
                    <a:pt x="447866" y="216567"/>
                    <a:pt x="439675" y="208392"/>
                    <a:pt x="429578" y="208392"/>
                  </a:cubicBezTo>
                  <a:close/>
                  <a:moveTo>
                    <a:pt x="429578" y="117070"/>
                  </a:moveTo>
                  <a:cubicBezTo>
                    <a:pt x="419481" y="117070"/>
                    <a:pt x="411290" y="125245"/>
                    <a:pt x="411290" y="135335"/>
                  </a:cubicBezTo>
                  <a:cubicBezTo>
                    <a:pt x="411290" y="145424"/>
                    <a:pt x="419481" y="153599"/>
                    <a:pt x="429578" y="153599"/>
                  </a:cubicBezTo>
                  <a:cubicBezTo>
                    <a:pt x="439675" y="153599"/>
                    <a:pt x="447866" y="145424"/>
                    <a:pt x="447866" y="135335"/>
                  </a:cubicBezTo>
                  <a:cubicBezTo>
                    <a:pt x="447866" y="125245"/>
                    <a:pt x="439675" y="117070"/>
                    <a:pt x="429578" y="117070"/>
                  </a:cubicBezTo>
                  <a:close/>
                  <a:moveTo>
                    <a:pt x="429578" y="299715"/>
                  </a:moveTo>
                  <a:cubicBezTo>
                    <a:pt x="419481" y="299715"/>
                    <a:pt x="411290" y="307890"/>
                    <a:pt x="411290" y="317979"/>
                  </a:cubicBezTo>
                  <a:cubicBezTo>
                    <a:pt x="411290" y="328069"/>
                    <a:pt x="419481" y="336244"/>
                    <a:pt x="429578" y="336244"/>
                  </a:cubicBezTo>
                  <a:cubicBezTo>
                    <a:pt x="439675" y="336244"/>
                    <a:pt x="447866" y="328069"/>
                    <a:pt x="447866" y="317979"/>
                  </a:cubicBezTo>
                  <a:cubicBezTo>
                    <a:pt x="447866" y="307890"/>
                    <a:pt x="439675" y="299715"/>
                    <a:pt x="429578" y="299715"/>
                  </a:cubicBezTo>
                  <a:close/>
                  <a:moveTo>
                    <a:pt x="429578" y="482359"/>
                  </a:moveTo>
                  <a:cubicBezTo>
                    <a:pt x="419481" y="482359"/>
                    <a:pt x="411290" y="490534"/>
                    <a:pt x="411290" y="500624"/>
                  </a:cubicBezTo>
                  <a:cubicBezTo>
                    <a:pt x="411290" y="510714"/>
                    <a:pt x="419481" y="518888"/>
                    <a:pt x="429578" y="518888"/>
                  </a:cubicBezTo>
                  <a:cubicBezTo>
                    <a:pt x="439675" y="518888"/>
                    <a:pt x="447866" y="510714"/>
                    <a:pt x="447866" y="500624"/>
                  </a:cubicBezTo>
                  <a:cubicBezTo>
                    <a:pt x="447739" y="490610"/>
                    <a:pt x="439611" y="482550"/>
                    <a:pt x="429578" y="482550"/>
                  </a:cubicBezTo>
                  <a:close/>
                  <a:moveTo>
                    <a:pt x="429578" y="391037"/>
                  </a:moveTo>
                  <a:cubicBezTo>
                    <a:pt x="419481" y="391037"/>
                    <a:pt x="411290" y="399212"/>
                    <a:pt x="411290" y="409302"/>
                  </a:cubicBezTo>
                  <a:cubicBezTo>
                    <a:pt x="411290" y="419391"/>
                    <a:pt x="419481" y="427566"/>
                    <a:pt x="429578" y="427566"/>
                  </a:cubicBezTo>
                  <a:cubicBezTo>
                    <a:pt x="439675" y="427566"/>
                    <a:pt x="447866" y="419391"/>
                    <a:pt x="447866" y="409302"/>
                  </a:cubicBezTo>
                  <a:cubicBezTo>
                    <a:pt x="447866" y="399212"/>
                    <a:pt x="439675" y="391037"/>
                    <a:pt x="429578" y="391037"/>
                  </a:cubicBezTo>
                  <a:close/>
                  <a:moveTo>
                    <a:pt x="566738" y="71409"/>
                  </a:moveTo>
                  <a:cubicBezTo>
                    <a:pt x="556641" y="71409"/>
                    <a:pt x="548450" y="79584"/>
                    <a:pt x="548450" y="89673"/>
                  </a:cubicBezTo>
                  <a:cubicBezTo>
                    <a:pt x="548450" y="99763"/>
                    <a:pt x="556641" y="107938"/>
                    <a:pt x="566738" y="107938"/>
                  </a:cubicBezTo>
                  <a:cubicBezTo>
                    <a:pt x="576835" y="107938"/>
                    <a:pt x="585026" y="99763"/>
                    <a:pt x="585026" y="89673"/>
                  </a:cubicBezTo>
                  <a:cubicBezTo>
                    <a:pt x="585026" y="79584"/>
                    <a:pt x="576835" y="71409"/>
                    <a:pt x="566738" y="71409"/>
                  </a:cubicBezTo>
                  <a:close/>
                  <a:moveTo>
                    <a:pt x="612458" y="391037"/>
                  </a:moveTo>
                  <a:cubicBezTo>
                    <a:pt x="602362" y="391037"/>
                    <a:pt x="594170" y="399212"/>
                    <a:pt x="594170" y="409302"/>
                  </a:cubicBezTo>
                  <a:cubicBezTo>
                    <a:pt x="594170" y="419391"/>
                    <a:pt x="602362" y="427566"/>
                    <a:pt x="612458" y="427566"/>
                  </a:cubicBezTo>
                  <a:cubicBezTo>
                    <a:pt x="622554" y="427566"/>
                    <a:pt x="630746" y="419391"/>
                    <a:pt x="630746" y="409302"/>
                  </a:cubicBezTo>
                  <a:cubicBezTo>
                    <a:pt x="630746" y="399212"/>
                    <a:pt x="622554" y="391037"/>
                    <a:pt x="612458" y="391037"/>
                  </a:cubicBezTo>
                  <a:close/>
                  <a:moveTo>
                    <a:pt x="612458" y="299715"/>
                  </a:moveTo>
                  <a:cubicBezTo>
                    <a:pt x="602362" y="299715"/>
                    <a:pt x="594170" y="307890"/>
                    <a:pt x="594170" y="317979"/>
                  </a:cubicBezTo>
                  <a:cubicBezTo>
                    <a:pt x="594170" y="328069"/>
                    <a:pt x="602362" y="336244"/>
                    <a:pt x="612458" y="336244"/>
                  </a:cubicBezTo>
                  <a:cubicBezTo>
                    <a:pt x="622554" y="336244"/>
                    <a:pt x="630746" y="328069"/>
                    <a:pt x="630746" y="317979"/>
                  </a:cubicBezTo>
                  <a:cubicBezTo>
                    <a:pt x="630746" y="307890"/>
                    <a:pt x="622554" y="299715"/>
                    <a:pt x="612458" y="299715"/>
                  </a:cubicBezTo>
                  <a:close/>
                  <a:moveTo>
                    <a:pt x="612458" y="482359"/>
                  </a:moveTo>
                  <a:cubicBezTo>
                    <a:pt x="602362" y="482359"/>
                    <a:pt x="594170" y="490534"/>
                    <a:pt x="594170" y="500624"/>
                  </a:cubicBezTo>
                  <a:cubicBezTo>
                    <a:pt x="594170" y="510714"/>
                    <a:pt x="602362" y="518888"/>
                    <a:pt x="612458" y="518888"/>
                  </a:cubicBezTo>
                  <a:cubicBezTo>
                    <a:pt x="622554" y="518888"/>
                    <a:pt x="630746" y="510714"/>
                    <a:pt x="630746" y="500624"/>
                  </a:cubicBezTo>
                  <a:cubicBezTo>
                    <a:pt x="630619" y="490610"/>
                    <a:pt x="622491" y="482550"/>
                    <a:pt x="612458" y="482550"/>
                  </a:cubicBezTo>
                  <a:close/>
                  <a:moveTo>
                    <a:pt x="521018" y="391037"/>
                  </a:moveTo>
                  <a:cubicBezTo>
                    <a:pt x="510922" y="391037"/>
                    <a:pt x="502730" y="399212"/>
                    <a:pt x="502730" y="409302"/>
                  </a:cubicBezTo>
                  <a:cubicBezTo>
                    <a:pt x="502730" y="419391"/>
                    <a:pt x="510922" y="427566"/>
                    <a:pt x="521018" y="427566"/>
                  </a:cubicBezTo>
                  <a:cubicBezTo>
                    <a:pt x="531114" y="427566"/>
                    <a:pt x="539306" y="419391"/>
                    <a:pt x="539306" y="409302"/>
                  </a:cubicBezTo>
                  <a:cubicBezTo>
                    <a:pt x="539306" y="399212"/>
                    <a:pt x="531114" y="391037"/>
                    <a:pt x="521018" y="391037"/>
                  </a:cubicBezTo>
                  <a:close/>
                  <a:moveTo>
                    <a:pt x="612458" y="25748"/>
                  </a:moveTo>
                  <a:cubicBezTo>
                    <a:pt x="602362" y="25748"/>
                    <a:pt x="594170" y="33922"/>
                    <a:pt x="594170" y="44012"/>
                  </a:cubicBezTo>
                  <a:cubicBezTo>
                    <a:pt x="594170" y="54102"/>
                    <a:pt x="602362" y="62277"/>
                    <a:pt x="612458" y="62277"/>
                  </a:cubicBezTo>
                  <a:cubicBezTo>
                    <a:pt x="622554" y="62277"/>
                    <a:pt x="630746" y="54102"/>
                    <a:pt x="630746" y="44012"/>
                  </a:cubicBezTo>
                  <a:cubicBezTo>
                    <a:pt x="630619" y="33998"/>
                    <a:pt x="622491" y="25938"/>
                    <a:pt x="612458" y="25938"/>
                  </a:cubicBezTo>
                  <a:close/>
                  <a:moveTo>
                    <a:pt x="658178" y="619343"/>
                  </a:moveTo>
                  <a:cubicBezTo>
                    <a:pt x="648970" y="619381"/>
                    <a:pt x="641224" y="626293"/>
                    <a:pt x="640144" y="635451"/>
                  </a:cubicBezTo>
                  <a:cubicBezTo>
                    <a:pt x="651891" y="637734"/>
                    <a:pt x="663829" y="639700"/>
                    <a:pt x="676085" y="641349"/>
                  </a:cubicBezTo>
                  <a:cubicBezTo>
                    <a:pt x="678180" y="631475"/>
                    <a:pt x="671830" y="621797"/>
                    <a:pt x="661925" y="619730"/>
                  </a:cubicBezTo>
                  <a:cubicBezTo>
                    <a:pt x="660718" y="619470"/>
                    <a:pt x="659448" y="619343"/>
                    <a:pt x="658178" y="619343"/>
                  </a:cubicBezTo>
                  <a:close/>
                  <a:moveTo>
                    <a:pt x="383858" y="436698"/>
                  </a:moveTo>
                  <a:cubicBezTo>
                    <a:pt x="373762" y="436698"/>
                    <a:pt x="365570" y="444873"/>
                    <a:pt x="365570" y="454963"/>
                  </a:cubicBezTo>
                  <a:cubicBezTo>
                    <a:pt x="365570" y="465053"/>
                    <a:pt x="373762" y="473227"/>
                    <a:pt x="383858" y="473227"/>
                  </a:cubicBezTo>
                  <a:cubicBezTo>
                    <a:pt x="393954" y="473227"/>
                    <a:pt x="402146" y="465053"/>
                    <a:pt x="402146" y="454963"/>
                  </a:cubicBezTo>
                  <a:cubicBezTo>
                    <a:pt x="402146" y="444873"/>
                    <a:pt x="393954" y="436698"/>
                    <a:pt x="383858" y="436698"/>
                  </a:cubicBezTo>
                  <a:close/>
                  <a:moveTo>
                    <a:pt x="612458" y="208392"/>
                  </a:moveTo>
                  <a:cubicBezTo>
                    <a:pt x="602362" y="208392"/>
                    <a:pt x="594170" y="216567"/>
                    <a:pt x="594170" y="226657"/>
                  </a:cubicBezTo>
                  <a:cubicBezTo>
                    <a:pt x="594170" y="236747"/>
                    <a:pt x="602362" y="244921"/>
                    <a:pt x="612458" y="244921"/>
                  </a:cubicBezTo>
                  <a:cubicBezTo>
                    <a:pt x="622554" y="244921"/>
                    <a:pt x="630746" y="236747"/>
                    <a:pt x="630746" y="226657"/>
                  </a:cubicBezTo>
                  <a:cubicBezTo>
                    <a:pt x="630746" y="216567"/>
                    <a:pt x="622554" y="208392"/>
                    <a:pt x="612458" y="208392"/>
                  </a:cubicBezTo>
                  <a:close/>
                  <a:moveTo>
                    <a:pt x="612458" y="117070"/>
                  </a:moveTo>
                  <a:cubicBezTo>
                    <a:pt x="602362" y="117070"/>
                    <a:pt x="594170" y="125245"/>
                    <a:pt x="594170" y="135335"/>
                  </a:cubicBezTo>
                  <a:cubicBezTo>
                    <a:pt x="594170" y="145424"/>
                    <a:pt x="602362" y="153599"/>
                    <a:pt x="612458" y="153599"/>
                  </a:cubicBezTo>
                  <a:cubicBezTo>
                    <a:pt x="622554" y="153599"/>
                    <a:pt x="630746" y="145424"/>
                    <a:pt x="630746" y="135335"/>
                  </a:cubicBezTo>
                  <a:cubicBezTo>
                    <a:pt x="630746" y="125245"/>
                    <a:pt x="622554" y="117070"/>
                    <a:pt x="612458" y="117070"/>
                  </a:cubicBezTo>
                  <a:close/>
                  <a:moveTo>
                    <a:pt x="612458" y="573682"/>
                  </a:moveTo>
                  <a:cubicBezTo>
                    <a:pt x="602362" y="573682"/>
                    <a:pt x="594170" y="581856"/>
                    <a:pt x="594170" y="591946"/>
                  </a:cubicBezTo>
                  <a:cubicBezTo>
                    <a:pt x="594170" y="602036"/>
                    <a:pt x="602362" y="610211"/>
                    <a:pt x="612458" y="610211"/>
                  </a:cubicBezTo>
                  <a:cubicBezTo>
                    <a:pt x="622554" y="610211"/>
                    <a:pt x="630746" y="602036"/>
                    <a:pt x="630746" y="591946"/>
                  </a:cubicBezTo>
                  <a:cubicBezTo>
                    <a:pt x="630746" y="581856"/>
                    <a:pt x="622554" y="573682"/>
                    <a:pt x="612458" y="573682"/>
                  </a:cubicBezTo>
                  <a:close/>
                  <a:moveTo>
                    <a:pt x="521018" y="25748"/>
                  </a:moveTo>
                  <a:cubicBezTo>
                    <a:pt x="510922" y="25748"/>
                    <a:pt x="502730" y="33922"/>
                    <a:pt x="502730" y="44012"/>
                  </a:cubicBezTo>
                  <a:cubicBezTo>
                    <a:pt x="502730" y="54102"/>
                    <a:pt x="510922" y="62277"/>
                    <a:pt x="521018" y="62277"/>
                  </a:cubicBezTo>
                  <a:cubicBezTo>
                    <a:pt x="531114" y="62277"/>
                    <a:pt x="539306" y="54102"/>
                    <a:pt x="539306" y="44012"/>
                  </a:cubicBezTo>
                  <a:cubicBezTo>
                    <a:pt x="539179" y="33998"/>
                    <a:pt x="531051" y="25938"/>
                    <a:pt x="521018" y="25938"/>
                  </a:cubicBezTo>
                  <a:close/>
                  <a:moveTo>
                    <a:pt x="521018" y="117070"/>
                  </a:moveTo>
                  <a:cubicBezTo>
                    <a:pt x="510922" y="117070"/>
                    <a:pt x="502730" y="125245"/>
                    <a:pt x="502730" y="135335"/>
                  </a:cubicBezTo>
                  <a:cubicBezTo>
                    <a:pt x="502730" y="145424"/>
                    <a:pt x="510922" y="153599"/>
                    <a:pt x="521018" y="153599"/>
                  </a:cubicBezTo>
                  <a:cubicBezTo>
                    <a:pt x="531114" y="153599"/>
                    <a:pt x="539306" y="145424"/>
                    <a:pt x="539306" y="135335"/>
                  </a:cubicBezTo>
                  <a:cubicBezTo>
                    <a:pt x="539306" y="125245"/>
                    <a:pt x="531114" y="117070"/>
                    <a:pt x="521018" y="117070"/>
                  </a:cubicBezTo>
                  <a:close/>
                  <a:moveTo>
                    <a:pt x="521018" y="208392"/>
                  </a:moveTo>
                  <a:cubicBezTo>
                    <a:pt x="510922" y="208392"/>
                    <a:pt x="502730" y="216567"/>
                    <a:pt x="502730" y="226657"/>
                  </a:cubicBezTo>
                  <a:cubicBezTo>
                    <a:pt x="502730" y="236747"/>
                    <a:pt x="510922" y="244921"/>
                    <a:pt x="521018" y="244921"/>
                  </a:cubicBezTo>
                  <a:cubicBezTo>
                    <a:pt x="531114" y="244921"/>
                    <a:pt x="539306" y="236747"/>
                    <a:pt x="539306" y="226657"/>
                  </a:cubicBezTo>
                  <a:cubicBezTo>
                    <a:pt x="539306" y="216567"/>
                    <a:pt x="531114" y="208392"/>
                    <a:pt x="521018" y="208392"/>
                  </a:cubicBezTo>
                  <a:close/>
                  <a:moveTo>
                    <a:pt x="521018" y="299715"/>
                  </a:moveTo>
                  <a:cubicBezTo>
                    <a:pt x="510922" y="299715"/>
                    <a:pt x="502730" y="307890"/>
                    <a:pt x="502730" y="317979"/>
                  </a:cubicBezTo>
                  <a:cubicBezTo>
                    <a:pt x="502730" y="328069"/>
                    <a:pt x="510922" y="336244"/>
                    <a:pt x="521018" y="336244"/>
                  </a:cubicBezTo>
                  <a:cubicBezTo>
                    <a:pt x="531114" y="336244"/>
                    <a:pt x="539306" y="328069"/>
                    <a:pt x="539306" y="317979"/>
                  </a:cubicBezTo>
                  <a:cubicBezTo>
                    <a:pt x="539306" y="307890"/>
                    <a:pt x="531114" y="299715"/>
                    <a:pt x="521018" y="299715"/>
                  </a:cubicBezTo>
                  <a:close/>
                  <a:moveTo>
                    <a:pt x="566738" y="162731"/>
                  </a:moveTo>
                  <a:cubicBezTo>
                    <a:pt x="556641" y="162731"/>
                    <a:pt x="548450" y="170906"/>
                    <a:pt x="548450" y="180996"/>
                  </a:cubicBezTo>
                  <a:cubicBezTo>
                    <a:pt x="548450" y="191086"/>
                    <a:pt x="556641" y="199260"/>
                    <a:pt x="566738" y="199260"/>
                  </a:cubicBezTo>
                  <a:cubicBezTo>
                    <a:pt x="576835" y="199260"/>
                    <a:pt x="585026" y="191086"/>
                    <a:pt x="585026" y="180996"/>
                  </a:cubicBezTo>
                  <a:cubicBezTo>
                    <a:pt x="585026" y="170906"/>
                    <a:pt x="576835" y="162731"/>
                    <a:pt x="566738" y="162731"/>
                  </a:cubicBezTo>
                  <a:close/>
                  <a:moveTo>
                    <a:pt x="566738" y="528021"/>
                  </a:moveTo>
                  <a:cubicBezTo>
                    <a:pt x="556578" y="527983"/>
                    <a:pt x="548387" y="536164"/>
                    <a:pt x="548323" y="546285"/>
                  </a:cubicBezTo>
                  <a:cubicBezTo>
                    <a:pt x="548260" y="556407"/>
                    <a:pt x="556451" y="564638"/>
                    <a:pt x="566611" y="564676"/>
                  </a:cubicBezTo>
                  <a:cubicBezTo>
                    <a:pt x="576771" y="564714"/>
                    <a:pt x="584962" y="556533"/>
                    <a:pt x="585026" y="546412"/>
                  </a:cubicBezTo>
                  <a:cubicBezTo>
                    <a:pt x="585026" y="546367"/>
                    <a:pt x="585026" y="546330"/>
                    <a:pt x="585026" y="546285"/>
                  </a:cubicBezTo>
                  <a:cubicBezTo>
                    <a:pt x="585026" y="536195"/>
                    <a:pt x="576835" y="528021"/>
                    <a:pt x="566738" y="528021"/>
                  </a:cubicBezTo>
                  <a:close/>
                  <a:moveTo>
                    <a:pt x="566738" y="254054"/>
                  </a:moveTo>
                  <a:cubicBezTo>
                    <a:pt x="556641" y="254054"/>
                    <a:pt x="548450" y="262228"/>
                    <a:pt x="548450" y="272318"/>
                  </a:cubicBezTo>
                  <a:cubicBezTo>
                    <a:pt x="548450" y="282408"/>
                    <a:pt x="556641" y="290583"/>
                    <a:pt x="566738" y="290583"/>
                  </a:cubicBezTo>
                  <a:cubicBezTo>
                    <a:pt x="576835" y="290583"/>
                    <a:pt x="585026" y="282408"/>
                    <a:pt x="585026" y="272318"/>
                  </a:cubicBezTo>
                  <a:cubicBezTo>
                    <a:pt x="584899" y="262304"/>
                    <a:pt x="576771" y="254244"/>
                    <a:pt x="566738" y="254244"/>
                  </a:cubicBezTo>
                  <a:close/>
                  <a:moveTo>
                    <a:pt x="566738" y="345376"/>
                  </a:moveTo>
                  <a:cubicBezTo>
                    <a:pt x="556641" y="345376"/>
                    <a:pt x="548450" y="353551"/>
                    <a:pt x="548450" y="363640"/>
                  </a:cubicBezTo>
                  <a:cubicBezTo>
                    <a:pt x="548450" y="373730"/>
                    <a:pt x="556641" y="381905"/>
                    <a:pt x="566738" y="381905"/>
                  </a:cubicBezTo>
                  <a:cubicBezTo>
                    <a:pt x="576835" y="381905"/>
                    <a:pt x="585026" y="373730"/>
                    <a:pt x="585026" y="363640"/>
                  </a:cubicBezTo>
                  <a:cubicBezTo>
                    <a:pt x="585026" y="353551"/>
                    <a:pt x="576835" y="345376"/>
                    <a:pt x="566738" y="345376"/>
                  </a:cubicBezTo>
                  <a:close/>
                  <a:moveTo>
                    <a:pt x="566738" y="436698"/>
                  </a:moveTo>
                  <a:cubicBezTo>
                    <a:pt x="556641" y="436698"/>
                    <a:pt x="548450" y="444873"/>
                    <a:pt x="548450" y="454963"/>
                  </a:cubicBezTo>
                  <a:cubicBezTo>
                    <a:pt x="548450" y="465053"/>
                    <a:pt x="556641" y="473227"/>
                    <a:pt x="566738" y="473227"/>
                  </a:cubicBezTo>
                  <a:cubicBezTo>
                    <a:pt x="576835" y="473227"/>
                    <a:pt x="585026" y="465053"/>
                    <a:pt x="585026" y="454963"/>
                  </a:cubicBezTo>
                  <a:cubicBezTo>
                    <a:pt x="585026" y="444873"/>
                    <a:pt x="576835" y="436698"/>
                    <a:pt x="566738" y="436698"/>
                  </a:cubicBezTo>
                  <a:close/>
                  <a:moveTo>
                    <a:pt x="338138" y="299715"/>
                  </a:moveTo>
                  <a:cubicBezTo>
                    <a:pt x="328041" y="299715"/>
                    <a:pt x="319849" y="307890"/>
                    <a:pt x="319849" y="317979"/>
                  </a:cubicBezTo>
                  <a:cubicBezTo>
                    <a:pt x="319849" y="328069"/>
                    <a:pt x="328041" y="336244"/>
                    <a:pt x="338138" y="336244"/>
                  </a:cubicBezTo>
                  <a:cubicBezTo>
                    <a:pt x="348235" y="336244"/>
                    <a:pt x="356426" y="328069"/>
                    <a:pt x="356426" y="317979"/>
                  </a:cubicBezTo>
                  <a:cubicBezTo>
                    <a:pt x="356426" y="307890"/>
                    <a:pt x="348235" y="299715"/>
                    <a:pt x="338138" y="299715"/>
                  </a:cubicBezTo>
                  <a:close/>
                  <a:moveTo>
                    <a:pt x="292418" y="16616"/>
                  </a:moveTo>
                  <a:cubicBezTo>
                    <a:pt x="301879" y="16590"/>
                    <a:pt x="309753" y="9392"/>
                    <a:pt x="310579" y="0"/>
                  </a:cubicBezTo>
                  <a:lnTo>
                    <a:pt x="274193" y="0"/>
                  </a:lnTo>
                  <a:cubicBezTo>
                    <a:pt x="275019" y="9443"/>
                    <a:pt x="282956" y="16679"/>
                    <a:pt x="292418" y="16616"/>
                  </a:cubicBezTo>
                  <a:close/>
                  <a:moveTo>
                    <a:pt x="200978" y="16616"/>
                  </a:moveTo>
                  <a:cubicBezTo>
                    <a:pt x="210439" y="16590"/>
                    <a:pt x="218313" y="9392"/>
                    <a:pt x="219139" y="0"/>
                  </a:cubicBezTo>
                  <a:lnTo>
                    <a:pt x="182880" y="0"/>
                  </a:lnTo>
                  <a:cubicBezTo>
                    <a:pt x="183642" y="9392"/>
                    <a:pt x="191516" y="16616"/>
                    <a:pt x="200978" y="16616"/>
                  </a:cubicBezTo>
                  <a:close/>
                  <a:moveTo>
                    <a:pt x="109538" y="16616"/>
                  </a:moveTo>
                  <a:cubicBezTo>
                    <a:pt x="119000" y="16590"/>
                    <a:pt x="126874" y="9392"/>
                    <a:pt x="127699" y="0"/>
                  </a:cubicBezTo>
                  <a:lnTo>
                    <a:pt x="91440" y="0"/>
                  </a:lnTo>
                  <a:cubicBezTo>
                    <a:pt x="92266" y="9380"/>
                    <a:pt x="100140" y="16584"/>
                    <a:pt x="109538" y="16616"/>
                  </a:cubicBezTo>
                  <a:close/>
                  <a:moveTo>
                    <a:pt x="383858" y="16616"/>
                  </a:moveTo>
                  <a:cubicBezTo>
                    <a:pt x="393319" y="16590"/>
                    <a:pt x="401193" y="9392"/>
                    <a:pt x="402019" y="0"/>
                  </a:cubicBezTo>
                  <a:lnTo>
                    <a:pt x="365761" y="0"/>
                  </a:lnTo>
                  <a:cubicBezTo>
                    <a:pt x="366523" y="9392"/>
                    <a:pt x="374397" y="16616"/>
                    <a:pt x="383858" y="16616"/>
                  </a:cubicBezTo>
                  <a:close/>
                  <a:moveTo>
                    <a:pt x="63818" y="25748"/>
                  </a:moveTo>
                  <a:cubicBezTo>
                    <a:pt x="53722" y="25748"/>
                    <a:pt x="45530" y="33922"/>
                    <a:pt x="45530" y="44012"/>
                  </a:cubicBezTo>
                  <a:cubicBezTo>
                    <a:pt x="45530" y="54102"/>
                    <a:pt x="53722" y="62277"/>
                    <a:pt x="63818" y="62277"/>
                  </a:cubicBezTo>
                  <a:cubicBezTo>
                    <a:pt x="73914" y="62277"/>
                    <a:pt x="82106" y="54102"/>
                    <a:pt x="82106" y="44012"/>
                  </a:cubicBezTo>
                  <a:cubicBezTo>
                    <a:pt x="81979" y="33998"/>
                    <a:pt x="73851" y="25938"/>
                    <a:pt x="63818" y="25938"/>
                  </a:cubicBezTo>
                  <a:close/>
                  <a:moveTo>
                    <a:pt x="63818" y="117070"/>
                  </a:moveTo>
                  <a:cubicBezTo>
                    <a:pt x="57341" y="117121"/>
                    <a:pt x="51436" y="120539"/>
                    <a:pt x="48133" y="126076"/>
                  </a:cubicBezTo>
                  <a:lnTo>
                    <a:pt x="65913" y="153409"/>
                  </a:lnTo>
                  <a:cubicBezTo>
                    <a:pt x="75947" y="152699"/>
                    <a:pt x="83503" y="143991"/>
                    <a:pt x="82804" y="133965"/>
                  </a:cubicBezTo>
                  <a:cubicBezTo>
                    <a:pt x="82106" y="124129"/>
                    <a:pt x="73661" y="116633"/>
                    <a:pt x="63818" y="117070"/>
                  </a:cubicBezTo>
                  <a:close/>
                  <a:moveTo>
                    <a:pt x="475298" y="16616"/>
                  </a:moveTo>
                  <a:cubicBezTo>
                    <a:pt x="484760" y="16590"/>
                    <a:pt x="492634" y="9392"/>
                    <a:pt x="493459" y="0"/>
                  </a:cubicBezTo>
                  <a:lnTo>
                    <a:pt x="457200" y="0"/>
                  </a:lnTo>
                  <a:cubicBezTo>
                    <a:pt x="457962" y="9392"/>
                    <a:pt x="465837" y="16616"/>
                    <a:pt x="475298" y="16616"/>
                  </a:cubicBezTo>
                  <a:close/>
                  <a:moveTo>
                    <a:pt x="18098" y="71409"/>
                  </a:moveTo>
                  <a:cubicBezTo>
                    <a:pt x="16511" y="71447"/>
                    <a:pt x="14923" y="71682"/>
                    <a:pt x="13399" y="72107"/>
                  </a:cubicBezTo>
                  <a:cubicBezTo>
                    <a:pt x="19749" y="81746"/>
                    <a:pt x="26099" y="91513"/>
                    <a:pt x="32449" y="101279"/>
                  </a:cubicBezTo>
                  <a:cubicBezTo>
                    <a:pt x="35179" y="98038"/>
                    <a:pt x="36703" y="93922"/>
                    <a:pt x="36703" y="89673"/>
                  </a:cubicBezTo>
                  <a:cubicBezTo>
                    <a:pt x="36703" y="79584"/>
                    <a:pt x="28512" y="71409"/>
                    <a:pt x="18415" y="71409"/>
                  </a:cubicBezTo>
                  <a:cubicBezTo>
                    <a:pt x="18288" y="71409"/>
                    <a:pt x="18224" y="71409"/>
                    <a:pt x="18098" y="71409"/>
                  </a:cubicBezTo>
                  <a:close/>
                  <a:moveTo>
                    <a:pt x="36259" y="0"/>
                  </a:moveTo>
                  <a:lnTo>
                    <a:pt x="0" y="0"/>
                  </a:lnTo>
                  <a:cubicBezTo>
                    <a:pt x="1016" y="10001"/>
                    <a:pt x="9970" y="17275"/>
                    <a:pt x="20003" y="16248"/>
                  </a:cubicBezTo>
                  <a:cubicBezTo>
                    <a:pt x="28575" y="15366"/>
                    <a:pt x="35370" y="8580"/>
                    <a:pt x="36259" y="0"/>
                  </a:cubicBezTo>
                  <a:close/>
                  <a:moveTo>
                    <a:pt x="1115378" y="16616"/>
                  </a:moveTo>
                  <a:cubicBezTo>
                    <a:pt x="1124839" y="16616"/>
                    <a:pt x="1132713" y="9392"/>
                    <a:pt x="1133475" y="0"/>
                  </a:cubicBezTo>
                  <a:lnTo>
                    <a:pt x="1097280" y="0"/>
                  </a:lnTo>
                  <a:cubicBezTo>
                    <a:pt x="1098042" y="9392"/>
                    <a:pt x="1105916" y="16616"/>
                    <a:pt x="1115378" y="16616"/>
                  </a:cubicBezTo>
                  <a:close/>
                  <a:moveTo>
                    <a:pt x="1023938" y="16616"/>
                  </a:moveTo>
                  <a:cubicBezTo>
                    <a:pt x="1033400" y="16616"/>
                    <a:pt x="1041274" y="9392"/>
                    <a:pt x="1042036" y="0"/>
                  </a:cubicBezTo>
                  <a:lnTo>
                    <a:pt x="1005840" y="0"/>
                  </a:lnTo>
                  <a:cubicBezTo>
                    <a:pt x="1006602" y="9392"/>
                    <a:pt x="1014476" y="16616"/>
                    <a:pt x="1023938" y="16616"/>
                  </a:cubicBezTo>
                  <a:close/>
                  <a:moveTo>
                    <a:pt x="932498" y="16616"/>
                  </a:moveTo>
                  <a:cubicBezTo>
                    <a:pt x="941960" y="16616"/>
                    <a:pt x="949834" y="9392"/>
                    <a:pt x="950595" y="0"/>
                  </a:cubicBezTo>
                  <a:lnTo>
                    <a:pt x="914400" y="0"/>
                  </a:lnTo>
                  <a:cubicBezTo>
                    <a:pt x="915162" y="9392"/>
                    <a:pt x="923037" y="16616"/>
                    <a:pt x="932498" y="16616"/>
                  </a:cubicBezTo>
                  <a:close/>
                  <a:moveTo>
                    <a:pt x="109538" y="162478"/>
                  </a:moveTo>
                  <a:cubicBezTo>
                    <a:pt x="99441" y="162478"/>
                    <a:pt x="91249" y="170652"/>
                    <a:pt x="91249" y="180742"/>
                  </a:cubicBezTo>
                  <a:cubicBezTo>
                    <a:pt x="91249" y="190832"/>
                    <a:pt x="99441" y="199007"/>
                    <a:pt x="109538" y="199007"/>
                  </a:cubicBezTo>
                  <a:cubicBezTo>
                    <a:pt x="119635" y="199007"/>
                    <a:pt x="127826" y="190832"/>
                    <a:pt x="127826" y="180742"/>
                  </a:cubicBezTo>
                  <a:cubicBezTo>
                    <a:pt x="127699" y="170754"/>
                    <a:pt x="119571" y="162731"/>
                    <a:pt x="109538" y="162731"/>
                  </a:cubicBezTo>
                  <a:close/>
                  <a:moveTo>
                    <a:pt x="566738" y="16616"/>
                  </a:moveTo>
                  <a:cubicBezTo>
                    <a:pt x="576200" y="16590"/>
                    <a:pt x="584074" y="9392"/>
                    <a:pt x="584899" y="0"/>
                  </a:cubicBezTo>
                  <a:lnTo>
                    <a:pt x="548640" y="0"/>
                  </a:lnTo>
                  <a:cubicBezTo>
                    <a:pt x="549402" y="9392"/>
                    <a:pt x="557276" y="16616"/>
                    <a:pt x="566738" y="16616"/>
                  </a:cubicBezTo>
                  <a:close/>
                  <a:moveTo>
                    <a:pt x="1206818" y="16616"/>
                  </a:moveTo>
                  <a:cubicBezTo>
                    <a:pt x="1216279" y="16616"/>
                    <a:pt x="1224153" y="9392"/>
                    <a:pt x="1224915" y="0"/>
                  </a:cubicBezTo>
                  <a:lnTo>
                    <a:pt x="1188593" y="0"/>
                  </a:lnTo>
                  <a:cubicBezTo>
                    <a:pt x="1189419" y="9443"/>
                    <a:pt x="1197356" y="16679"/>
                    <a:pt x="1206818" y="16616"/>
                  </a:cubicBezTo>
                  <a:close/>
                  <a:moveTo>
                    <a:pt x="841058" y="16616"/>
                  </a:moveTo>
                  <a:cubicBezTo>
                    <a:pt x="850519" y="16616"/>
                    <a:pt x="858393" y="9392"/>
                    <a:pt x="859155" y="0"/>
                  </a:cubicBezTo>
                  <a:lnTo>
                    <a:pt x="822961" y="0"/>
                  </a:lnTo>
                  <a:cubicBezTo>
                    <a:pt x="823723" y="9392"/>
                    <a:pt x="831597" y="16616"/>
                    <a:pt x="841058" y="16616"/>
                  </a:cubicBezTo>
                  <a:close/>
                  <a:moveTo>
                    <a:pt x="658178" y="16616"/>
                  </a:moveTo>
                  <a:cubicBezTo>
                    <a:pt x="667639" y="16590"/>
                    <a:pt x="675513" y="9392"/>
                    <a:pt x="676339" y="0"/>
                  </a:cubicBezTo>
                  <a:lnTo>
                    <a:pt x="640080" y="0"/>
                  </a:lnTo>
                  <a:cubicBezTo>
                    <a:pt x="640842" y="9392"/>
                    <a:pt x="648716" y="16616"/>
                    <a:pt x="658178" y="16616"/>
                  </a:cubicBezTo>
                  <a:close/>
                  <a:moveTo>
                    <a:pt x="749618" y="16616"/>
                  </a:moveTo>
                  <a:cubicBezTo>
                    <a:pt x="759079" y="16616"/>
                    <a:pt x="766953" y="9392"/>
                    <a:pt x="767715" y="0"/>
                  </a:cubicBezTo>
                  <a:lnTo>
                    <a:pt x="731393" y="0"/>
                  </a:lnTo>
                  <a:cubicBezTo>
                    <a:pt x="732219" y="9443"/>
                    <a:pt x="740156" y="16679"/>
                    <a:pt x="749618" y="16616"/>
                  </a:cubicBezTo>
                  <a:close/>
                  <a:moveTo>
                    <a:pt x="200978" y="71409"/>
                  </a:moveTo>
                  <a:cubicBezTo>
                    <a:pt x="190881" y="71409"/>
                    <a:pt x="182690" y="79584"/>
                    <a:pt x="182690" y="89673"/>
                  </a:cubicBezTo>
                  <a:cubicBezTo>
                    <a:pt x="182690" y="99763"/>
                    <a:pt x="190881" y="107938"/>
                    <a:pt x="200978" y="107938"/>
                  </a:cubicBezTo>
                  <a:cubicBezTo>
                    <a:pt x="211075" y="107938"/>
                    <a:pt x="219266" y="99763"/>
                    <a:pt x="219266" y="89673"/>
                  </a:cubicBezTo>
                  <a:cubicBezTo>
                    <a:pt x="219266" y="79584"/>
                    <a:pt x="211075" y="71409"/>
                    <a:pt x="200978" y="71409"/>
                  </a:cubicBezTo>
                  <a:close/>
                  <a:moveTo>
                    <a:pt x="292418" y="162731"/>
                  </a:moveTo>
                  <a:cubicBezTo>
                    <a:pt x="282322" y="162731"/>
                    <a:pt x="274130" y="170906"/>
                    <a:pt x="274130" y="180996"/>
                  </a:cubicBezTo>
                  <a:cubicBezTo>
                    <a:pt x="274130" y="191086"/>
                    <a:pt x="282322" y="199260"/>
                    <a:pt x="292418" y="199260"/>
                  </a:cubicBezTo>
                  <a:cubicBezTo>
                    <a:pt x="302514" y="199260"/>
                    <a:pt x="310706" y="191086"/>
                    <a:pt x="310706" y="180996"/>
                  </a:cubicBezTo>
                  <a:cubicBezTo>
                    <a:pt x="310706" y="170906"/>
                    <a:pt x="302514" y="162731"/>
                    <a:pt x="292418" y="162731"/>
                  </a:cubicBezTo>
                  <a:close/>
                  <a:moveTo>
                    <a:pt x="292418" y="71409"/>
                  </a:moveTo>
                  <a:cubicBezTo>
                    <a:pt x="282322" y="71409"/>
                    <a:pt x="274130" y="79584"/>
                    <a:pt x="274130" y="89673"/>
                  </a:cubicBezTo>
                  <a:cubicBezTo>
                    <a:pt x="274130" y="99763"/>
                    <a:pt x="282322" y="107938"/>
                    <a:pt x="292418" y="107938"/>
                  </a:cubicBezTo>
                  <a:cubicBezTo>
                    <a:pt x="302514" y="107938"/>
                    <a:pt x="310706" y="99763"/>
                    <a:pt x="310706" y="89673"/>
                  </a:cubicBezTo>
                  <a:cubicBezTo>
                    <a:pt x="310706" y="79584"/>
                    <a:pt x="302514" y="71409"/>
                    <a:pt x="292418" y="71409"/>
                  </a:cubicBezTo>
                  <a:close/>
                  <a:moveTo>
                    <a:pt x="292418" y="254054"/>
                  </a:moveTo>
                  <a:cubicBezTo>
                    <a:pt x="282322" y="254054"/>
                    <a:pt x="274130" y="262228"/>
                    <a:pt x="274130" y="272318"/>
                  </a:cubicBezTo>
                  <a:cubicBezTo>
                    <a:pt x="274130" y="282408"/>
                    <a:pt x="282322" y="290583"/>
                    <a:pt x="292418" y="290583"/>
                  </a:cubicBezTo>
                  <a:cubicBezTo>
                    <a:pt x="302514" y="290583"/>
                    <a:pt x="310706" y="282408"/>
                    <a:pt x="310706" y="272318"/>
                  </a:cubicBezTo>
                  <a:cubicBezTo>
                    <a:pt x="310579" y="262304"/>
                    <a:pt x="302451" y="254244"/>
                    <a:pt x="292418" y="254244"/>
                  </a:cubicBezTo>
                  <a:close/>
                  <a:moveTo>
                    <a:pt x="292418" y="345376"/>
                  </a:moveTo>
                  <a:cubicBezTo>
                    <a:pt x="282322" y="345376"/>
                    <a:pt x="274130" y="353551"/>
                    <a:pt x="274130" y="363640"/>
                  </a:cubicBezTo>
                  <a:cubicBezTo>
                    <a:pt x="274130" y="373730"/>
                    <a:pt x="282322" y="381905"/>
                    <a:pt x="292418" y="381905"/>
                  </a:cubicBezTo>
                  <a:cubicBezTo>
                    <a:pt x="302514" y="381905"/>
                    <a:pt x="310706" y="373730"/>
                    <a:pt x="310706" y="363640"/>
                  </a:cubicBezTo>
                  <a:cubicBezTo>
                    <a:pt x="310706" y="353551"/>
                    <a:pt x="302514" y="345376"/>
                    <a:pt x="292418" y="345376"/>
                  </a:cubicBezTo>
                  <a:close/>
                  <a:moveTo>
                    <a:pt x="338138" y="208392"/>
                  </a:moveTo>
                  <a:cubicBezTo>
                    <a:pt x="328041" y="208392"/>
                    <a:pt x="319849" y="216567"/>
                    <a:pt x="319849" y="226657"/>
                  </a:cubicBezTo>
                  <a:cubicBezTo>
                    <a:pt x="319849" y="236747"/>
                    <a:pt x="328041" y="244921"/>
                    <a:pt x="338138" y="244921"/>
                  </a:cubicBezTo>
                  <a:cubicBezTo>
                    <a:pt x="348235" y="244921"/>
                    <a:pt x="356426" y="236747"/>
                    <a:pt x="356426" y="226657"/>
                  </a:cubicBezTo>
                  <a:cubicBezTo>
                    <a:pt x="356426" y="216567"/>
                    <a:pt x="348235" y="208392"/>
                    <a:pt x="338138" y="208392"/>
                  </a:cubicBezTo>
                  <a:close/>
                  <a:moveTo>
                    <a:pt x="109538" y="71409"/>
                  </a:moveTo>
                  <a:cubicBezTo>
                    <a:pt x="99441" y="71409"/>
                    <a:pt x="91249" y="79584"/>
                    <a:pt x="91249" y="89673"/>
                  </a:cubicBezTo>
                  <a:cubicBezTo>
                    <a:pt x="91249" y="99763"/>
                    <a:pt x="99441" y="107938"/>
                    <a:pt x="109538" y="107938"/>
                  </a:cubicBezTo>
                  <a:cubicBezTo>
                    <a:pt x="119635" y="107938"/>
                    <a:pt x="127826" y="99763"/>
                    <a:pt x="127826" y="89673"/>
                  </a:cubicBezTo>
                  <a:cubicBezTo>
                    <a:pt x="127826" y="79584"/>
                    <a:pt x="119635" y="71409"/>
                    <a:pt x="109538" y="71409"/>
                  </a:cubicBezTo>
                  <a:close/>
                  <a:moveTo>
                    <a:pt x="246698" y="25748"/>
                  </a:moveTo>
                  <a:cubicBezTo>
                    <a:pt x="236601" y="25748"/>
                    <a:pt x="228410" y="33922"/>
                    <a:pt x="228410" y="44012"/>
                  </a:cubicBezTo>
                  <a:cubicBezTo>
                    <a:pt x="228410" y="54102"/>
                    <a:pt x="236601" y="62277"/>
                    <a:pt x="246698" y="62277"/>
                  </a:cubicBezTo>
                  <a:cubicBezTo>
                    <a:pt x="256794" y="62277"/>
                    <a:pt x="264986" y="54102"/>
                    <a:pt x="264986" y="44012"/>
                  </a:cubicBezTo>
                  <a:cubicBezTo>
                    <a:pt x="264859" y="33998"/>
                    <a:pt x="256731" y="25938"/>
                    <a:pt x="246698" y="25938"/>
                  </a:cubicBezTo>
                  <a:close/>
                  <a:moveTo>
                    <a:pt x="338138" y="117070"/>
                  </a:moveTo>
                  <a:cubicBezTo>
                    <a:pt x="328041" y="117070"/>
                    <a:pt x="319849" y="125245"/>
                    <a:pt x="319849" y="135335"/>
                  </a:cubicBezTo>
                  <a:cubicBezTo>
                    <a:pt x="319849" y="145424"/>
                    <a:pt x="328041" y="153599"/>
                    <a:pt x="338138" y="153599"/>
                  </a:cubicBezTo>
                  <a:cubicBezTo>
                    <a:pt x="348235" y="153599"/>
                    <a:pt x="356426" y="145424"/>
                    <a:pt x="356426" y="135335"/>
                  </a:cubicBezTo>
                  <a:cubicBezTo>
                    <a:pt x="356426" y="125245"/>
                    <a:pt x="348235" y="117070"/>
                    <a:pt x="338138" y="117070"/>
                  </a:cubicBezTo>
                  <a:close/>
                  <a:moveTo>
                    <a:pt x="658178" y="528021"/>
                  </a:moveTo>
                  <a:cubicBezTo>
                    <a:pt x="648018" y="527983"/>
                    <a:pt x="639826" y="536164"/>
                    <a:pt x="639763" y="546285"/>
                  </a:cubicBezTo>
                  <a:cubicBezTo>
                    <a:pt x="639700" y="556407"/>
                    <a:pt x="647891" y="564638"/>
                    <a:pt x="658051" y="564676"/>
                  </a:cubicBezTo>
                  <a:cubicBezTo>
                    <a:pt x="668211" y="564714"/>
                    <a:pt x="676402" y="556533"/>
                    <a:pt x="676466" y="546412"/>
                  </a:cubicBezTo>
                  <a:cubicBezTo>
                    <a:pt x="676466" y="546367"/>
                    <a:pt x="676466" y="546330"/>
                    <a:pt x="676466" y="546285"/>
                  </a:cubicBezTo>
                  <a:cubicBezTo>
                    <a:pt x="676466" y="536195"/>
                    <a:pt x="668275" y="528021"/>
                    <a:pt x="658178" y="528021"/>
                  </a:cubicBezTo>
                  <a:close/>
                  <a:moveTo>
                    <a:pt x="338138" y="391037"/>
                  </a:moveTo>
                  <a:cubicBezTo>
                    <a:pt x="328041" y="391037"/>
                    <a:pt x="319849" y="399212"/>
                    <a:pt x="319849" y="409302"/>
                  </a:cubicBezTo>
                  <a:cubicBezTo>
                    <a:pt x="319849" y="419391"/>
                    <a:pt x="328041" y="427566"/>
                    <a:pt x="338138" y="427566"/>
                  </a:cubicBezTo>
                  <a:cubicBezTo>
                    <a:pt x="348235" y="427566"/>
                    <a:pt x="356426" y="419391"/>
                    <a:pt x="356426" y="409302"/>
                  </a:cubicBezTo>
                  <a:cubicBezTo>
                    <a:pt x="356426" y="399212"/>
                    <a:pt x="348235" y="391037"/>
                    <a:pt x="338138" y="391037"/>
                  </a:cubicBezTo>
                  <a:close/>
                  <a:moveTo>
                    <a:pt x="155258" y="25748"/>
                  </a:moveTo>
                  <a:cubicBezTo>
                    <a:pt x="145162" y="25748"/>
                    <a:pt x="136970" y="33922"/>
                    <a:pt x="136970" y="44012"/>
                  </a:cubicBezTo>
                  <a:cubicBezTo>
                    <a:pt x="136970" y="54102"/>
                    <a:pt x="145162" y="62277"/>
                    <a:pt x="155258" y="62277"/>
                  </a:cubicBezTo>
                  <a:cubicBezTo>
                    <a:pt x="165354" y="62277"/>
                    <a:pt x="173546" y="54102"/>
                    <a:pt x="173546" y="44012"/>
                  </a:cubicBezTo>
                  <a:cubicBezTo>
                    <a:pt x="173419" y="33998"/>
                    <a:pt x="165291" y="25938"/>
                    <a:pt x="155258" y="25938"/>
                  </a:cubicBezTo>
                  <a:close/>
                  <a:moveTo>
                    <a:pt x="155258" y="117070"/>
                  </a:moveTo>
                  <a:cubicBezTo>
                    <a:pt x="145162" y="117070"/>
                    <a:pt x="136970" y="125245"/>
                    <a:pt x="136970" y="135335"/>
                  </a:cubicBezTo>
                  <a:cubicBezTo>
                    <a:pt x="136970" y="145424"/>
                    <a:pt x="145162" y="153599"/>
                    <a:pt x="155258" y="153599"/>
                  </a:cubicBezTo>
                  <a:cubicBezTo>
                    <a:pt x="165354" y="153599"/>
                    <a:pt x="173546" y="145424"/>
                    <a:pt x="173546" y="135335"/>
                  </a:cubicBezTo>
                  <a:cubicBezTo>
                    <a:pt x="173546" y="125245"/>
                    <a:pt x="165354" y="117070"/>
                    <a:pt x="155258" y="117070"/>
                  </a:cubicBezTo>
                  <a:close/>
                  <a:moveTo>
                    <a:pt x="200978" y="254054"/>
                  </a:moveTo>
                  <a:cubicBezTo>
                    <a:pt x="190881" y="254054"/>
                    <a:pt x="182690" y="262228"/>
                    <a:pt x="182690" y="272318"/>
                  </a:cubicBezTo>
                  <a:cubicBezTo>
                    <a:pt x="182690" y="282408"/>
                    <a:pt x="190881" y="290583"/>
                    <a:pt x="200978" y="290583"/>
                  </a:cubicBezTo>
                  <a:cubicBezTo>
                    <a:pt x="211075" y="290583"/>
                    <a:pt x="219266" y="282408"/>
                    <a:pt x="219266" y="272318"/>
                  </a:cubicBezTo>
                  <a:cubicBezTo>
                    <a:pt x="219139" y="262304"/>
                    <a:pt x="211011" y="254244"/>
                    <a:pt x="200978" y="254244"/>
                  </a:cubicBezTo>
                  <a:close/>
                  <a:moveTo>
                    <a:pt x="155258" y="208392"/>
                  </a:moveTo>
                  <a:cubicBezTo>
                    <a:pt x="145162" y="208392"/>
                    <a:pt x="136970" y="216567"/>
                    <a:pt x="136970" y="226657"/>
                  </a:cubicBezTo>
                  <a:cubicBezTo>
                    <a:pt x="136970" y="236747"/>
                    <a:pt x="145162" y="244921"/>
                    <a:pt x="155258" y="244921"/>
                  </a:cubicBezTo>
                  <a:cubicBezTo>
                    <a:pt x="165354" y="244921"/>
                    <a:pt x="173546" y="236747"/>
                    <a:pt x="173546" y="226657"/>
                  </a:cubicBezTo>
                  <a:cubicBezTo>
                    <a:pt x="173546" y="216567"/>
                    <a:pt x="165354" y="208392"/>
                    <a:pt x="155258" y="208392"/>
                  </a:cubicBezTo>
                  <a:close/>
                  <a:moveTo>
                    <a:pt x="200978" y="162731"/>
                  </a:moveTo>
                  <a:cubicBezTo>
                    <a:pt x="190881" y="162731"/>
                    <a:pt x="182690" y="170906"/>
                    <a:pt x="182690" y="180996"/>
                  </a:cubicBezTo>
                  <a:cubicBezTo>
                    <a:pt x="182690" y="191086"/>
                    <a:pt x="190881" y="199260"/>
                    <a:pt x="200978" y="199260"/>
                  </a:cubicBezTo>
                  <a:cubicBezTo>
                    <a:pt x="211075" y="199260"/>
                    <a:pt x="219266" y="191086"/>
                    <a:pt x="219266" y="180996"/>
                  </a:cubicBezTo>
                  <a:cubicBezTo>
                    <a:pt x="219266" y="170906"/>
                    <a:pt x="211075" y="162731"/>
                    <a:pt x="200978" y="162731"/>
                  </a:cubicBezTo>
                  <a:close/>
                  <a:moveTo>
                    <a:pt x="246698" y="208392"/>
                  </a:moveTo>
                  <a:cubicBezTo>
                    <a:pt x="236601" y="208392"/>
                    <a:pt x="228410" y="216567"/>
                    <a:pt x="228410" y="226657"/>
                  </a:cubicBezTo>
                  <a:cubicBezTo>
                    <a:pt x="228410" y="236747"/>
                    <a:pt x="236601" y="244921"/>
                    <a:pt x="246698" y="244921"/>
                  </a:cubicBezTo>
                  <a:cubicBezTo>
                    <a:pt x="256794" y="244921"/>
                    <a:pt x="264986" y="236747"/>
                    <a:pt x="264986" y="226657"/>
                  </a:cubicBezTo>
                  <a:cubicBezTo>
                    <a:pt x="264986" y="216567"/>
                    <a:pt x="256794" y="208392"/>
                    <a:pt x="246698" y="208392"/>
                  </a:cubicBezTo>
                  <a:close/>
                  <a:moveTo>
                    <a:pt x="246698" y="299715"/>
                  </a:moveTo>
                  <a:cubicBezTo>
                    <a:pt x="236601" y="299715"/>
                    <a:pt x="228410" y="307890"/>
                    <a:pt x="228410" y="317979"/>
                  </a:cubicBezTo>
                  <a:cubicBezTo>
                    <a:pt x="228410" y="328069"/>
                    <a:pt x="236601" y="336244"/>
                    <a:pt x="246698" y="336244"/>
                  </a:cubicBezTo>
                  <a:cubicBezTo>
                    <a:pt x="256794" y="336244"/>
                    <a:pt x="264986" y="328069"/>
                    <a:pt x="264986" y="317979"/>
                  </a:cubicBezTo>
                  <a:cubicBezTo>
                    <a:pt x="264986" y="307890"/>
                    <a:pt x="256794" y="299715"/>
                    <a:pt x="246698" y="299715"/>
                  </a:cubicBezTo>
                  <a:close/>
                  <a:moveTo>
                    <a:pt x="338138" y="25748"/>
                  </a:moveTo>
                  <a:cubicBezTo>
                    <a:pt x="328041" y="25748"/>
                    <a:pt x="319849" y="33922"/>
                    <a:pt x="319849" y="44012"/>
                  </a:cubicBezTo>
                  <a:cubicBezTo>
                    <a:pt x="319849" y="54102"/>
                    <a:pt x="328041" y="62277"/>
                    <a:pt x="338138" y="62277"/>
                  </a:cubicBezTo>
                  <a:cubicBezTo>
                    <a:pt x="348235" y="62277"/>
                    <a:pt x="356426" y="54102"/>
                    <a:pt x="356426" y="44012"/>
                  </a:cubicBezTo>
                  <a:cubicBezTo>
                    <a:pt x="356299" y="33998"/>
                    <a:pt x="348171" y="25938"/>
                    <a:pt x="338138" y="25938"/>
                  </a:cubicBezTo>
                  <a:close/>
                  <a:moveTo>
                    <a:pt x="246698" y="117070"/>
                  </a:moveTo>
                  <a:cubicBezTo>
                    <a:pt x="236601" y="117070"/>
                    <a:pt x="228410" y="125245"/>
                    <a:pt x="228410" y="135335"/>
                  </a:cubicBezTo>
                  <a:cubicBezTo>
                    <a:pt x="228410" y="145424"/>
                    <a:pt x="236601" y="153599"/>
                    <a:pt x="246698" y="153599"/>
                  </a:cubicBezTo>
                  <a:cubicBezTo>
                    <a:pt x="256794" y="153599"/>
                    <a:pt x="264986" y="145424"/>
                    <a:pt x="264986" y="135335"/>
                  </a:cubicBezTo>
                  <a:cubicBezTo>
                    <a:pt x="264986" y="125245"/>
                    <a:pt x="256794" y="117070"/>
                    <a:pt x="246698" y="117070"/>
                  </a:cubicBezTo>
                  <a:close/>
                  <a:moveTo>
                    <a:pt x="1023938" y="345376"/>
                  </a:moveTo>
                  <a:cubicBezTo>
                    <a:pt x="1013841" y="345376"/>
                    <a:pt x="1005650" y="353551"/>
                    <a:pt x="1005650" y="363640"/>
                  </a:cubicBezTo>
                  <a:cubicBezTo>
                    <a:pt x="1005650" y="373730"/>
                    <a:pt x="1013841" y="381905"/>
                    <a:pt x="1023938" y="381905"/>
                  </a:cubicBezTo>
                  <a:cubicBezTo>
                    <a:pt x="1034035" y="381905"/>
                    <a:pt x="1042226" y="373730"/>
                    <a:pt x="1042226" y="363640"/>
                  </a:cubicBezTo>
                  <a:cubicBezTo>
                    <a:pt x="1042226" y="353551"/>
                    <a:pt x="1034035" y="345376"/>
                    <a:pt x="1023938" y="345376"/>
                  </a:cubicBezTo>
                  <a:close/>
                  <a:moveTo>
                    <a:pt x="978218" y="25748"/>
                  </a:moveTo>
                  <a:cubicBezTo>
                    <a:pt x="968122" y="25748"/>
                    <a:pt x="959930" y="33922"/>
                    <a:pt x="959930" y="44012"/>
                  </a:cubicBezTo>
                  <a:cubicBezTo>
                    <a:pt x="959930" y="54102"/>
                    <a:pt x="968122" y="62277"/>
                    <a:pt x="978218" y="62277"/>
                  </a:cubicBezTo>
                  <a:cubicBezTo>
                    <a:pt x="988314" y="62277"/>
                    <a:pt x="996506" y="54102"/>
                    <a:pt x="996506" y="44012"/>
                  </a:cubicBezTo>
                  <a:cubicBezTo>
                    <a:pt x="996379" y="33998"/>
                    <a:pt x="988251" y="25938"/>
                    <a:pt x="978218" y="25938"/>
                  </a:cubicBezTo>
                  <a:close/>
                  <a:moveTo>
                    <a:pt x="1023938" y="436698"/>
                  </a:moveTo>
                  <a:cubicBezTo>
                    <a:pt x="1013841" y="436698"/>
                    <a:pt x="1005650" y="444873"/>
                    <a:pt x="1005650" y="454963"/>
                  </a:cubicBezTo>
                  <a:cubicBezTo>
                    <a:pt x="1005650" y="465053"/>
                    <a:pt x="1013841" y="473227"/>
                    <a:pt x="1023938" y="473227"/>
                  </a:cubicBezTo>
                  <a:cubicBezTo>
                    <a:pt x="1034035" y="473227"/>
                    <a:pt x="1042226" y="465053"/>
                    <a:pt x="1042226" y="454963"/>
                  </a:cubicBezTo>
                  <a:cubicBezTo>
                    <a:pt x="1042226" y="444873"/>
                    <a:pt x="1034035" y="436698"/>
                    <a:pt x="1023938" y="436698"/>
                  </a:cubicBezTo>
                  <a:close/>
                  <a:moveTo>
                    <a:pt x="978218" y="117070"/>
                  </a:moveTo>
                  <a:cubicBezTo>
                    <a:pt x="968122" y="117070"/>
                    <a:pt x="959930" y="125245"/>
                    <a:pt x="959930" y="135335"/>
                  </a:cubicBezTo>
                  <a:cubicBezTo>
                    <a:pt x="959930" y="145424"/>
                    <a:pt x="968122" y="153599"/>
                    <a:pt x="978218" y="153599"/>
                  </a:cubicBezTo>
                  <a:cubicBezTo>
                    <a:pt x="988314" y="153599"/>
                    <a:pt x="996506" y="145424"/>
                    <a:pt x="996506" y="135335"/>
                  </a:cubicBezTo>
                  <a:cubicBezTo>
                    <a:pt x="996506" y="125245"/>
                    <a:pt x="988314" y="117070"/>
                    <a:pt x="978218" y="117070"/>
                  </a:cubicBezTo>
                  <a:close/>
                  <a:moveTo>
                    <a:pt x="1069658" y="391037"/>
                  </a:moveTo>
                  <a:cubicBezTo>
                    <a:pt x="1059562" y="391037"/>
                    <a:pt x="1051370" y="399212"/>
                    <a:pt x="1051370" y="409302"/>
                  </a:cubicBezTo>
                  <a:cubicBezTo>
                    <a:pt x="1051370" y="419391"/>
                    <a:pt x="1059562" y="427566"/>
                    <a:pt x="1069658" y="427566"/>
                  </a:cubicBezTo>
                  <a:cubicBezTo>
                    <a:pt x="1079754" y="427566"/>
                    <a:pt x="1087946" y="419391"/>
                    <a:pt x="1087946" y="409302"/>
                  </a:cubicBezTo>
                  <a:cubicBezTo>
                    <a:pt x="1087946" y="399212"/>
                    <a:pt x="1079754" y="391037"/>
                    <a:pt x="1069658" y="391037"/>
                  </a:cubicBezTo>
                  <a:close/>
                  <a:moveTo>
                    <a:pt x="1023938" y="254054"/>
                  </a:moveTo>
                  <a:cubicBezTo>
                    <a:pt x="1013841" y="254054"/>
                    <a:pt x="1005650" y="262228"/>
                    <a:pt x="1005650" y="272318"/>
                  </a:cubicBezTo>
                  <a:cubicBezTo>
                    <a:pt x="1005650" y="282408"/>
                    <a:pt x="1013841" y="290583"/>
                    <a:pt x="1023938" y="290583"/>
                  </a:cubicBezTo>
                  <a:cubicBezTo>
                    <a:pt x="1034035" y="290583"/>
                    <a:pt x="1042226" y="282408"/>
                    <a:pt x="1042226" y="272318"/>
                  </a:cubicBezTo>
                  <a:cubicBezTo>
                    <a:pt x="1042099" y="262304"/>
                    <a:pt x="1033971" y="254244"/>
                    <a:pt x="1023938" y="254244"/>
                  </a:cubicBezTo>
                  <a:close/>
                  <a:moveTo>
                    <a:pt x="1023938" y="71409"/>
                  </a:moveTo>
                  <a:cubicBezTo>
                    <a:pt x="1013841" y="71409"/>
                    <a:pt x="1005650" y="79584"/>
                    <a:pt x="1005650" y="89673"/>
                  </a:cubicBezTo>
                  <a:cubicBezTo>
                    <a:pt x="1005650" y="99763"/>
                    <a:pt x="1013841" y="107938"/>
                    <a:pt x="1023938" y="107938"/>
                  </a:cubicBezTo>
                  <a:cubicBezTo>
                    <a:pt x="1034035" y="107938"/>
                    <a:pt x="1042226" y="99763"/>
                    <a:pt x="1042226" y="89673"/>
                  </a:cubicBezTo>
                  <a:cubicBezTo>
                    <a:pt x="1042226" y="79584"/>
                    <a:pt x="1034035" y="71409"/>
                    <a:pt x="1023938" y="71409"/>
                  </a:cubicBezTo>
                  <a:close/>
                  <a:moveTo>
                    <a:pt x="978218" y="208392"/>
                  </a:moveTo>
                  <a:cubicBezTo>
                    <a:pt x="968122" y="208392"/>
                    <a:pt x="959930" y="216567"/>
                    <a:pt x="959930" y="226657"/>
                  </a:cubicBezTo>
                  <a:cubicBezTo>
                    <a:pt x="959930" y="236747"/>
                    <a:pt x="968122" y="244921"/>
                    <a:pt x="978218" y="244921"/>
                  </a:cubicBezTo>
                  <a:cubicBezTo>
                    <a:pt x="988314" y="244921"/>
                    <a:pt x="996506" y="236747"/>
                    <a:pt x="996506" y="226657"/>
                  </a:cubicBezTo>
                  <a:cubicBezTo>
                    <a:pt x="996506" y="216567"/>
                    <a:pt x="988314" y="208392"/>
                    <a:pt x="978218" y="208392"/>
                  </a:cubicBezTo>
                  <a:close/>
                  <a:moveTo>
                    <a:pt x="1023938" y="162731"/>
                  </a:moveTo>
                  <a:cubicBezTo>
                    <a:pt x="1013841" y="162731"/>
                    <a:pt x="1005650" y="170906"/>
                    <a:pt x="1005650" y="180996"/>
                  </a:cubicBezTo>
                  <a:cubicBezTo>
                    <a:pt x="1005650" y="191086"/>
                    <a:pt x="1013841" y="199260"/>
                    <a:pt x="1023938" y="199260"/>
                  </a:cubicBezTo>
                  <a:cubicBezTo>
                    <a:pt x="1034035" y="199260"/>
                    <a:pt x="1042226" y="191086"/>
                    <a:pt x="1042226" y="180996"/>
                  </a:cubicBezTo>
                  <a:cubicBezTo>
                    <a:pt x="1042226" y="170906"/>
                    <a:pt x="1034035" y="162731"/>
                    <a:pt x="1023938" y="162731"/>
                  </a:cubicBezTo>
                  <a:close/>
                  <a:moveTo>
                    <a:pt x="932498" y="528021"/>
                  </a:moveTo>
                  <a:cubicBezTo>
                    <a:pt x="922338" y="527983"/>
                    <a:pt x="914147" y="536164"/>
                    <a:pt x="914083" y="546285"/>
                  </a:cubicBezTo>
                  <a:cubicBezTo>
                    <a:pt x="914019" y="556407"/>
                    <a:pt x="922211" y="564638"/>
                    <a:pt x="932371" y="564676"/>
                  </a:cubicBezTo>
                  <a:cubicBezTo>
                    <a:pt x="942531" y="564714"/>
                    <a:pt x="950723" y="556533"/>
                    <a:pt x="950786" y="546412"/>
                  </a:cubicBezTo>
                  <a:cubicBezTo>
                    <a:pt x="950786" y="546367"/>
                    <a:pt x="950786" y="546330"/>
                    <a:pt x="950786" y="546285"/>
                  </a:cubicBezTo>
                  <a:cubicBezTo>
                    <a:pt x="950786" y="536195"/>
                    <a:pt x="942594" y="528021"/>
                    <a:pt x="932498" y="528021"/>
                  </a:cubicBezTo>
                  <a:close/>
                  <a:moveTo>
                    <a:pt x="932498" y="436698"/>
                  </a:moveTo>
                  <a:cubicBezTo>
                    <a:pt x="922401" y="436698"/>
                    <a:pt x="914210" y="444873"/>
                    <a:pt x="914210" y="454963"/>
                  </a:cubicBezTo>
                  <a:cubicBezTo>
                    <a:pt x="914210" y="465053"/>
                    <a:pt x="922401" y="473227"/>
                    <a:pt x="932498" y="473227"/>
                  </a:cubicBezTo>
                  <a:cubicBezTo>
                    <a:pt x="942594" y="473227"/>
                    <a:pt x="950786" y="465053"/>
                    <a:pt x="950786" y="454963"/>
                  </a:cubicBezTo>
                  <a:cubicBezTo>
                    <a:pt x="950786" y="444873"/>
                    <a:pt x="942594" y="436698"/>
                    <a:pt x="932498" y="436698"/>
                  </a:cubicBezTo>
                  <a:close/>
                  <a:moveTo>
                    <a:pt x="932498" y="345376"/>
                  </a:moveTo>
                  <a:cubicBezTo>
                    <a:pt x="922401" y="345376"/>
                    <a:pt x="914210" y="353551"/>
                    <a:pt x="914210" y="363640"/>
                  </a:cubicBezTo>
                  <a:cubicBezTo>
                    <a:pt x="914210" y="373730"/>
                    <a:pt x="922401" y="381905"/>
                    <a:pt x="932498" y="381905"/>
                  </a:cubicBezTo>
                  <a:cubicBezTo>
                    <a:pt x="942594" y="381905"/>
                    <a:pt x="950786" y="373730"/>
                    <a:pt x="950786" y="363640"/>
                  </a:cubicBezTo>
                  <a:cubicBezTo>
                    <a:pt x="950786" y="353551"/>
                    <a:pt x="942594" y="345376"/>
                    <a:pt x="932498" y="345376"/>
                  </a:cubicBezTo>
                  <a:close/>
                  <a:moveTo>
                    <a:pt x="1069658" y="299715"/>
                  </a:moveTo>
                  <a:cubicBezTo>
                    <a:pt x="1059562" y="299715"/>
                    <a:pt x="1051370" y="307890"/>
                    <a:pt x="1051370" y="317979"/>
                  </a:cubicBezTo>
                  <a:cubicBezTo>
                    <a:pt x="1051370" y="328069"/>
                    <a:pt x="1059562" y="336244"/>
                    <a:pt x="1069658" y="336244"/>
                  </a:cubicBezTo>
                  <a:cubicBezTo>
                    <a:pt x="1079754" y="336244"/>
                    <a:pt x="1087946" y="328069"/>
                    <a:pt x="1087946" y="317979"/>
                  </a:cubicBezTo>
                  <a:cubicBezTo>
                    <a:pt x="1087946" y="307890"/>
                    <a:pt x="1079754" y="299715"/>
                    <a:pt x="1069658" y="299715"/>
                  </a:cubicBezTo>
                  <a:close/>
                  <a:moveTo>
                    <a:pt x="886778" y="25748"/>
                  </a:moveTo>
                  <a:cubicBezTo>
                    <a:pt x="876681" y="25748"/>
                    <a:pt x="868490" y="33922"/>
                    <a:pt x="868490" y="44012"/>
                  </a:cubicBezTo>
                  <a:cubicBezTo>
                    <a:pt x="868490" y="54102"/>
                    <a:pt x="876681" y="62277"/>
                    <a:pt x="886778" y="62277"/>
                  </a:cubicBezTo>
                  <a:cubicBezTo>
                    <a:pt x="896875" y="62277"/>
                    <a:pt x="905066" y="54102"/>
                    <a:pt x="905066" y="44012"/>
                  </a:cubicBezTo>
                  <a:cubicBezTo>
                    <a:pt x="904939" y="33998"/>
                    <a:pt x="896811" y="25938"/>
                    <a:pt x="886778" y="25938"/>
                  </a:cubicBezTo>
                  <a:close/>
                  <a:moveTo>
                    <a:pt x="932498" y="162731"/>
                  </a:moveTo>
                  <a:cubicBezTo>
                    <a:pt x="922401" y="162731"/>
                    <a:pt x="914210" y="170906"/>
                    <a:pt x="914210" y="180996"/>
                  </a:cubicBezTo>
                  <a:cubicBezTo>
                    <a:pt x="914210" y="191086"/>
                    <a:pt x="922401" y="199260"/>
                    <a:pt x="932498" y="199260"/>
                  </a:cubicBezTo>
                  <a:cubicBezTo>
                    <a:pt x="942594" y="199260"/>
                    <a:pt x="950786" y="191086"/>
                    <a:pt x="950786" y="180996"/>
                  </a:cubicBezTo>
                  <a:cubicBezTo>
                    <a:pt x="950786" y="170906"/>
                    <a:pt x="942594" y="162731"/>
                    <a:pt x="932498" y="162731"/>
                  </a:cubicBezTo>
                  <a:close/>
                  <a:moveTo>
                    <a:pt x="978218" y="482359"/>
                  </a:moveTo>
                  <a:cubicBezTo>
                    <a:pt x="968122" y="482359"/>
                    <a:pt x="959930" y="490534"/>
                    <a:pt x="959930" y="500624"/>
                  </a:cubicBezTo>
                  <a:cubicBezTo>
                    <a:pt x="959930" y="510714"/>
                    <a:pt x="968122" y="518888"/>
                    <a:pt x="978218" y="518888"/>
                  </a:cubicBezTo>
                  <a:cubicBezTo>
                    <a:pt x="988314" y="518888"/>
                    <a:pt x="996506" y="510714"/>
                    <a:pt x="996506" y="500624"/>
                  </a:cubicBezTo>
                  <a:cubicBezTo>
                    <a:pt x="996379" y="490610"/>
                    <a:pt x="988251" y="482550"/>
                    <a:pt x="978218" y="482550"/>
                  </a:cubicBezTo>
                  <a:close/>
                  <a:moveTo>
                    <a:pt x="978218" y="299715"/>
                  </a:moveTo>
                  <a:cubicBezTo>
                    <a:pt x="968122" y="299715"/>
                    <a:pt x="959930" y="307890"/>
                    <a:pt x="959930" y="317979"/>
                  </a:cubicBezTo>
                  <a:cubicBezTo>
                    <a:pt x="959930" y="328069"/>
                    <a:pt x="968122" y="336244"/>
                    <a:pt x="978218" y="336244"/>
                  </a:cubicBezTo>
                  <a:cubicBezTo>
                    <a:pt x="988314" y="336244"/>
                    <a:pt x="996506" y="328069"/>
                    <a:pt x="996506" y="317979"/>
                  </a:cubicBezTo>
                  <a:cubicBezTo>
                    <a:pt x="996506" y="307890"/>
                    <a:pt x="988314" y="299715"/>
                    <a:pt x="978218" y="299715"/>
                  </a:cubicBezTo>
                  <a:close/>
                  <a:moveTo>
                    <a:pt x="978218" y="391037"/>
                  </a:moveTo>
                  <a:cubicBezTo>
                    <a:pt x="968122" y="391037"/>
                    <a:pt x="959930" y="399212"/>
                    <a:pt x="959930" y="409302"/>
                  </a:cubicBezTo>
                  <a:cubicBezTo>
                    <a:pt x="959930" y="419391"/>
                    <a:pt x="968122" y="427566"/>
                    <a:pt x="978218" y="427566"/>
                  </a:cubicBezTo>
                  <a:cubicBezTo>
                    <a:pt x="988314" y="427566"/>
                    <a:pt x="996506" y="419391"/>
                    <a:pt x="996506" y="409302"/>
                  </a:cubicBezTo>
                  <a:cubicBezTo>
                    <a:pt x="996506" y="399212"/>
                    <a:pt x="988314" y="391037"/>
                    <a:pt x="978218" y="391037"/>
                  </a:cubicBezTo>
                  <a:close/>
                  <a:moveTo>
                    <a:pt x="932498" y="71409"/>
                  </a:moveTo>
                  <a:cubicBezTo>
                    <a:pt x="922401" y="71409"/>
                    <a:pt x="914210" y="79584"/>
                    <a:pt x="914210" y="89673"/>
                  </a:cubicBezTo>
                  <a:cubicBezTo>
                    <a:pt x="914210" y="99763"/>
                    <a:pt x="922401" y="107938"/>
                    <a:pt x="932498" y="107938"/>
                  </a:cubicBezTo>
                  <a:cubicBezTo>
                    <a:pt x="942594" y="107938"/>
                    <a:pt x="950786" y="99763"/>
                    <a:pt x="950786" y="89673"/>
                  </a:cubicBezTo>
                  <a:cubicBezTo>
                    <a:pt x="950786" y="79584"/>
                    <a:pt x="942594" y="71409"/>
                    <a:pt x="932498" y="71409"/>
                  </a:cubicBezTo>
                  <a:close/>
                  <a:moveTo>
                    <a:pt x="932498" y="254054"/>
                  </a:moveTo>
                  <a:cubicBezTo>
                    <a:pt x="922401" y="254054"/>
                    <a:pt x="914210" y="262228"/>
                    <a:pt x="914210" y="272318"/>
                  </a:cubicBezTo>
                  <a:cubicBezTo>
                    <a:pt x="914210" y="282408"/>
                    <a:pt x="922401" y="290583"/>
                    <a:pt x="932498" y="290583"/>
                  </a:cubicBezTo>
                  <a:cubicBezTo>
                    <a:pt x="942594" y="290583"/>
                    <a:pt x="950786" y="282408"/>
                    <a:pt x="950786" y="272318"/>
                  </a:cubicBezTo>
                  <a:cubicBezTo>
                    <a:pt x="950659" y="262304"/>
                    <a:pt x="942531" y="254244"/>
                    <a:pt x="932498" y="254244"/>
                  </a:cubicBezTo>
                  <a:close/>
                  <a:moveTo>
                    <a:pt x="1206818" y="162731"/>
                  </a:moveTo>
                  <a:cubicBezTo>
                    <a:pt x="1196722" y="162731"/>
                    <a:pt x="1188530" y="170906"/>
                    <a:pt x="1188530" y="180996"/>
                  </a:cubicBezTo>
                  <a:cubicBezTo>
                    <a:pt x="1188530" y="191086"/>
                    <a:pt x="1196722" y="199260"/>
                    <a:pt x="1206818" y="199260"/>
                  </a:cubicBezTo>
                  <a:cubicBezTo>
                    <a:pt x="1216914" y="199260"/>
                    <a:pt x="1225106" y="191086"/>
                    <a:pt x="1225106" y="180996"/>
                  </a:cubicBezTo>
                  <a:cubicBezTo>
                    <a:pt x="1225106" y="170906"/>
                    <a:pt x="1216914" y="162731"/>
                    <a:pt x="1206818" y="162731"/>
                  </a:cubicBezTo>
                  <a:close/>
                  <a:moveTo>
                    <a:pt x="1206818" y="71409"/>
                  </a:moveTo>
                  <a:cubicBezTo>
                    <a:pt x="1196722" y="71409"/>
                    <a:pt x="1188530" y="79584"/>
                    <a:pt x="1188530" y="89673"/>
                  </a:cubicBezTo>
                  <a:cubicBezTo>
                    <a:pt x="1188530" y="99763"/>
                    <a:pt x="1196722" y="107938"/>
                    <a:pt x="1206818" y="107938"/>
                  </a:cubicBezTo>
                  <a:cubicBezTo>
                    <a:pt x="1216914" y="107938"/>
                    <a:pt x="1225106" y="99763"/>
                    <a:pt x="1225106" y="89673"/>
                  </a:cubicBezTo>
                  <a:cubicBezTo>
                    <a:pt x="1225106" y="79584"/>
                    <a:pt x="1216914" y="71409"/>
                    <a:pt x="1206818" y="71409"/>
                  </a:cubicBezTo>
                  <a:close/>
                  <a:moveTo>
                    <a:pt x="1188593" y="272318"/>
                  </a:moveTo>
                  <a:cubicBezTo>
                    <a:pt x="1188593" y="276599"/>
                    <a:pt x="1190117" y="280734"/>
                    <a:pt x="1192912" y="283987"/>
                  </a:cubicBezTo>
                  <a:cubicBezTo>
                    <a:pt x="1198309" y="274221"/>
                    <a:pt x="1203706" y="264327"/>
                    <a:pt x="1209104" y="254307"/>
                  </a:cubicBezTo>
                  <a:cubicBezTo>
                    <a:pt x="1208342" y="254244"/>
                    <a:pt x="1207643" y="254244"/>
                    <a:pt x="1206881" y="254307"/>
                  </a:cubicBezTo>
                  <a:cubicBezTo>
                    <a:pt x="1196849" y="254307"/>
                    <a:pt x="1188721" y="262330"/>
                    <a:pt x="1188593" y="272318"/>
                  </a:cubicBezTo>
                  <a:close/>
                  <a:moveTo>
                    <a:pt x="658241" y="436698"/>
                  </a:moveTo>
                  <a:cubicBezTo>
                    <a:pt x="648145" y="436698"/>
                    <a:pt x="639953" y="444873"/>
                    <a:pt x="639953" y="454963"/>
                  </a:cubicBezTo>
                  <a:cubicBezTo>
                    <a:pt x="639953" y="465053"/>
                    <a:pt x="648145" y="473227"/>
                    <a:pt x="658241" y="473227"/>
                  </a:cubicBezTo>
                  <a:cubicBezTo>
                    <a:pt x="668338" y="473227"/>
                    <a:pt x="676529" y="465053"/>
                    <a:pt x="676529" y="454963"/>
                  </a:cubicBezTo>
                  <a:cubicBezTo>
                    <a:pt x="676529" y="444873"/>
                    <a:pt x="668338" y="436698"/>
                    <a:pt x="658241" y="436698"/>
                  </a:cubicBezTo>
                  <a:cubicBezTo>
                    <a:pt x="658241" y="436698"/>
                    <a:pt x="658178" y="436698"/>
                    <a:pt x="658178" y="436698"/>
                  </a:cubicBezTo>
                  <a:close/>
                  <a:moveTo>
                    <a:pt x="1161162" y="25748"/>
                  </a:moveTo>
                  <a:cubicBezTo>
                    <a:pt x="1151065" y="25748"/>
                    <a:pt x="1142874" y="33922"/>
                    <a:pt x="1142874" y="44012"/>
                  </a:cubicBezTo>
                  <a:cubicBezTo>
                    <a:pt x="1142874" y="54102"/>
                    <a:pt x="1151065" y="62277"/>
                    <a:pt x="1161162" y="62277"/>
                  </a:cubicBezTo>
                  <a:cubicBezTo>
                    <a:pt x="1171258" y="62277"/>
                    <a:pt x="1179450" y="54102"/>
                    <a:pt x="1179450" y="44012"/>
                  </a:cubicBezTo>
                  <a:cubicBezTo>
                    <a:pt x="1179323" y="33973"/>
                    <a:pt x="1171131" y="25900"/>
                    <a:pt x="1161098" y="25938"/>
                  </a:cubicBezTo>
                  <a:close/>
                  <a:moveTo>
                    <a:pt x="1280034" y="89673"/>
                  </a:moveTo>
                  <a:cubicBezTo>
                    <a:pt x="1280034" y="93859"/>
                    <a:pt x="1281494" y="97911"/>
                    <a:pt x="1284161" y="101152"/>
                  </a:cubicBezTo>
                  <a:cubicBezTo>
                    <a:pt x="1288606" y="91322"/>
                    <a:pt x="1293051" y="81493"/>
                    <a:pt x="1297432" y="71536"/>
                  </a:cubicBezTo>
                  <a:cubicBezTo>
                    <a:pt x="1287717" y="71942"/>
                    <a:pt x="1279970" y="79939"/>
                    <a:pt x="1279970" y="89673"/>
                  </a:cubicBezTo>
                  <a:close/>
                  <a:moveTo>
                    <a:pt x="1069722" y="208392"/>
                  </a:moveTo>
                  <a:cubicBezTo>
                    <a:pt x="1059625" y="208392"/>
                    <a:pt x="1051434" y="216567"/>
                    <a:pt x="1051434" y="226657"/>
                  </a:cubicBezTo>
                  <a:cubicBezTo>
                    <a:pt x="1051434" y="236747"/>
                    <a:pt x="1059625" y="244921"/>
                    <a:pt x="1069722" y="244921"/>
                  </a:cubicBezTo>
                  <a:cubicBezTo>
                    <a:pt x="1079818" y="244921"/>
                    <a:pt x="1088010" y="236747"/>
                    <a:pt x="1088010" y="226657"/>
                  </a:cubicBezTo>
                  <a:cubicBezTo>
                    <a:pt x="1088010" y="216567"/>
                    <a:pt x="1079818" y="208392"/>
                    <a:pt x="1069722" y="208392"/>
                  </a:cubicBezTo>
                  <a:cubicBezTo>
                    <a:pt x="1069722" y="208392"/>
                    <a:pt x="1069658" y="208392"/>
                    <a:pt x="1069658" y="208392"/>
                  </a:cubicBezTo>
                  <a:close/>
                  <a:moveTo>
                    <a:pt x="1252601" y="25748"/>
                  </a:moveTo>
                  <a:cubicBezTo>
                    <a:pt x="1242505" y="25748"/>
                    <a:pt x="1234313" y="33922"/>
                    <a:pt x="1234313" y="44012"/>
                  </a:cubicBezTo>
                  <a:cubicBezTo>
                    <a:pt x="1234313" y="54102"/>
                    <a:pt x="1242505" y="62277"/>
                    <a:pt x="1252601" y="62277"/>
                  </a:cubicBezTo>
                  <a:cubicBezTo>
                    <a:pt x="1262698" y="62277"/>
                    <a:pt x="1270889" y="54102"/>
                    <a:pt x="1270889" y="44012"/>
                  </a:cubicBezTo>
                  <a:cubicBezTo>
                    <a:pt x="1270762" y="33973"/>
                    <a:pt x="1262571" y="25900"/>
                    <a:pt x="1252538" y="25938"/>
                  </a:cubicBezTo>
                  <a:close/>
                  <a:moveTo>
                    <a:pt x="1252601" y="117070"/>
                  </a:moveTo>
                  <a:cubicBezTo>
                    <a:pt x="1242505" y="117070"/>
                    <a:pt x="1234313" y="125245"/>
                    <a:pt x="1234313" y="135335"/>
                  </a:cubicBezTo>
                  <a:cubicBezTo>
                    <a:pt x="1234313" y="145424"/>
                    <a:pt x="1242505" y="153599"/>
                    <a:pt x="1252601" y="153599"/>
                  </a:cubicBezTo>
                  <a:cubicBezTo>
                    <a:pt x="1255396" y="153574"/>
                    <a:pt x="1258189" y="152901"/>
                    <a:pt x="1260729" y="151633"/>
                  </a:cubicBezTo>
                  <a:cubicBezTo>
                    <a:pt x="1263904" y="144847"/>
                    <a:pt x="1267079" y="138062"/>
                    <a:pt x="1270318" y="131149"/>
                  </a:cubicBezTo>
                  <a:cubicBezTo>
                    <a:pt x="1268413" y="122879"/>
                    <a:pt x="1261047" y="117032"/>
                    <a:pt x="1252538" y="117070"/>
                  </a:cubicBezTo>
                  <a:close/>
                  <a:moveTo>
                    <a:pt x="1280224" y="0"/>
                  </a:moveTo>
                  <a:cubicBezTo>
                    <a:pt x="1281050" y="9982"/>
                    <a:pt x="1289812" y="17396"/>
                    <a:pt x="1299846" y="16558"/>
                  </a:cubicBezTo>
                  <a:cubicBezTo>
                    <a:pt x="1308672" y="15816"/>
                    <a:pt x="1315657" y="8821"/>
                    <a:pt x="1316419" y="0"/>
                  </a:cubicBezTo>
                  <a:close/>
                  <a:moveTo>
                    <a:pt x="1115124" y="345376"/>
                  </a:moveTo>
                  <a:cubicBezTo>
                    <a:pt x="1105027" y="345376"/>
                    <a:pt x="1096836" y="353551"/>
                    <a:pt x="1096836" y="363640"/>
                  </a:cubicBezTo>
                  <a:cubicBezTo>
                    <a:pt x="1096836" y="373730"/>
                    <a:pt x="1105027" y="381905"/>
                    <a:pt x="1115124" y="381905"/>
                  </a:cubicBezTo>
                  <a:cubicBezTo>
                    <a:pt x="1125221" y="381905"/>
                    <a:pt x="1133412" y="373730"/>
                    <a:pt x="1133412" y="363640"/>
                  </a:cubicBezTo>
                  <a:cubicBezTo>
                    <a:pt x="1133412" y="353652"/>
                    <a:pt x="1125411" y="345515"/>
                    <a:pt x="1115378" y="345376"/>
                  </a:cubicBezTo>
                  <a:close/>
                  <a:moveTo>
                    <a:pt x="1115124" y="254054"/>
                  </a:moveTo>
                  <a:cubicBezTo>
                    <a:pt x="1105027" y="254054"/>
                    <a:pt x="1096836" y="262228"/>
                    <a:pt x="1096836" y="272318"/>
                  </a:cubicBezTo>
                  <a:cubicBezTo>
                    <a:pt x="1096836" y="282408"/>
                    <a:pt x="1105027" y="290583"/>
                    <a:pt x="1115124" y="290583"/>
                  </a:cubicBezTo>
                  <a:cubicBezTo>
                    <a:pt x="1125221" y="290583"/>
                    <a:pt x="1133412" y="282408"/>
                    <a:pt x="1133412" y="272318"/>
                  </a:cubicBezTo>
                  <a:cubicBezTo>
                    <a:pt x="1133285" y="262406"/>
                    <a:pt x="1125284" y="254383"/>
                    <a:pt x="1115378" y="254244"/>
                  </a:cubicBezTo>
                  <a:close/>
                  <a:moveTo>
                    <a:pt x="1069404" y="25748"/>
                  </a:moveTo>
                  <a:cubicBezTo>
                    <a:pt x="1059307" y="25748"/>
                    <a:pt x="1051116" y="33922"/>
                    <a:pt x="1051116" y="44012"/>
                  </a:cubicBezTo>
                  <a:cubicBezTo>
                    <a:pt x="1051116" y="54102"/>
                    <a:pt x="1059307" y="62277"/>
                    <a:pt x="1069404" y="62277"/>
                  </a:cubicBezTo>
                  <a:cubicBezTo>
                    <a:pt x="1079500" y="62277"/>
                    <a:pt x="1087692" y="54102"/>
                    <a:pt x="1087692" y="44012"/>
                  </a:cubicBezTo>
                  <a:cubicBezTo>
                    <a:pt x="1087565" y="34100"/>
                    <a:pt x="1079564" y="26078"/>
                    <a:pt x="1069658" y="25938"/>
                  </a:cubicBezTo>
                  <a:close/>
                  <a:moveTo>
                    <a:pt x="1069404" y="117070"/>
                  </a:moveTo>
                  <a:cubicBezTo>
                    <a:pt x="1059307" y="117070"/>
                    <a:pt x="1051116" y="125245"/>
                    <a:pt x="1051116" y="135335"/>
                  </a:cubicBezTo>
                  <a:cubicBezTo>
                    <a:pt x="1051116" y="145424"/>
                    <a:pt x="1059307" y="153599"/>
                    <a:pt x="1069404" y="153599"/>
                  </a:cubicBezTo>
                  <a:cubicBezTo>
                    <a:pt x="1079500" y="153599"/>
                    <a:pt x="1087692" y="145424"/>
                    <a:pt x="1087692" y="135335"/>
                  </a:cubicBezTo>
                  <a:cubicBezTo>
                    <a:pt x="1087692" y="125346"/>
                    <a:pt x="1079627" y="117210"/>
                    <a:pt x="1069658" y="117070"/>
                  </a:cubicBezTo>
                  <a:close/>
                  <a:moveTo>
                    <a:pt x="1160844" y="299715"/>
                  </a:moveTo>
                  <a:cubicBezTo>
                    <a:pt x="1150748" y="299715"/>
                    <a:pt x="1142556" y="307890"/>
                    <a:pt x="1142556" y="317979"/>
                  </a:cubicBezTo>
                  <a:cubicBezTo>
                    <a:pt x="1142556" y="328069"/>
                    <a:pt x="1150748" y="336244"/>
                    <a:pt x="1160844" y="336244"/>
                  </a:cubicBezTo>
                  <a:lnTo>
                    <a:pt x="1162495" y="336244"/>
                  </a:lnTo>
                  <a:cubicBezTo>
                    <a:pt x="1167512" y="327790"/>
                    <a:pt x="1172528" y="319330"/>
                    <a:pt x="1177544" y="310876"/>
                  </a:cubicBezTo>
                  <a:cubicBezTo>
                    <a:pt x="1174750" y="304255"/>
                    <a:pt x="1168274" y="299892"/>
                    <a:pt x="1161098" y="299715"/>
                  </a:cubicBezTo>
                  <a:close/>
                  <a:moveTo>
                    <a:pt x="1160844" y="208392"/>
                  </a:moveTo>
                  <a:cubicBezTo>
                    <a:pt x="1150748" y="208392"/>
                    <a:pt x="1142556" y="216567"/>
                    <a:pt x="1142556" y="226657"/>
                  </a:cubicBezTo>
                  <a:cubicBezTo>
                    <a:pt x="1142556" y="236747"/>
                    <a:pt x="1150748" y="244921"/>
                    <a:pt x="1160844" y="244921"/>
                  </a:cubicBezTo>
                  <a:cubicBezTo>
                    <a:pt x="1170940" y="244921"/>
                    <a:pt x="1179132" y="236747"/>
                    <a:pt x="1179132" y="226657"/>
                  </a:cubicBezTo>
                  <a:cubicBezTo>
                    <a:pt x="1179132" y="216669"/>
                    <a:pt x="1171067" y="208532"/>
                    <a:pt x="1161098" y="208392"/>
                  </a:cubicBezTo>
                  <a:close/>
                  <a:moveTo>
                    <a:pt x="1115124" y="162731"/>
                  </a:moveTo>
                  <a:cubicBezTo>
                    <a:pt x="1105027" y="162731"/>
                    <a:pt x="1096836" y="170906"/>
                    <a:pt x="1096836" y="180996"/>
                  </a:cubicBezTo>
                  <a:cubicBezTo>
                    <a:pt x="1096836" y="191086"/>
                    <a:pt x="1105027" y="199260"/>
                    <a:pt x="1115124" y="199260"/>
                  </a:cubicBezTo>
                  <a:cubicBezTo>
                    <a:pt x="1125221" y="199260"/>
                    <a:pt x="1133412" y="191086"/>
                    <a:pt x="1133412" y="180996"/>
                  </a:cubicBezTo>
                  <a:cubicBezTo>
                    <a:pt x="1133412" y="171007"/>
                    <a:pt x="1125411" y="162871"/>
                    <a:pt x="1115378" y="162731"/>
                  </a:cubicBezTo>
                  <a:close/>
                  <a:moveTo>
                    <a:pt x="1115124" y="71409"/>
                  </a:moveTo>
                  <a:cubicBezTo>
                    <a:pt x="1105027" y="71409"/>
                    <a:pt x="1096836" y="79584"/>
                    <a:pt x="1096836" y="89673"/>
                  </a:cubicBezTo>
                  <a:cubicBezTo>
                    <a:pt x="1096836" y="99763"/>
                    <a:pt x="1105027" y="107938"/>
                    <a:pt x="1115124" y="107938"/>
                  </a:cubicBezTo>
                  <a:cubicBezTo>
                    <a:pt x="1125221" y="107938"/>
                    <a:pt x="1133412" y="99763"/>
                    <a:pt x="1133412" y="89673"/>
                  </a:cubicBezTo>
                  <a:cubicBezTo>
                    <a:pt x="1133412" y="79685"/>
                    <a:pt x="1125411" y="71548"/>
                    <a:pt x="1115378" y="71409"/>
                  </a:cubicBezTo>
                  <a:close/>
                  <a:moveTo>
                    <a:pt x="1160844" y="117070"/>
                  </a:moveTo>
                  <a:cubicBezTo>
                    <a:pt x="1150748" y="117070"/>
                    <a:pt x="1142556" y="125245"/>
                    <a:pt x="1142556" y="135335"/>
                  </a:cubicBezTo>
                  <a:cubicBezTo>
                    <a:pt x="1142556" y="145424"/>
                    <a:pt x="1150748" y="153599"/>
                    <a:pt x="1160844" y="153599"/>
                  </a:cubicBezTo>
                  <a:cubicBezTo>
                    <a:pt x="1170940" y="153599"/>
                    <a:pt x="1179132" y="145424"/>
                    <a:pt x="1179132" y="135335"/>
                  </a:cubicBezTo>
                  <a:cubicBezTo>
                    <a:pt x="1179132" y="125346"/>
                    <a:pt x="1171067" y="117210"/>
                    <a:pt x="1161098" y="117070"/>
                  </a:cubicBezTo>
                  <a:close/>
                  <a:moveTo>
                    <a:pt x="749364" y="619343"/>
                  </a:moveTo>
                  <a:cubicBezTo>
                    <a:pt x="739267" y="619343"/>
                    <a:pt x="731076" y="627518"/>
                    <a:pt x="731076" y="637607"/>
                  </a:cubicBezTo>
                  <a:cubicBezTo>
                    <a:pt x="731076" y="640747"/>
                    <a:pt x="731965" y="643822"/>
                    <a:pt x="733489" y="646549"/>
                  </a:cubicBezTo>
                  <a:cubicBezTo>
                    <a:pt x="743776" y="647057"/>
                    <a:pt x="754190" y="647310"/>
                    <a:pt x="764794" y="647374"/>
                  </a:cubicBezTo>
                  <a:cubicBezTo>
                    <a:pt x="770192" y="638850"/>
                    <a:pt x="767652" y="627568"/>
                    <a:pt x="759143" y="622171"/>
                  </a:cubicBezTo>
                  <a:cubicBezTo>
                    <a:pt x="756222" y="620326"/>
                    <a:pt x="752793" y="619349"/>
                    <a:pt x="749364" y="619343"/>
                  </a:cubicBezTo>
                  <a:close/>
                  <a:moveTo>
                    <a:pt x="749364" y="436698"/>
                  </a:moveTo>
                  <a:cubicBezTo>
                    <a:pt x="739267" y="436698"/>
                    <a:pt x="731076" y="444873"/>
                    <a:pt x="731076" y="454963"/>
                  </a:cubicBezTo>
                  <a:cubicBezTo>
                    <a:pt x="731076" y="465053"/>
                    <a:pt x="739267" y="473227"/>
                    <a:pt x="749364" y="473227"/>
                  </a:cubicBezTo>
                  <a:cubicBezTo>
                    <a:pt x="759461" y="473227"/>
                    <a:pt x="767652" y="465053"/>
                    <a:pt x="767652" y="454963"/>
                  </a:cubicBezTo>
                  <a:cubicBezTo>
                    <a:pt x="767652" y="444974"/>
                    <a:pt x="759587" y="436838"/>
                    <a:pt x="749618" y="436698"/>
                  </a:cubicBezTo>
                  <a:close/>
                  <a:moveTo>
                    <a:pt x="749364" y="528021"/>
                  </a:moveTo>
                  <a:cubicBezTo>
                    <a:pt x="739204" y="527983"/>
                    <a:pt x="731012" y="536164"/>
                    <a:pt x="730949" y="546285"/>
                  </a:cubicBezTo>
                  <a:cubicBezTo>
                    <a:pt x="730886" y="556407"/>
                    <a:pt x="739077" y="564638"/>
                    <a:pt x="749237" y="564676"/>
                  </a:cubicBezTo>
                  <a:cubicBezTo>
                    <a:pt x="759397" y="564714"/>
                    <a:pt x="767588" y="556533"/>
                    <a:pt x="767652" y="546412"/>
                  </a:cubicBezTo>
                  <a:cubicBezTo>
                    <a:pt x="767652" y="546367"/>
                    <a:pt x="767652" y="546330"/>
                    <a:pt x="767652" y="546285"/>
                  </a:cubicBezTo>
                  <a:cubicBezTo>
                    <a:pt x="767652" y="536297"/>
                    <a:pt x="759587" y="528160"/>
                    <a:pt x="749618" y="528021"/>
                  </a:cubicBezTo>
                  <a:close/>
                  <a:moveTo>
                    <a:pt x="703644" y="25748"/>
                  </a:moveTo>
                  <a:cubicBezTo>
                    <a:pt x="693548" y="25748"/>
                    <a:pt x="685356" y="33922"/>
                    <a:pt x="685356" y="44012"/>
                  </a:cubicBezTo>
                  <a:cubicBezTo>
                    <a:pt x="685356" y="54102"/>
                    <a:pt x="693548" y="62277"/>
                    <a:pt x="703644" y="62277"/>
                  </a:cubicBezTo>
                  <a:cubicBezTo>
                    <a:pt x="713740" y="62277"/>
                    <a:pt x="721932" y="54102"/>
                    <a:pt x="721932" y="44012"/>
                  </a:cubicBezTo>
                  <a:cubicBezTo>
                    <a:pt x="721805" y="34100"/>
                    <a:pt x="713804" y="26078"/>
                    <a:pt x="703898" y="25938"/>
                  </a:cubicBezTo>
                  <a:close/>
                  <a:moveTo>
                    <a:pt x="749364" y="162731"/>
                  </a:moveTo>
                  <a:cubicBezTo>
                    <a:pt x="739267" y="162731"/>
                    <a:pt x="731076" y="170906"/>
                    <a:pt x="731076" y="180996"/>
                  </a:cubicBezTo>
                  <a:cubicBezTo>
                    <a:pt x="731076" y="191086"/>
                    <a:pt x="739267" y="199260"/>
                    <a:pt x="749364" y="199260"/>
                  </a:cubicBezTo>
                  <a:cubicBezTo>
                    <a:pt x="759461" y="199260"/>
                    <a:pt x="767652" y="191086"/>
                    <a:pt x="767652" y="180996"/>
                  </a:cubicBezTo>
                  <a:cubicBezTo>
                    <a:pt x="767652" y="171007"/>
                    <a:pt x="759587" y="162871"/>
                    <a:pt x="749618" y="162731"/>
                  </a:cubicBezTo>
                  <a:close/>
                  <a:moveTo>
                    <a:pt x="749364" y="345376"/>
                  </a:moveTo>
                  <a:cubicBezTo>
                    <a:pt x="739267" y="345376"/>
                    <a:pt x="731076" y="353551"/>
                    <a:pt x="731076" y="363640"/>
                  </a:cubicBezTo>
                  <a:cubicBezTo>
                    <a:pt x="731076" y="373730"/>
                    <a:pt x="739267" y="381905"/>
                    <a:pt x="749364" y="381905"/>
                  </a:cubicBezTo>
                  <a:cubicBezTo>
                    <a:pt x="759461" y="381905"/>
                    <a:pt x="767652" y="373730"/>
                    <a:pt x="767652" y="363640"/>
                  </a:cubicBezTo>
                  <a:cubicBezTo>
                    <a:pt x="767652" y="353652"/>
                    <a:pt x="759587" y="345515"/>
                    <a:pt x="749618" y="345376"/>
                  </a:cubicBezTo>
                  <a:close/>
                  <a:moveTo>
                    <a:pt x="749364" y="71409"/>
                  </a:moveTo>
                  <a:cubicBezTo>
                    <a:pt x="739267" y="71409"/>
                    <a:pt x="731076" y="79584"/>
                    <a:pt x="731076" y="89673"/>
                  </a:cubicBezTo>
                  <a:cubicBezTo>
                    <a:pt x="731076" y="99763"/>
                    <a:pt x="739267" y="107938"/>
                    <a:pt x="749364" y="107938"/>
                  </a:cubicBezTo>
                  <a:cubicBezTo>
                    <a:pt x="759461" y="107938"/>
                    <a:pt x="767652" y="99763"/>
                    <a:pt x="767652" y="89673"/>
                  </a:cubicBezTo>
                  <a:cubicBezTo>
                    <a:pt x="767652" y="79685"/>
                    <a:pt x="759587" y="71548"/>
                    <a:pt x="749618" y="71409"/>
                  </a:cubicBezTo>
                  <a:close/>
                  <a:moveTo>
                    <a:pt x="703644" y="117070"/>
                  </a:moveTo>
                  <a:cubicBezTo>
                    <a:pt x="693548" y="117070"/>
                    <a:pt x="685356" y="125245"/>
                    <a:pt x="685356" y="135335"/>
                  </a:cubicBezTo>
                  <a:cubicBezTo>
                    <a:pt x="685356" y="145424"/>
                    <a:pt x="693548" y="153599"/>
                    <a:pt x="703644" y="153599"/>
                  </a:cubicBezTo>
                  <a:cubicBezTo>
                    <a:pt x="713740" y="153599"/>
                    <a:pt x="721932" y="145424"/>
                    <a:pt x="721932" y="135335"/>
                  </a:cubicBezTo>
                  <a:cubicBezTo>
                    <a:pt x="721932" y="125346"/>
                    <a:pt x="713867" y="117210"/>
                    <a:pt x="703898" y="117070"/>
                  </a:cubicBezTo>
                  <a:close/>
                  <a:moveTo>
                    <a:pt x="749364" y="254054"/>
                  </a:moveTo>
                  <a:cubicBezTo>
                    <a:pt x="739267" y="254054"/>
                    <a:pt x="731076" y="262228"/>
                    <a:pt x="731076" y="272318"/>
                  </a:cubicBezTo>
                  <a:cubicBezTo>
                    <a:pt x="731076" y="282408"/>
                    <a:pt x="739267" y="290583"/>
                    <a:pt x="749364" y="290583"/>
                  </a:cubicBezTo>
                  <a:cubicBezTo>
                    <a:pt x="759461" y="290583"/>
                    <a:pt x="767652" y="282408"/>
                    <a:pt x="767652" y="272318"/>
                  </a:cubicBezTo>
                  <a:cubicBezTo>
                    <a:pt x="767525" y="262406"/>
                    <a:pt x="759524" y="254383"/>
                    <a:pt x="749618" y="254244"/>
                  </a:cubicBezTo>
                  <a:close/>
                  <a:moveTo>
                    <a:pt x="703644" y="482359"/>
                  </a:moveTo>
                  <a:cubicBezTo>
                    <a:pt x="693548" y="482359"/>
                    <a:pt x="685356" y="490534"/>
                    <a:pt x="685356" y="500624"/>
                  </a:cubicBezTo>
                  <a:cubicBezTo>
                    <a:pt x="685356" y="510714"/>
                    <a:pt x="693548" y="518888"/>
                    <a:pt x="703644" y="518888"/>
                  </a:cubicBezTo>
                  <a:cubicBezTo>
                    <a:pt x="713740" y="518888"/>
                    <a:pt x="721932" y="510714"/>
                    <a:pt x="721932" y="500624"/>
                  </a:cubicBezTo>
                  <a:cubicBezTo>
                    <a:pt x="721805" y="490712"/>
                    <a:pt x="713804" y="482689"/>
                    <a:pt x="703898" y="482550"/>
                  </a:cubicBezTo>
                  <a:close/>
                  <a:moveTo>
                    <a:pt x="657924" y="71409"/>
                  </a:moveTo>
                  <a:cubicBezTo>
                    <a:pt x="647827" y="71409"/>
                    <a:pt x="639636" y="79584"/>
                    <a:pt x="639636" y="89673"/>
                  </a:cubicBezTo>
                  <a:cubicBezTo>
                    <a:pt x="639636" y="99763"/>
                    <a:pt x="647827" y="107938"/>
                    <a:pt x="657924" y="107938"/>
                  </a:cubicBezTo>
                  <a:cubicBezTo>
                    <a:pt x="668020" y="107938"/>
                    <a:pt x="676212" y="99763"/>
                    <a:pt x="676212" y="89673"/>
                  </a:cubicBezTo>
                  <a:cubicBezTo>
                    <a:pt x="676212" y="79685"/>
                    <a:pt x="668211" y="71548"/>
                    <a:pt x="658178" y="71409"/>
                  </a:cubicBezTo>
                  <a:close/>
                  <a:moveTo>
                    <a:pt x="886524" y="117070"/>
                  </a:moveTo>
                  <a:cubicBezTo>
                    <a:pt x="876427" y="117070"/>
                    <a:pt x="868236" y="125245"/>
                    <a:pt x="868236" y="135335"/>
                  </a:cubicBezTo>
                  <a:cubicBezTo>
                    <a:pt x="868236" y="145424"/>
                    <a:pt x="876427" y="153599"/>
                    <a:pt x="886524" y="153599"/>
                  </a:cubicBezTo>
                  <a:cubicBezTo>
                    <a:pt x="896620" y="153599"/>
                    <a:pt x="904812" y="145424"/>
                    <a:pt x="904812" y="135335"/>
                  </a:cubicBezTo>
                  <a:cubicBezTo>
                    <a:pt x="904812" y="125346"/>
                    <a:pt x="896811" y="117210"/>
                    <a:pt x="886778" y="117070"/>
                  </a:cubicBezTo>
                  <a:close/>
                  <a:moveTo>
                    <a:pt x="657924" y="162731"/>
                  </a:moveTo>
                  <a:cubicBezTo>
                    <a:pt x="647827" y="162731"/>
                    <a:pt x="639636" y="170906"/>
                    <a:pt x="639636" y="180996"/>
                  </a:cubicBezTo>
                  <a:cubicBezTo>
                    <a:pt x="639636" y="191086"/>
                    <a:pt x="647827" y="199260"/>
                    <a:pt x="657924" y="199260"/>
                  </a:cubicBezTo>
                  <a:cubicBezTo>
                    <a:pt x="668020" y="199260"/>
                    <a:pt x="676212" y="191086"/>
                    <a:pt x="676212" y="180996"/>
                  </a:cubicBezTo>
                  <a:cubicBezTo>
                    <a:pt x="676212" y="171007"/>
                    <a:pt x="668211" y="162871"/>
                    <a:pt x="658178" y="162731"/>
                  </a:cubicBezTo>
                  <a:close/>
                  <a:moveTo>
                    <a:pt x="657924" y="345376"/>
                  </a:moveTo>
                  <a:cubicBezTo>
                    <a:pt x="647827" y="345376"/>
                    <a:pt x="639636" y="353551"/>
                    <a:pt x="639636" y="363640"/>
                  </a:cubicBezTo>
                  <a:cubicBezTo>
                    <a:pt x="639636" y="373730"/>
                    <a:pt x="647827" y="381905"/>
                    <a:pt x="657924" y="381905"/>
                  </a:cubicBezTo>
                  <a:cubicBezTo>
                    <a:pt x="668020" y="381905"/>
                    <a:pt x="676212" y="373730"/>
                    <a:pt x="676212" y="363640"/>
                  </a:cubicBezTo>
                  <a:cubicBezTo>
                    <a:pt x="676212" y="353652"/>
                    <a:pt x="668211" y="345515"/>
                    <a:pt x="658178" y="345376"/>
                  </a:cubicBezTo>
                  <a:close/>
                  <a:moveTo>
                    <a:pt x="703644" y="391037"/>
                  </a:moveTo>
                  <a:cubicBezTo>
                    <a:pt x="693548" y="391037"/>
                    <a:pt x="685356" y="399212"/>
                    <a:pt x="685356" y="409302"/>
                  </a:cubicBezTo>
                  <a:cubicBezTo>
                    <a:pt x="685356" y="419391"/>
                    <a:pt x="693548" y="427566"/>
                    <a:pt x="703644" y="427566"/>
                  </a:cubicBezTo>
                  <a:cubicBezTo>
                    <a:pt x="713740" y="427566"/>
                    <a:pt x="721932" y="419391"/>
                    <a:pt x="721932" y="409302"/>
                  </a:cubicBezTo>
                  <a:cubicBezTo>
                    <a:pt x="721932" y="399313"/>
                    <a:pt x="713867" y="391177"/>
                    <a:pt x="703898" y="391037"/>
                  </a:cubicBezTo>
                  <a:close/>
                  <a:moveTo>
                    <a:pt x="703644" y="573682"/>
                  </a:moveTo>
                  <a:cubicBezTo>
                    <a:pt x="693548" y="573682"/>
                    <a:pt x="685356" y="581856"/>
                    <a:pt x="685356" y="591946"/>
                  </a:cubicBezTo>
                  <a:cubicBezTo>
                    <a:pt x="685356" y="602036"/>
                    <a:pt x="693548" y="610211"/>
                    <a:pt x="703644" y="610211"/>
                  </a:cubicBezTo>
                  <a:cubicBezTo>
                    <a:pt x="713740" y="610211"/>
                    <a:pt x="721932" y="602036"/>
                    <a:pt x="721932" y="591946"/>
                  </a:cubicBezTo>
                  <a:cubicBezTo>
                    <a:pt x="721932" y="581958"/>
                    <a:pt x="713867" y="573821"/>
                    <a:pt x="703898" y="573682"/>
                  </a:cubicBezTo>
                  <a:close/>
                  <a:moveTo>
                    <a:pt x="703644" y="208392"/>
                  </a:moveTo>
                  <a:cubicBezTo>
                    <a:pt x="693548" y="208392"/>
                    <a:pt x="685356" y="216567"/>
                    <a:pt x="685356" y="226657"/>
                  </a:cubicBezTo>
                  <a:cubicBezTo>
                    <a:pt x="685356" y="236747"/>
                    <a:pt x="693548" y="244921"/>
                    <a:pt x="703644" y="244921"/>
                  </a:cubicBezTo>
                  <a:cubicBezTo>
                    <a:pt x="713740" y="244921"/>
                    <a:pt x="721932" y="236747"/>
                    <a:pt x="721932" y="226657"/>
                  </a:cubicBezTo>
                  <a:cubicBezTo>
                    <a:pt x="721932" y="216669"/>
                    <a:pt x="713867" y="208532"/>
                    <a:pt x="703898" y="208392"/>
                  </a:cubicBezTo>
                  <a:close/>
                  <a:moveTo>
                    <a:pt x="703644" y="299715"/>
                  </a:moveTo>
                  <a:cubicBezTo>
                    <a:pt x="693548" y="299715"/>
                    <a:pt x="685356" y="307890"/>
                    <a:pt x="685356" y="317979"/>
                  </a:cubicBezTo>
                  <a:cubicBezTo>
                    <a:pt x="685356" y="328069"/>
                    <a:pt x="693548" y="336244"/>
                    <a:pt x="703644" y="336244"/>
                  </a:cubicBezTo>
                  <a:cubicBezTo>
                    <a:pt x="713740" y="336244"/>
                    <a:pt x="721932" y="328069"/>
                    <a:pt x="721932" y="317979"/>
                  </a:cubicBezTo>
                  <a:cubicBezTo>
                    <a:pt x="721932" y="307991"/>
                    <a:pt x="713867" y="299854"/>
                    <a:pt x="703898" y="299715"/>
                  </a:cubicBezTo>
                  <a:close/>
                  <a:moveTo>
                    <a:pt x="795084" y="573682"/>
                  </a:moveTo>
                  <a:cubicBezTo>
                    <a:pt x="784987" y="573682"/>
                    <a:pt x="776796" y="581856"/>
                    <a:pt x="776796" y="591946"/>
                  </a:cubicBezTo>
                  <a:cubicBezTo>
                    <a:pt x="776796" y="602036"/>
                    <a:pt x="784987" y="610211"/>
                    <a:pt x="795084" y="610211"/>
                  </a:cubicBezTo>
                  <a:cubicBezTo>
                    <a:pt x="805180" y="610211"/>
                    <a:pt x="813372" y="602036"/>
                    <a:pt x="813372" y="591946"/>
                  </a:cubicBezTo>
                  <a:cubicBezTo>
                    <a:pt x="813372" y="581958"/>
                    <a:pt x="805371" y="573821"/>
                    <a:pt x="795338" y="573682"/>
                  </a:cubicBezTo>
                  <a:close/>
                  <a:moveTo>
                    <a:pt x="657924" y="254054"/>
                  </a:moveTo>
                  <a:cubicBezTo>
                    <a:pt x="647827" y="254054"/>
                    <a:pt x="639636" y="262228"/>
                    <a:pt x="639636" y="272318"/>
                  </a:cubicBezTo>
                  <a:cubicBezTo>
                    <a:pt x="639636" y="282408"/>
                    <a:pt x="647827" y="290583"/>
                    <a:pt x="657924" y="290583"/>
                  </a:cubicBezTo>
                  <a:cubicBezTo>
                    <a:pt x="668020" y="290583"/>
                    <a:pt x="676212" y="282408"/>
                    <a:pt x="676212" y="272318"/>
                  </a:cubicBezTo>
                  <a:cubicBezTo>
                    <a:pt x="676085" y="262406"/>
                    <a:pt x="668084" y="254383"/>
                    <a:pt x="658178" y="254244"/>
                  </a:cubicBezTo>
                  <a:close/>
                  <a:moveTo>
                    <a:pt x="840804" y="162731"/>
                  </a:moveTo>
                  <a:cubicBezTo>
                    <a:pt x="830707" y="162731"/>
                    <a:pt x="822516" y="170906"/>
                    <a:pt x="822516" y="180996"/>
                  </a:cubicBezTo>
                  <a:cubicBezTo>
                    <a:pt x="822516" y="191086"/>
                    <a:pt x="830707" y="199260"/>
                    <a:pt x="840804" y="199260"/>
                  </a:cubicBezTo>
                  <a:cubicBezTo>
                    <a:pt x="850900" y="199260"/>
                    <a:pt x="859092" y="191086"/>
                    <a:pt x="859092" y="180996"/>
                  </a:cubicBezTo>
                  <a:cubicBezTo>
                    <a:pt x="859092" y="171007"/>
                    <a:pt x="851027" y="162871"/>
                    <a:pt x="841058" y="162731"/>
                  </a:cubicBezTo>
                  <a:close/>
                  <a:moveTo>
                    <a:pt x="840804" y="71409"/>
                  </a:moveTo>
                  <a:cubicBezTo>
                    <a:pt x="830707" y="71409"/>
                    <a:pt x="822516" y="79584"/>
                    <a:pt x="822516" y="89673"/>
                  </a:cubicBezTo>
                  <a:cubicBezTo>
                    <a:pt x="822516" y="99763"/>
                    <a:pt x="830707" y="107938"/>
                    <a:pt x="840804" y="107938"/>
                  </a:cubicBezTo>
                  <a:cubicBezTo>
                    <a:pt x="850900" y="107938"/>
                    <a:pt x="859092" y="99763"/>
                    <a:pt x="859092" y="89673"/>
                  </a:cubicBezTo>
                  <a:cubicBezTo>
                    <a:pt x="859092" y="79685"/>
                    <a:pt x="851027" y="71548"/>
                    <a:pt x="841058" y="71409"/>
                  </a:cubicBezTo>
                  <a:close/>
                  <a:moveTo>
                    <a:pt x="840804" y="345376"/>
                  </a:moveTo>
                  <a:cubicBezTo>
                    <a:pt x="830707" y="345376"/>
                    <a:pt x="822516" y="353551"/>
                    <a:pt x="822516" y="363640"/>
                  </a:cubicBezTo>
                  <a:cubicBezTo>
                    <a:pt x="822516" y="373730"/>
                    <a:pt x="830707" y="381905"/>
                    <a:pt x="840804" y="381905"/>
                  </a:cubicBezTo>
                  <a:cubicBezTo>
                    <a:pt x="850900" y="381905"/>
                    <a:pt x="859092" y="373730"/>
                    <a:pt x="859092" y="363640"/>
                  </a:cubicBezTo>
                  <a:cubicBezTo>
                    <a:pt x="859092" y="353652"/>
                    <a:pt x="851027" y="345515"/>
                    <a:pt x="841058" y="345376"/>
                  </a:cubicBezTo>
                  <a:close/>
                  <a:moveTo>
                    <a:pt x="886524" y="573682"/>
                  </a:moveTo>
                  <a:cubicBezTo>
                    <a:pt x="876427" y="573682"/>
                    <a:pt x="868236" y="581856"/>
                    <a:pt x="868236" y="591946"/>
                  </a:cubicBezTo>
                  <a:cubicBezTo>
                    <a:pt x="868236" y="602036"/>
                    <a:pt x="876427" y="610211"/>
                    <a:pt x="886524" y="610211"/>
                  </a:cubicBezTo>
                  <a:cubicBezTo>
                    <a:pt x="896620" y="610211"/>
                    <a:pt x="904812" y="602036"/>
                    <a:pt x="904812" y="591946"/>
                  </a:cubicBezTo>
                  <a:cubicBezTo>
                    <a:pt x="904812" y="581958"/>
                    <a:pt x="896811" y="573821"/>
                    <a:pt x="886778" y="573682"/>
                  </a:cubicBezTo>
                  <a:close/>
                  <a:moveTo>
                    <a:pt x="840804" y="254054"/>
                  </a:moveTo>
                  <a:cubicBezTo>
                    <a:pt x="830707" y="254054"/>
                    <a:pt x="822516" y="262228"/>
                    <a:pt x="822516" y="272318"/>
                  </a:cubicBezTo>
                  <a:cubicBezTo>
                    <a:pt x="822516" y="282408"/>
                    <a:pt x="830707" y="290583"/>
                    <a:pt x="840804" y="290583"/>
                  </a:cubicBezTo>
                  <a:cubicBezTo>
                    <a:pt x="850900" y="290583"/>
                    <a:pt x="859092" y="282408"/>
                    <a:pt x="859092" y="272318"/>
                  </a:cubicBezTo>
                  <a:cubicBezTo>
                    <a:pt x="858965" y="262406"/>
                    <a:pt x="850964" y="254383"/>
                    <a:pt x="841058" y="254244"/>
                  </a:cubicBezTo>
                  <a:close/>
                  <a:moveTo>
                    <a:pt x="886524" y="208392"/>
                  </a:moveTo>
                  <a:cubicBezTo>
                    <a:pt x="876427" y="208392"/>
                    <a:pt x="868236" y="216567"/>
                    <a:pt x="868236" y="226657"/>
                  </a:cubicBezTo>
                  <a:cubicBezTo>
                    <a:pt x="868236" y="236747"/>
                    <a:pt x="876427" y="244921"/>
                    <a:pt x="886524" y="244921"/>
                  </a:cubicBezTo>
                  <a:cubicBezTo>
                    <a:pt x="896620" y="244921"/>
                    <a:pt x="904812" y="236747"/>
                    <a:pt x="904812" y="226657"/>
                  </a:cubicBezTo>
                  <a:cubicBezTo>
                    <a:pt x="904812" y="216669"/>
                    <a:pt x="896811" y="208532"/>
                    <a:pt x="886778" y="208392"/>
                  </a:cubicBezTo>
                  <a:close/>
                  <a:moveTo>
                    <a:pt x="886524" y="299715"/>
                  </a:moveTo>
                  <a:cubicBezTo>
                    <a:pt x="876427" y="299715"/>
                    <a:pt x="868236" y="307890"/>
                    <a:pt x="868236" y="317979"/>
                  </a:cubicBezTo>
                  <a:cubicBezTo>
                    <a:pt x="868236" y="328069"/>
                    <a:pt x="876427" y="336244"/>
                    <a:pt x="886524" y="336244"/>
                  </a:cubicBezTo>
                  <a:cubicBezTo>
                    <a:pt x="896620" y="336244"/>
                    <a:pt x="904812" y="328069"/>
                    <a:pt x="904812" y="317979"/>
                  </a:cubicBezTo>
                  <a:cubicBezTo>
                    <a:pt x="904812" y="307991"/>
                    <a:pt x="896811" y="299854"/>
                    <a:pt x="886778" y="299715"/>
                  </a:cubicBezTo>
                  <a:close/>
                  <a:moveTo>
                    <a:pt x="886524" y="391037"/>
                  </a:moveTo>
                  <a:cubicBezTo>
                    <a:pt x="876427" y="391037"/>
                    <a:pt x="868236" y="399212"/>
                    <a:pt x="868236" y="409302"/>
                  </a:cubicBezTo>
                  <a:cubicBezTo>
                    <a:pt x="868236" y="419391"/>
                    <a:pt x="876427" y="427566"/>
                    <a:pt x="886524" y="427566"/>
                  </a:cubicBezTo>
                  <a:cubicBezTo>
                    <a:pt x="896620" y="427566"/>
                    <a:pt x="904812" y="419391"/>
                    <a:pt x="904812" y="409302"/>
                  </a:cubicBezTo>
                  <a:cubicBezTo>
                    <a:pt x="904812" y="399313"/>
                    <a:pt x="896811" y="391177"/>
                    <a:pt x="886778" y="391037"/>
                  </a:cubicBezTo>
                  <a:close/>
                  <a:moveTo>
                    <a:pt x="886524" y="482359"/>
                  </a:moveTo>
                  <a:cubicBezTo>
                    <a:pt x="876427" y="482359"/>
                    <a:pt x="868236" y="490534"/>
                    <a:pt x="868236" y="500624"/>
                  </a:cubicBezTo>
                  <a:cubicBezTo>
                    <a:pt x="868236" y="510714"/>
                    <a:pt x="876427" y="518888"/>
                    <a:pt x="886524" y="518888"/>
                  </a:cubicBezTo>
                  <a:cubicBezTo>
                    <a:pt x="896620" y="518888"/>
                    <a:pt x="904812" y="510714"/>
                    <a:pt x="904812" y="500624"/>
                  </a:cubicBezTo>
                  <a:cubicBezTo>
                    <a:pt x="904685" y="490712"/>
                    <a:pt x="896684" y="482689"/>
                    <a:pt x="886778" y="482550"/>
                  </a:cubicBezTo>
                  <a:close/>
                  <a:moveTo>
                    <a:pt x="795084" y="391037"/>
                  </a:moveTo>
                  <a:cubicBezTo>
                    <a:pt x="784987" y="391037"/>
                    <a:pt x="776796" y="399212"/>
                    <a:pt x="776796" y="409302"/>
                  </a:cubicBezTo>
                  <a:cubicBezTo>
                    <a:pt x="776796" y="419391"/>
                    <a:pt x="784987" y="427566"/>
                    <a:pt x="795084" y="427566"/>
                  </a:cubicBezTo>
                  <a:cubicBezTo>
                    <a:pt x="805180" y="427566"/>
                    <a:pt x="813372" y="419391"/>
                    <a:pt x="813372" y="409302"/>
                  </a:cubicBezTo>
                  <a:cubicBezTo>
                    <a:pt x="813372" y="399313"/>
                    <a:pt x="805371" y="391177"/>
                    <a:pt x="795338" y="391037"/>
                  </a:cubicBezTo>
                  <a:close/>
                  <a:moveTo>
                    <a:pt x="795084" y="299715"/>
                  </a:moveTo>
                  <a:cubicBezTo>
                    <a:pt x="784987" y="299715"/>
                    <a:pt x="776796" y="307890"/>
                    <a:pt x="776796" y="317979"/>
                  </a:cubicBezTo>
                  <a:cubicBezTo>
                    <a:pt x="776796" y="328069"/>
                    <a:pt x="784987" y="336244"/>
                    <a:pt x="795084" y="336244"/>
                  </a:cubicBezTo>
                  <a:cubicBezTo>
                    <a:pt x="805180" y="336244"/>
                    <a:pt x="813372" y="328069"/>
                    <a:pt x="813372" y="317979"/>
                  </a:cubicBezTo>
                  <a:cubicBezTo>
                    <a:pt x="813372" y="307991"/>
                    <a:pt x="805371" y="299854"/>
                    <a:pt x="795338" y="299715"/>
                  </a:cubicBezTo>
                  <a:close/>
                  <a:moveTo>
                    <a:pt x="840804" y="436698"/>
                  </a:moveTo>
                  <a:cubicBezTo>
                    <a:pt x="830707" y="436698"/>
                    <a:pt x="822516" y="444873"/>
                    <a:pt x="822516" y="454963"/>
                  </a:cubicBezTo>
                  <a:cubicBezTo>
                    <a:pt x="822516" y="465053"/>
                    <a:pt x="830707" y="473227"/>
                    <a:pt x="840804" y="473227"/>
                  </a:cubicBezTo>
                  <a:cubicBezTo>
                    <a:pt x="850900" y="473227"/>
                    <a:pt x="859092" y="465053"/>
                    <a:pt x="859092" y="454963"/>
                  </a:cubicBezTo>
                  <a:cubicBezTo>
                    <a:pt x="859092" y="444974"/>
                    <a:pt x="851027" y="436838"/>
                    <a:pt x="841058" y="436698"/>
                  </a:cubicBezTo>
                  <a:close/>
                  <a:moveTo>
                    <a:pt x="795084" y="208392"/>
                  </a:moveTo>
                  <a:cubicBezTo>
                    <a:pt x="784987" y="208392"/>
                    <a:pt x="776796" y="216567"/>
                    <a:pt x="776796" y="226657"/>
                  </a:cubicBezTo>
                  <a:cubicBezTo>
                    <a:pt x="776796" y="236747"/>
                    <a:pt x="784987" y="244921"/>
                    <a:pt x="795084" y="244921"/>
                  </a:cubicBezTo>
                  <a:cubicBezTo>
                    <a:pt x="805180" y="244921"/>
                    <a:pt x="813372" y="236747"/>
                    <a:pt x="813372" y="226657"/>
                  </a:cubicBezTo>
                  <a:cubicBezTo>
                    <a:pt x="813372" y="216669"/>
                    <a:pt x="805371" y="208532"/>
                    <a:pt x="795338" y="208392"/>
                  </a:cubicBezTo>
                  <a:close/>
                  <a:moveTo>
                    <a:pt x="795084" y="482359"/>
                  </a:moveTo>
                  <a:cubicBezTo>
                    <a:pt x="784987" y="482359"/>
                    <a:pt x="776796" y="490534"/>
                    <a:pt x="776796" y="500624"/>
                  </a:cubicBezTo>
                  <a:cubicBezTo>
                    <a:pt x="776796" y="510714"/>
                    <a:pt x="784987" y="518888"/>
                    <a:pt x="795084" y="518888"/>
                  </a:cubicBezTo>
                  <a:cubicBezTo>
                    <a:pt x="805180" y="518888"/>
                    <a:pt x="813372" y="510714"/>
                    <a:pt x="813372" y="500624"/>
                  </a:cubicBezTo>
                  <a:cubicBezTo>
                    <a:pt x="813245" y="490712"/>
                    <a:pt x="805244" y="482689"/>
                    <a:pt x="795338" y="482550"/>
                  </a:cubicBezTo>
                  <a:close/>
                  <a:moveTo>
                    <a:pt x="795084" y="117070"/>
                  </a:moveTo>
                  <a:cubicBezTo>
                    <a:pt x="784987" y="117070"/>
                    <a:pt x="776796" y="125245"/>
                    <a:pt x="776796" y="135335"/>
                  </a:cubicBezTo>
                  <a:cubicBezTo>
                    <a:pt x="776796" y="145424"/>
                    <a:pt x="784987" y="153599"/>
                    <a:pt x="795084" y="153599"/>
                  </a:cubicBezTo>
                  <a:cubicBezTo>
                    <a:pt x="805180" y="153599"/>
                    <a:pt x="813372" y="145424"/>
                    <a:pt x="813372" y="135335"/>
                  </a:cubicBezTo>
                  <a:cubicBezTo>
                    <a:pt x="813372" y="125346"/>
                    <a:pt x="805371" y="117210"/>
                    <a:pt x="795338" y="117070"/>
                  </a:cubicBezTo>
                  <a:close/>
                  <a:moveTo>
                    <a:pt x="840804" y="528021"/>
                  </a:moveTo>
                  <a:cubicBezTo>
                    <a:pt x="830644" y="527983"/>
                    <a:pt x="822452" y="536164"/>
                    <a:pt x="822389" y="546285"/>
                  </a:cubicBezTo>
                  <a:cubicBezTo>
                    <a:pt x="822325" y="556407"/>
                    <a:pt x="830517" y="564638"/>
                    <a:pt x="840677" y="564676"/>
                  </a:cubicBezTo>
                  <a:cubicBezTo>
                    <a:pt x="850837" y="564714"/>
                    <a:pt x="859028" y="556533"/>
                    <a:pt x="859092" y="546412"/>
                  </a:cubicBezTo>
                  <a:cubicBezTo>
                    <a:pt x="859092" y="546367"/>
                    <a:pt x="859092" y="546330"/>
                    <a:pt x="859092" y="546285"/>
                  </a:cubicBezTo>
                  <a:cubicBezTo>
                    <a:pt x="859092" y="536297"/>
                    <a:pt x="851027" y="528160"/>
                    <a:pt x="841058" y="528021"/>
                  </a:cubicBezTo>
                  <a:close/>
                  <a:moveTo>
                    <a:pt x="840804" y="619343"/>
                  </a:moveTo>
                  <a:cubicBezTo>
                    <a:pt x="830707" y="619343"/>
                    <a:pt x="822516" y="627518"/>
                    <a:pt x="822516" y="637607"/>
                  </a:cubicBezTo>
                  <a:cubicBezTo>
                    <a:pt x="822516" y="639148"/>
                    <a:pt x="822770" y="640683"/>
                    <a:pt x="823151" y="642174"/>
                  </a:cubicBezTo>
                  <a:cubicBezTo>
                    <a:pt x="835089" y="639814"/>
                    <a:pt x="846837" y="636701"/>
                    <a:pt x="858393" y="632851"/>
                  </a:cubicBezTo>
                  <a:cubicBezTo>
                    <a:pt x="856298" y="624994"/>
                    <a:pt x="849186" y="619489"/>
                    <a:pt x="841058" y="619343"/>
                  </a:cubicBezTo>
                  <a:close/>
                  <a:moveTo>
                    <a:pt x="795084" y="25748"/>
                  </a:moveTo>
                  <a:cubicBezTo>
                    <a:pt x="784987" y="25748"/>
                    <a:pt x="776796" y="33922"/>
                    <a:pt x="776796" y="44012"/>
                  </a:cubicBezTo>
                  <a:cubicBezTo>
                    <a:pt x="776796" y="54102"/>
                    <a:pt x="784987" y="62277"/>
                    <a:pt x="795084" y="62277"/>
                  </a:cubicBezTo>
                  <a:cubicBezTo>
                    <a:pt x="805180" y="62277"/>
                    <a:pt x="813372" y="54102"/>
                    <a:pt x="813372" y="44012"/>
                  </a:cubicBezTo>
                  <a:cubicBezTo>
                    <a:pt x="813245" y="34100"/>
                    <a:pt x="805244" y="26078"/>
                    <a:pt x="795338" y="25938"/>
                  </a:cubicBezTo>
                  <a:close/>
                </a:path>
              </a:pathLst>
            </a:custGeom>
            <a:solidFill>
              <a:srgbClr val="F0028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4"/>
            <p:cNvSpPr/>
            <p:nvPr/>
          </p:nvSpPr>
          <p:spPr>
            <a:xfrm>
              <a:off x="6788222" y="1606642"/>
              <a:ext cx="679513" cy="456825"/>
            </a:xfrm>
            <a:custGeom>
              <a:avLst/>
              <a:gdLst/>
              <a:ahLst/>
              <a:cxnLst/>
              <a:rect l="l" t="t" r="r" b="b"/>
              <a:pathLst>
                <a:path w="1812035" h="1218201" extrusionOk="0">
                  <a:moveTo>
                    <a:pt x="877760" y="1218202"/>
                  </a:moveTo>
                  <a:cubicBezTo>
                    <a:pt x="1373442" y="1218202"/>
                    <a:pt x="1576959" y="444118"/>
                    <a:pt x="1812036" y="0"/>
                  </a:cubicBezTo>
                  <a:lnTo>
                    <a:pt x="0" y="0"/>
                  </a:lnTo>
                  <a:cubicBezTo>
                    <a:pt x="243967" y="601269"/>
                    <a:pt x="522922" y="1218202"/>
                    <a:pt x="877760" y="1218202"/>
                  </a:cubicBezTo>
                  <a:close/>
                </a:path>
              </a:pathLst>
            </a:custGeom>
            <a:gradFill>
              <a:gsLst>
                <a:gs pos="0">
                  <a:srgbClr val="BEF176"/>
                </a:gs>
                <a:gs pos="100000">
                  <a:srgbClr val="17A89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4"/>
            <p:cNvSpPr/>
            <p:nvPr/>
          </p:nvSpPr>
          <p:spPr>
            <a:xfrm>
              <a:off x="6308923" y="1183542"/>
              <a:ext cx="479298" cy="423103"/>
            </a:xfrm>
            <a:custGeom>
              <a:avLst/>
              <a:gdLst/>
              <a:ahLst/>
              <a:cxnLst/>
              <a:rect l="l" t="t" r="r" b="b"/>
              <a:pathLst>
                <a:path w="1278128" h="1128274" extrusionOk="0">
                  <a:moveTo>
                    <a:pt x="641922" y="0"/>
                  </a:moveTo>
                  <a:cubicBezTo>
                    <a:pt x="371729" y="0"/>
                    <a:pt x="243142" y="659994"/>
                    <a:pt x="0" y="1128275"/>
                  </a:cubicBezTo>
                  <a:lnTo>
                    <a:pt x="1278128" y="1128275"/>
                  </a:lnTo>
                  <a:cubicBezTo>
                    <a:pt x="1046290" y="557066"/>
                    <a:pt x="845947" y="0"/>
                    <a:pt x="641922" y="0"/>
                  </a:cubicBezTo>
                  <a:close/>
                </a:path>
              </a:pathLst>
            </a:custGeom>
            <a:solidFill>
              <a:srgbClr val="FF3D4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4"/>
            <p:cNvSpPr/>
            <p:nvPr/>
          </p:nvSpPr>
          <p:spPr>
            <a:xfrm>
              <a:off x="7467735" y="1492704"/>
              <a:ext cx="265033" cy="113939"/>
            </a:xfrm>
            <a:custGeom>
              <a:avLst/>
              <a:gdLst/>
              <a:ahLst/>
              <a:cxnLst/>
              <a:rect l="l" t="t" r="r" b="b"/>
              <a:pathLst>
                <a:path w="706755" h="303837" extrusionOk="0">
                  <a:moveTo>
                    <a:pt x="320167" y="0"/>
                  </a:moveTo>
                  <a:cubicBezTo>
                    <a:pt x="194310" y="0"/>
                    <a:pt x="94615" y="125251"/>
                    <a:pt x="0" y="303837"/>
                  </a:cubicBezTo>
                  <a:lnTo>
                    <a:pt x="706755" y="303837"/>
                  </a:lnTo>
                  <a:cubicBezTo>
                    <a:pt x="594932" y="135335"/>
                    <a:pt x="483933" y="0"/>
                    <a:pt x="320167" y="0"/>
                  </a:cubicBezTo>
                  <a:close/>
                </a:path>
              </a:pathLst>
            </a:custGeom>
            <a:solidFill>
              <a:srgbClr val="A54F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4"/>
            <p:cNvSpPr/>
            <p:nvPr/>
          </p:nvSpPr>
          <p:spPr>
            <a:xfrm>
              <a:off x="8954159" y="1606642"/>
              <a:ext cx="189405" cy="242741"/>
            </a:xfrm>
            <a:custGeom>
              <a:avLst/>
              <a:gdLst/>
              <a:ahLst/>
              <a:cxnLst/>
              <a:rect l="l" t="t" r="r" b="b"/>
              <a:pathLst>
                <a:path w="505079" h="647310" extrusionOk="0">
                  <a:moveTo>
                    <a:pt x="0" y="0"/>
                  </a:moveTo>
                  <a:cubicBezTo>
                    <a:pt x="127000" y="368460"/>
                    <a:pt x="278765" y="644013"/>
                    <a:pt x="505079" y="647310"/>
                  </a:cubicBezTo>
                  <a:lnTo>
                    <a:pt x="505079" y="0"/>
                  </a:lnTo>
                  <a:close/>
                </a:path>
              </a:pathLst>
            </a:custGeom>
            <a:gradFill>
              <a:gsLst>
                <a:gs pos="0">
                  <a:srgbClr val="FF826C"/>
                </a:gs>
                <a:gs pos="100000">
                  <a:srgbClr val="FF3E45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4"/>
            <p:cNvSpPr/>
            <p:nvPr/>
          </p:nvSpPr>
          <p:spPr>
            <a:xfrm>
              <a:off x="5519015" y="1249917"/>
              <a:ext cx="397002" cy="356728"/>
            </a:xfrm>
            <a:custGeom>
              <a:avLst/>
              <a:gdLst/>
              <a:ahLst/>
              <a:cxnLst/>
              <a:rect l="l" t="t" r="r" b="b"/>
              <a:pathLst>
                <a:path w="1058671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058672" y="951274"/>
                  </a:lnTo>
                  <a:cubicBezTo>
                    <a:pt x="920623" y="672805"/>
                    <a:pt x="806005" y="314808"/>
                    <a:pt x="664654" y="17313"/>
                  </a:cubicBezTo>
                  <a:cubicBezTo>
                    <a:pt x="639312" y="6075"/>
                    <a:pt x="611924" y="184"/>
                    <a:pt x="584200" y="0"/>
                  </a:cubicBezTo>
                  <a:close/>
                </a:path>
              </a:pathLst>
            </a:custGeom>
            <a:solidFill>
              <a:srgbClr val="FF800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4"/>
            <p:cNvSpPr/>
            <p:nvPr/>
          </p:nvSpPr>
          <p:spPr>
            <a:xfrm>
              <a:off x="7215942" y="1606642"/>
              <a:ext cx="470225" cy="214036"/>
            </a:xfrm>
            <a:custGeom>
              <a:avLst/>
              <a:gdLst/>
              <a:ahLst/>
              <a:cxnLst/>
              <a:rect l="l" t="t" r="r" b="b"/>
              <a:pathLst>
                <a:path w="1253934" h="570764" extrusionOk="0">
                  <a:moveTo>
                    <a:pt x="569913" y="570765"/>
                  </a:moveTo>
                  <a:cubicBezTo>
                    <a:pt x="852488" y="570765"/>
                    <a:pt x="1068959" y="318106"/>
                    <a:pt x="1253934" y="0"/>
                  </a:cubicBezTo>
                  <a:lnTo>
                    <a:pt x="0" y="0"/>
                  </a:lnTo>
                  <a:cubicBezTo>
                    <a:pt x="142240" y="325336"/>
                    <a:pt x="312674" y="570765"/>
                    <a:pt x="569913" y="570765"/>
                  </a:cubicBezTo>
                  <a:close/>
                </a:path>
              </a:pathLst>
            </a:custGeom>
            <a:solidFill>
              <a:srgbClr val="7DFF29">
                <a:alpha val="4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4"/>
            <p:cNvSpPr/>
            <p:nvPr/>
          </p:nvSpPr>
          <p:spPr>
            <a:xfrm>
              <a:off x="8828810" y="1202353"/>
              <a:ext cx="314754" cy="404291"/>
            </a:xfrm>
            <a:custGeom>
              <a:avLst/>
              <a:gdLst/>
              <a:ahLst/>
              <a:cxnLst/>
              <a:rect l="l" t="t" r="r" b="b"/>
              <a:pathLst>
                <a:path w="839343" h="1078110" extrusionOk="0">
                  <a:moveTo>
                    <a:pt x="0" y="1078111"/>
                  </a:moveTo>
                  <a:lnTo>
                    <a:pt x="839343" y="1078111"/>
                  </a:lnTo>
                  <a:lnTo>
                    <a:pt x="839343" y="0"/>
                  </a:lnTo>
                  <a:cubicBezTo>
                    <a:pt x="537274" y="5898"/>
                    <a:pt x="328867" y="647881"/>
                    <a:pt x="0" y="1078111"/>
                  </a:cubicBezTo>
                  <a:close/>
                </a:path>
              </a:pathLst>
            </a:custGeom>
            <a:solidFill>
              <a:srgbClr val="FF96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4"/>
            <p:cNvSpPr/>
            <p:nvPr/>
          </p:nvSpPr>
          <p:spPr>
            <a:xfrm>
              <a:off x="6509901" y="1012171"/>
              <a:ext cx="699230" cy="594522"/>
            </a:xfrm>
            <a:custGeom>
              <a:avLst/>
              <a:gdLst/>
              <a:ahLst/>
              <a:cxnLst/>
              <a:rect l="l" t="t" r="r" b="b"/>
              <a:pathLst>
                <a:path w="1864614" h="1585393" extrusionOk="0">
                  <a:moveTo>
                    <a:pt x="215900" y="962880"/>
                  </a:moveTo>
                  <a:lnTo>
                    <a:pt x="839153" y="1585267"/>
                  </a:lnTo>
                  <a:lnTo>
                    <a:pt x="866648" y="1585267"/>
                  </a:lnTo>
                  <a:lnTo>
                    <a:pt x="223329" y="942523"/>
                  </a:lnTo>
                  <a:close/>
                  <a:moveTo>
                    <a:pt x="194754" y="1023761"/>
                  </a:moveTo>
                  <a:lnTo>
                    <a:pt x="757047" y="1585267"/>
                  </a:lnTo>
                  <a:lnTo>
                    <a:pt x="784542" y="1585267"/>
                  </a:lnTo>
                  <a:lnTo>
                    <a:pt x="201866" y="1003341"/>
                  </a:lnTo>
                  <a:cubicBezTo>
                    <a:pt x="199771" y="1010190"/>
                    <a:pt x="197358" y="1016976"/>
                    <a:pt x="195009" y="1023761"/>
                  </a:cubicBezTo>
                  <a:close/>
                  <a:moveTo>
                    <a:pt x="173990" y="1084833"/>
                  </a:moveTo>
                  <a:lnTo>
                    <a:pt x="675132" y="1585267"/>
                  </a:lnTo>
                  <a:lnTo>
                    <a:pt x="702691" y="1585267"/>
                  </a:lnTo>
                  <a:lnTo>
                    <a:pt x="181039" y="1064349"/>
                  </a:lnTo>
                  <a:close/>
                  <a:moveTo>
                    <a:pt x="259143" y="841751"/>
                  </a:moveTo>
                  <a:lnTo>
                    <a:pt x="1003681" y="1585267"/>
                  </a:lnTo>
                  <a:lnTo>
                    <a:pt x="1031177" y="1585267"/>
                  </a:lnTo>
                  <a:lnTo>
                    <a:pt x="266700" y="821584"/>
                  </a:lnTo>
                  <a:close/>
                  <a:moveTo>
                    <a:pt x="237490" y="902188"/>
                  </a:moveTo>
                  <a:lnTo>
                    <a:pt x="921512" y="1585267"/>
                  </a:lnTo>
                  <a:lnTo>
                    <a:pt x="949071" y="1585267"/>
                  </a:lnTo>
                  <a:lnTo>
                    <a:pt x="244729" y="881895"/>
                  </a:lnTo>
                  <a:close/>
                  <a:moveTo>
                    <a:pt x="303657" y="722207"/>
                  </a:moveTo>
                  <a:lnTo>
                    <a:pt x="1167892" y="1585267"/>
                  </a:lnTo>
                  <a:lnTo>
                    <a:pt x="1195451" y="1585267"/>
                  </a:lnTo>
                  <a:lnTo>
                    <a:pt x="311150" y="702358"/>
                  </a:lnTo>
                  <a:cubicBezTo>
                    <a:pt x="308801" y="708953"/>
                    <a:pt x="306260" y="715549"/>
                    <a:pt x="303657" y="722207"/>
                  </a:cubicBezTo>
                  <a:close/>
                  <a:moveTo>
                    <a:pt x="281178" y="781757"/>
                  </a:moveTo>
                  <a:lnTo>
                    <a:pt x="1085850" y="1585267"/>
                  </a:lnTo>
                  <a:lnTo>
                    <a:pt x="1113346" y="1585267"/>
                  </a:lnTo>
                  <a:lnTo>
                    <a:pt x="288671" y="761717"/>
                  </a:lnTo>
                  <a:cubicBezTo>
                    <a:pt x="286131" y="768376"/>
                    <a:pt x="283654" y="775035"/>
                    <a:pt x="281178" y="781757"/>
                  </a:cubicBezTo>
                  <a:close/>
                  <a:moveTo>
                    <a:pt x="45657" y="1448727"/>
                  </a:moveTo>
                  <a:lnTo>
                    <a:pt x="182372" y="1585267"/>
                  </a:lnTo>
                  <a:lnTo>
                    <a:pt x="209867" y="1585267"/>
                  </a:lnTo>
                  <a:lnTo>
                    <a:pt x="53086" y="1428687"/>
                  </a:lnTo>
                  <a:close/>
                  <a:moveTo>
                    <a:pt x="23051" y="1508150"/>
                  </a:moveTo>
                  <a:lnTo>
                    <a:pt x="100266" y="1585267"/>
                  </a:lnTo>
                  <a:lnTo>
                    <a:pt x="127762" y="1585267"/>
                  </a:lnTo>
                  <a:lnTo>
                    <a:pt x="30671" y="1488300"/>
                  </a:lnTo>
                  <a:close/>
                  <a:moveTo>
                    <a:pt x="67501" y="1388797"/>
                  </a:moveTo>
                  <a:lnTo>
                    <a:pt x="264351" y="1585394"/>
                  </a:lnTo>
                  <a:lnTo>
                    <a:pt x="292100" y="1585394"/>
                  </a:lnTo>
                  <a:lnTo>
                    <a:pt x="75121" y="1368757"/>
                  </a:lnTo>
                  <a:close/>
                  <a:moveTo>
                    <a:pt x="326517" y="663228"/>
                  </a:moveTo>
                  <a:lnTo>
                    <a:pt x="1249807" y="1585267"/>
                  </a:lnTo>
                  <a:lnTo>
                    <a:pt x="1277303" y="1585267"/>
                  </a:lnTo>
                  <a:lnTo>
                    <a:pt x="334709" y="643632"/>
                  </a:lnTo>
                  <a:cubicBezTo>
                    <a:pt x="332041" y="650164"/>
                    <a:pt x="329374" y="656696"/>
                    <a:pt x="326771" y="663228"/>
                  </a:cubicBezTo>
                  <a:close/>
                  <a:moveTo>
                    <a:pt x="153035" y="1145905"/>
                  </a:moveTo>
                  <a:lnTo>
                    <a:pt x="593027" y="1585267"/>
                  </a:lnTo>
                  <a:lnTo>
                    <a:pt x="620522" y="1585267"/>
                  </a:lnTo>
                  <a:lnTo>
                    <a:pt x="160084" y="1125421"/>
                  </a:lnTo>
                  <a:close/>
                  <a:moveTo>
                    <a:pt x="0" y="1566812"/>
                  </a:moveTo>
                  <a:lnTo>
                    <a:pt x="18288" y="1585077"/>
                  </a:lnTo>
                  <a:lnTo>
                    <a:pt x="45847" y="1585077"/>
                  </a:lnTo>
                  <a:lnTo>
                    <a:pt x="7747" y="1547026"/>
                  </a:lnTo>
                  <a:cubicBezTo>
                    <a:pt x="5080" y="1554128"/>
                    <a:pt x="2413" y="1560470"/>
                    <a:pt x="0" y="1566812"/>
                  </a:cubicBezTo>
                  <a:close/>
                  <a:moveTo>
                    <a:pt x="132207" y="1206723"/>
                  </a:moveTo>
                  <a:lnTo>
                    <a:pt x="511111" y="1585077"/>
                  </a:lnTo>
                  <a:lnTo>
                    <a:pt x="538607" y="1585077"/>
                  </a:lnTo>
                  <a:lnTo>
                    <a:pt x="139065" y="1186302"/>
                  </a:lnTo>
                  <a:close/>
                  <a:moveTo>
                    <a:pt x="110998" y="1267605"/>
                  </a:moveTo>
                  <a:lnTo>
                    <a:pt x="428942" y="1585077"/>
                  </a:lnTo>
                  <a:lnTo>
                    <a:pt x="456438" y="1585077"/>
                  </a:lnTo>
                  <a:lnTo>
                    <a:pt x="118110" y="1247184"/>
                  </a:lnTo>
                  <a:cubicBezTo>
                    <a:pt x="115570" y="1254223"/>
                    <a:pt x="113221" y="1261009"/>
                    <a:pt x="110808" y="1267795"/>
                  </a:cubicBezTo>
                  <a:close/>
                  <a:moveTo>
                    <a:pt x="89662" y="1328233"/>
                  </a:moveTo>
                  <a:lnTo>
                    <a:pt x="346837" y="1585077"/>
                  </a:lnTo>
                  <a:lnTo>
                    <a:pt x="374333" y="1585077"/>
                  </a:lnTo>
                  <a:lnTo>
                    <a:pt x="96838" y="1307939"/>
                  </a:lnTo>
                  <a:cubicBezTo>
                    <a:pt x="94234" y="1314915"/>
                    <a:pt x="91884" y="1321701"/>
                    <a:pt x="89472" y="1328423"/>
                  </a:cubicBezTo>
                  <a:close/>
                  <a:moveTo>
                    <a:pt x="1792922" y="1361400"/>
                  </a:moveTo>
                  <a:lnTo>
                    <a:pt x="599122" y="169137"/>
                  </a:lnTo>
                  <a:cubicBezTo>
                    <a:pt x="594868" y="173956"/>
                    <a:pt x="590614" y="178966"/>
                    <a:pt x="586422" y="183976"/>
                  </a:cubicBezTo>
                  <a:lnTo>
                    <a:pt x="1809750" y="1405920"/>
                  </a:lnTo>
                  <a:cubicBezTo>
                    <a:pt x="1804035" y="1391251"/>
                    <a:pt x="1798383" y="1376475"/>
                    <a:pt x="1792732" y="1361591"/>
                  </a:cubicBezTo>
                  <a:close/>
                  <a:moveTo>
                    <a:pt x="1608772" y="849171"/>
                  </a:moveTo>
                  <a:lnTo>
                    <a:pt x="785876" y="27967"/>
                  </a:lnTo>
                  <a:cubicBezTo>
                    <a:pt x="779526" y="30631"/>
                    <a:pt x="773176" y="33421"/>
                    <a:pt x="766826" y="36402"/>
                  </a:cubicBezTo>
                  <a:lnTo>
                    <a:pt x="1624076" y="892549"/>
                  </a:lnTo>
                  <a:close/>
                  <a:moveTo>
                    <a:pt x="1745488" y="1231837"/>
                  </a:moveTo>
                  <a:lnTo>
                    <a:pt x="638873" y="127217"/>
                  </a:lnTo>
                  <a:cubicBezTo>
                    <a:pt x="634238" y="131720"/>
                    <a:pt x="629603" y="136222"/>
                    <a:pt x="625030" y="140915"/>
                  </a:cubicBezTo>
                  <a:lnTo>
                    <a:pt x="1760728" y="1275088"/>
                  </a:lnTo>
                  <a:close/>
                  <a:moveTo>
                    <a:pt x="1700149" y="1104493"/>
                  </a:moveTo>
                  <a:lnTo>
                    <a:pt x="682689" y="89166"/>
                  </a:lnTo>
                  <a:cubicBezTo>
                    <a:pt x="677609" y="93161"/>
                    <a:pt x="672528" y="97347"/>
                    <a:pt x="667512" y="101533"/>
                  </a:cubicBezTo>
                  <a:lnTo>
                    <a:pt x="1714818" y="1147490"/>
                  </a:lnTo>
                  <a:close/>
                  <a:moveTo>
                    <a:pt x="1558734" y="717197"/>
                  </a:moveTo>
                  <a:lnTo>
                    <a:pt x="848423" y="8435"/>
                  </a:lnTo>
                  <a:cubicBezTo>
                    <a:pt x="841058" y="10020"/>
                    <a:pt x="833691" y="11859"/>
                    <a:pt x="826453" y="13952"/>
                  </a:cubicBezTo>
                  <a:lnTo>
                    <a:pt x="1575753" y="762288"/>
                  </a:lnTo>
                  <a:cubicBezTo>
                    <a:pt x="1569974" y="747239"/>
                    <a:pt x="1564132" y="732272"/>
                    <a:pt x="1558354" y="717388"/>
                  </a:cubicBezTo>
                  <a:close/>
                  <a:moveTo>
                    <a:pt x="1655128" y="977593"/>
                  </a:moveTo>
                  <a:lnTo>
                    <a:pt x="731266" y="55491"/>
                  </a:lnTo>
                  <a:cubicBezTo>
                    <a:pt x="725615" y="58852"/>
                    <a:pt x="719963" y="62404"/>
                    <a:pt x="714375" y="66082"/>
                  </a:cubicBezTo>
                  <a:lnTo>
                    <a:pt x="1670050" y="1020337"/>
                  </a:lnTo>
                  <a:cubicBezTo>
                    <a:pt x="1664843" y="1006131"/>
                    <a:pt x="1659827" y="991925"/>
                    <a:pt x="1654746" y="977783"/>
                  </a:cubicBezTo>
                  <a:close/>
                  <a:moveTo>
                    <a:pt x="1289876" y="202621"/>
                  </a:moveTo>
                  <a:lnTo>
                    <a:pt x="1173035" y="85995"/>
                  </a:lnTo>
                  <a:cubicBezTo>
                    <a:pt x="1150029" y="68341"/>
                    <a:pt x="1125385" y="52924"/>
                    <a:pt x="1099439" y="39954"/>
                  </a:cubicBezTo>
                  <a:lnTo>
                    <a:pt x="1356423" y="296544"/>
                  </a:lnTo>
                  <a:cubicBezTo>
                    <a:pt x="1335786" y="264142"/>
                    <a:pt x="1313434" y="232854"/>
                    <a:pt x="1289495" y="202812"/>
                  </a:cubicBezTo>
                  <a:close/>
                  <a:moveTo>
                    <a:pt x="1501457" y="577994"/>
                  </a:moveTo>
                  <a:lnTo>
                    <a:pt x="922147" y="0"/>
                  </a:lnTo>
                  <a:cubicBezTo>
                    <a:pt x="913321" y="0"/>
                    <a:pt x="904558" y="634"/>
                    <a:pt x="895922" y="1332"/>
                  </a:cubicBezTo>
                  <a:lnTo>
                    <a:pt x="1521396" y="625938"/>
                  </a:lnTo>
                  <a:cubicBezTo>
                    <a:pt x="1514666" y="609894"/>
                    <a:pt x="1507934" y="593912"/>
                    <a:pt x="1501077" y="578185"/>
                  </a:cubicBezTo>
                  <a:close/>
                  <a:moveTo>
                    <a:pt x="1428496" y="423127"/>
                  </a:moveTo>
                  <a:lnTo>
                    <a:pt x="1013841" y="9576"/>
                  </a:lnTo>
                  <a:cubicBezTo>
                    <a:pt x="1002792" y="7039"/>
                    <a:pt x="991597" y="4926"/>
                    <a:pt x="980250" y="3234"/>
                  </a:cubicBezTo>
                  <a:lnTo>
                    <a:pt x="1455293" y="477667"/>
                  </a:lnTo>
                  <a:cubicBezTo>
                    <a:pt x="1446340" y="459275"/>
                    <a:pt x="1437322" y="441157"/>
                    <a:pt x="1428115" y="423317"/>
                  </a:cubicBezTo>
                  <a:close/>
                  <a:moveTo>
                    <a:pt x="456057" y="381651"/>
                  </a:moveTo>
                  <a:lnTo>
                    <a:pt x="1661033" y="1585077"/>
                  </a:lnTo>
                  <a:lnTo>
                    <a:pt x="1688592" y="1585077"/>
                  </a:lnTo>
                  <a:lnTo>
                    <a:pt x="465455" y="364084"/>
                  </a:lnTo>
                  <a:cubicBezTo>
                    <a:pt x="462153" y="369982"/>
                    <a:pt x="458915" y="375880"/>
                    <a:pt x="455676" y="381842"/>
                  </a:cubicBezTo>
                  <a:close/>
                  <a:moveTo>
                    <a:pt x="427990" y="435620"/>
                  </a:moveTo>
                  <a:lnTo>
                    <a:pt x="1578928" y="1585077"/>
                  </a:lnTo>
                  <a:lnTo>
                    <a:pt x="1606423" y="1585077"/>
                  </a:lnTo>
                  <a:lnTo>
                    <a:pt x="436880" y="417609"/>
                  </a:lnTo>
                  <a:cubicBezTo>
                    <a:pt x="433769" y="423634"/>
                    <a:pt x="430657" y="429659"/>
                    <a:pt x="427609" y="435810"/>
                  </a:cubicBezTo>
                  <a:close/>
                  <a:moveTo>
                    <a:pt x="1845564" y="1495847"/>
                  </a:moveTo>
                  <a:lnTo>
                    <a:pt x="561911" y="214354"/>
                  </a:lnTo>
                  <a:cubicBezTo>
                    <a:pt x="557975" y="219554"/>
                    <a:pt x="554101" y="224881"/>
                    <a:pt x="550164" y="230145"/>
                  </a:cubicBezTo>
                  <a:lnTo>
                    <a:pt x="1864614" y="1542904"/>
                  </a:lnTo>
                  <a:cubicBezTo>
                    <a:pt x="1858137" y="1527429"/>
                    <a:pt x="1851660" y="1511828"/>
                    <a:pt x="1845183" y="1496037"/>
                  </a:cubicBezTo>
                  <a:close/>
                  <a:moveTo>
                    <a:pt x="375222" y="547553"/>
                  </a:moveTo>
                  <a:lnTo>
                    <a:pt x="1414272" y="1585267"/>
                  </a:lnTo>
                  <a:lnTo>
                    <a:pt x="1441831" y="1585267"/>
                  </a:lnTo>
                  <a:lnTo>
                    <a:pt x="383730" y="528528"/>
                  </a:lnTo>
                  <a:cubicBezTo>
                    <a:pt x="381000" y="534870"/>
                    <a:pt x="378016" y="541148"/>
                    <a:pt x="375222" y="547553"/>
                  </a:cubicBezTo>
                  <a:close/>
                  <a:moveTo>
                    <a:pt x="400622" y="491111"/>
                  </a:moveTo>
                  <a:lnTo>
                    <a:pt x="1496251" y="1585267"/>
                  </a:lnTo>
                  <a:lnTo>
                    <a:pt x="1524000" y="1585267"/>
                  </a:lnTo>
                  <a:lnTo>
                    <a:pt x="409702" y="472466"/>
                  </a:lnTo>
                  <a:close/>
                  <a:moveTo>
                    <a:pt x="516509" y="278723"/>
                  </a:moveTo>
                  <a:lnTo>
                    <a:pt x="1824609" y="1585140"/>
                  </a:lnTo>
                  <a:lnTo>
                    <a:pt x="1852105" y="1585140"/>
                  </a:lnTo>
                  <a:lnTo>
                    <a:pt x="527685" y="262235"/>
                  </a:lnTo>
                  <a:cubicBezTo>
                    <a:pt x="524002" y="267689"/>
                    <a:pt x="520319" y="273079"/>
                    <a:pt x="516699" y="278723"/>
                  </a:cubicBezTo>
                  <a:close/>
                  <a:moveTo>
                    <a:pt x="484759" y="329458"/>
                  </a:moveTo>
                  <a:lnTo>
                    <a:pt x="1742059" y="1585140"/>
                  </a:lnTo>
                  <a:lnTo>
                    <a:pt x="1769555" y="1585140"/>
                  </a:lnTo>
                  <a:lnTo>
                    <a:pt x="495617" y="312208"/>
                  </a:lnTo>
                  <a:cubicBezTo>
                    <a:pt x="492125" y="317916"/>
                    <a:pt x="488950" y="323814"/>
                    <a:pt x="485267" y="329395"/>
                  </a:cubicBezTo>
                  <a:close/>
                  <a:moveTo>
                    <a:pt x="350076" y="605010"/>
                  </a:moveTo>
                  <a:lnTo>
                    <a:pt x="1331659" y="1585330"/>
                  </a:lnTo>
                  <a:lnTo>
                    <a:pt x="1359154" y="1585330"/>
                  </a:lnTo>
                  <a:lnTo>
                    <a:pt x="358775" y="585668"/>
                  </a:lnTo>
                  <a:close/>
                </a:path>
              </a:pathLst>
            </a:custGeom>
            <a:solidFill>
              <a:srgbClr val="AF9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4"/>
            <p:cNvSpPr/>
            <p:nvPr/>
          </p:nvSpPr>
          <p:spPr>
            <a:xfrm>
              <a:off x="7686167" y="1131008"/>
              <a:ext cx="683038" cy="475637"/>
            </a:xfrm>
            <a:custGeom>
              <a:avLst/>
              <a:gdLst/>
              <a:ahLst/>
              <a:cxnLst/>
              <a:rect l="l" t="t" r="r" b="b"/>
              <a:pathLst>
                <a:path w="1821434" h="1268365" extrusionOk="0">
                  <a:moveTo>
                    <a:pt x="840804" y="0"/>
                  </a:moveTo>
                  <a:cubicBezTo>
                    <a:pt x="537718" y="0"/>
                    <a:pt x="314134" y="728422"/>
                    <a:pt x="0" y="1268366"/>
                  </a:cubicBezTo>
                  <a:lnTo>
                    <a:pt x="1821435" y="1268366"/>
                  </a:lnTo>
                  <a:cubicBezTo>
                    <a:pt x="1438784" y="781440"/>
                    <a:pt x="1172337" y="0"/>
                    <a:pt x="840804" y="0"/>
                  </a:cubicBezTo>
                  <a:close/>
                </a:path>
              </a:pathLst>
            </a:custGeom>
            <a:gradFill>
              <a:gsLst>
                <a:gs pos="0">
                  <a:srgbClr val="3BE5CC"/>
                </a:gs>
                <a:gs pos="100000">
                  <a:srgbClr val="027196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4"/>
            <p:cNvSpPr/>
            <p:nvPr/>
          </p:nvSpPr>
          <p:spPr>
            <a:xfrm>
              <a:off x="8243403" y="898161"/>
              <a:ext cx="710732" cy="708485"/>
            </a:xfrm>
            <a:custGeom>
              <a:avLst/>
              <a:gdLst/>
              <a:ahLst/>
              <a:cxnLst/>
              <a:rect l="l" t="t" r="r" b="b"/>
              <a:pathLst>
                <a:path w="1895284" h="1889294" extrusionOk="0">
                  <a:moveTo>
                    <a:pt x="878205" y="1889294"/>
                  </a:moveTo>
                  <a:lnTo>
                    <a:pt x="931735" y="1889294"/>
                  </a:lnTo>
                  <a:lnTo>
                    <a:pt x="931735" y="14333"/>
                  </a:lnTo>
                  <a:cubicBezTo>
                    <a:pt x="913194" y="20420"/>
                    <a:pt x="895286" y="28190"/>
                    <a:pt x="878205" y="37544"/>
                  </a:cubicBezTo>
                  <a:close/>
                  <a:moveTo>
                    <a:pt x="607695" y="1889294"/>
                  </a:moveTo>
                  <a:lnTo>
                    <a:pt x="661226" y="1889294"/>
                  </a:lnTo>
                  <a:lnTo>
                    <a:pt x="661226" y="256971"/>
                  </a:lnTo>
                  <a:cubicBezTo>
                    <a:pt x="643065" y="284241"/>
                    <a:pt x="625221" y="313223"/>
                    <a:pt x="607695" y="343917"/>
                  </a:cubicBezTo>
                  <a:close/>
                  <a:moveTo>
                    <a:pt x="427419" y="1889294"/>
                  </a:moveTo>
                  <a:lnTo>
                    <a:pt x="480885" y="1889294"/>
                  </a:lnTo>
                  <a:lnTo>
                    <a:pt x="480885" y="601903"/>
                  </a:lnTo>
                  <a:cubicBezTo>
                    <a:pt x="462852" y="643505"/>
                    <a:pt x="445009" y="686357"/>
                    <a:pt x="427419" y="730452"/>
                  </a:cubicBezTo>
                  <a:close/>
                  <a:moveTo>
                    <a:pt x="697865" y="1889294"/>
                  </a:moveTo>
                  <a:lnTo>
                    <a:pt x="751396" y="1889294"/>
                  </a:lnTo>
                  <a:lnTo>
                    <a:pt x="751396" y="140281"/>
                  </a:lnTo>
                  <a:cubicBezTo>
                    <a:pt x="733171" y="160068"/>
                    <a:pt x="715328" y="181651"/>
                    <a:pt x="697865" y="205031"/>
                  </a:cubicBezTo>
                  <a:close/>
                  <a:moveTo>
                    <a:pt x="517525" y="1889294"/>
                  </a:moveTo>
                  <a:lnTo>
                    <a:pt x="571056" y="1889294"/>
                  </a:lnTo>
                  <a:lnTo>
                    <a:pt x="571056" y="411141"/>
                  </a:lnTo>
                  <a:cubicBezTo>
                    <a:pt x="552895" y="445894"/>
                    <a:pt x="535115" y="482296"/>
                    <a:pt x="517525" y="520030"/>
                  </a:cubicBezTo>
                  <a:close/>
                  <a:moveTo>
                    <a:pt x="66675" y="1889294"/>
                  </a:moveTo>
                  <a:lnTo>
                    <a:pt x="120206" y="1889294"/>
                  </a:lnTo>
                  <a:lnTo>
                    <a:pt x="120206" y="1579813"/>
                  </a:lnTo>
                  <a:cubicBezTo>
                    <a:pt x="102489" y="1628309"/>
                    <a:pt x="84646" y="1676037"/>
                    <a:pt x="66675" y="1723011"/>
                  </a:cubicBezTo>
                  <a:close/>
                  <a:moveTo>
                    <a:pt x="30035" y="1889294"/>
                  </a:moveTo>
                  <a:lnTo>
                    <a:pt x="30035" y="1816363"/>
                  </a:lnTo>
                  <a:cubicBezTo>
                    <a:pt x="20066" y="1841014"/>
                    <a:pt x="10096" y="1865322"/>
                    <a:pt x="0" y="1889294"/>
                  </a:cubicBezTo>
                  <a:close/>
                  <a:moveTo>
                    <a:pt x="247015" y="1889294"/>
                  </a:moveTo>
                  <a:lnTo>
                    <a:pt x="300482" y="1889294"/>
                  </a:lnTo>
                  <a:lnTo>
                    <a:pt x="300482" y="1069676"/>
                  </a:lnTo>
                  <a:cubicBezTo>
                    <a:pt x="282639" y="1119986"/>
                    <a:pt x="264858" y="1170721"/>
                    <a:pt x="247015" y="1221880"/>
                  </a:cubicBezTo>
                  <a:close/>
                  <a:moveTo>
                    <a:pt x="337185" y="1889294"/>
                  </a:moveTo>
                  <a:lnTo>
                    <a:pt x="390652" y="1889294"/>
                  </a:lnTo>
                  <a:lnTo>
                    <a:pt x="390652" y="823867"/>
                  </a:lnTo>
                  <a:cubicBezTo>
                    <a:pt x="372682" y="870923"/>
                    <a:pt x="354902" y="918823"/>
                    <a:pt x="337185" y="967573"/>
                  </a:cubicBezTo>
                  <a:close/>
                  <a:moveTo>
                    <a:pt x="156845" y="1889294"/>
                  </a:moveTo>
                  <a:lnTo>
                    <a:pt x="210376" y="1889294"/>
                  </a:lnTo>
                  <a:lnTo>
                    <a:pt x="210376" y="1326393"/>
                  </a:lnTo>
                  <a:cubicBezTo>
                    <a:pt x="192532" y="1377128"/>
                    <a:pt x="174689" y="1427691"/>
                    <a:pt x="156845" y="1478090"/>
                  </a:cubicBezTo>
                  <a:close/>
                  <a:moveTo>
                    <a:pt x="787971" y="1889294"/>
                  </a:moveTo>
                  <a:lnTo>
                    <a:pt x="841502" y="1889294"/>
                  </a:lnTo>
                  <a:lnTo>
                    <a:pt x="841502" y="60184"/>
                  </a:lnTo>
                  <a:cubicBezTo>
                    <a:pt x="822643" y="73317"/>
                    <a:pt x="804799" y="87748"/>
                    <a:pt x="787971" y="103372"/>
                  </a:cubicBezTo>
                  <a:close/>
                  <a:moveTo>
                    <a:pt x="1501902" y="1889294"/>
                  </a:moveTo>
                  <a:lnTo>
                    <a:pt x="1555369" y="1889294"/>
                  </a:lnTo>
                  <a:lnTo>
                    <a:pt x="1555369" y="725442"/>
                  </a:lnTo>
                  <a:cubicBezTo>
                    <a:pt x="1538033" y="671917"/>
                    <a:pt x="1520254" y="620041"/>
                    <a:pt x="1501902" y="570194"/>
                  </a:cubicBezTo>
                  <a:close/>
                  <a:moveTo>
                    <a:pt x="1592008" y="1889294"/>
                  </a:moveTo>
                  <a:lnTo>
                    <a:pt x="1645539" y="1889294"/>
                  </a:lnTo>
                  <a:lnTo>
                    <a:pt x="1645539" y="1026298"/>
                  </a:lnTo>
                  <a:cubicBezTo>
                    <a:pt x="1628013" y="964021"/>
                    <a:pt x="1610234" y="902569"/>
                    <a:pt x="1592008" y="842385"/>
                  </a:cubicBezTo>
                  <a:close/>
                  <a:moveTo>
                    <a:pt x="1682179" y="1889294"/>
                  </a:moveTo>
                  <a:lnTo>
                    <a:pt x="1735709" y="1889294"/>
                  </a:lnTo>
                  <a:lnTo>
                    <a:pt x="1735709" y="1353980"/>
                  </a:lnTo>
                  <a:cubicBezTo>
                    <a:pt x="1717866" y="1288786"/>
                    <a:pt x="1700085" y="1223339"/>
                    <a:pt x="1682179" y="1158272"/>
                  </a:cubicBezTo>
                  <a:close/>
                  <a:moveTo>
                    <a:pt x="1862519" y="1790425"/>
                  </a:moveTo>
                  <a:lnTo>
                    <a:pt x="1862519" y="1889294"/>
                  </a:lnTo>
                  <a:lnTo>
                    <a:pt x="1895284" y="1889294"/>
                  </a:lnTo>
                  <a:cubicBezTo>
                    <a:pt x="1884235" y="1856995"/>
                    <a:pt x="1873314" y="1824037"/>
                    <a:pt x="1862582" y="1790425"/>
                  </a:cubicBezTo>
                  <a:close/>
                  <a:moveTo>
                    <a:pt x="1772348" y="1889294"/>
                  </a:moveTo>
                  <a:lnTo>
                    <a:pt x="1825879" y="1889294"/>
                  </a:lnTo>
                  <a:lnTo>
                    <a:pt x="1825879" y="1671833"/>
                  </a:lnTo>
                  <a:cubicBezTo>
                    <a:pt x="1807718" y="1611205"/>
                    <a:pt x="1789938" y="1549245"/>
                    <a:pt x="1772348" y="1486525"/>
                  </a:cubicBezTo>
                  <a:close/>
                  <a:moveTo>
                    <a:pt x="968375" y="4883"/>
                  </a:moveTo>
                  <a:lnTo>
                    <a:pt x="968375" y="1889294"/>
                  </a:lnTo>
                  <a:lnTo>
                    <a:pt x="1021842" y="1889294"/>
                  </a:lnTo>
                  <a:lnTo>
                    <a:pt x="1021842" y="0"/>
                  </a:lnTo>
                  <a:lnTo>
                    <a:pt x="1020191" y="0"/>
                  </a:lnTo>
                  <a:cubicBezTo>
                    <a:pt x="1002792" y="-8"/>
                    <a:pt x="985457" y="1627"/>
                    <a:pt x="968375" y="4883"/>
                  </a:cubicBezTo>
                  <a:close/>
                  <a:moveTo>
                    <a:pt x="1050925" y="1889294"/>
                  </a:moveTo>
                  <a:lnTo>
                    <a:pt x="1104456" y="1889294"/>
                  </a:lnTo>
                  <a:lnTo>
                    <a:pt x="1104456" y="13318"/>
                  </a:lnTo>
                  <a:cubicBezTo>
                    <a:pt x="1087057" y="7658"/>
                    <a:pt x="1069086" y="3770"/>
                    <a:pt x="1050925" y="1712"/>
                  </a:cubicBezTo>
                  <a:close/>
                  <a:moveTo>
                    <a:pt x="1141096" y="1889294"/>
                  </a:moveTo>
                  <a:lnTo>
                    <a:pt x="1194626" y="1889294"/>
                  </a:lnTo>
                  <a:lnTo>
                    <a:pt x="1194626" y="60564"/>
                  </a:lnTo>
                  <a:cubicBezTo>
                    <a:pt x="1177862" y="48103"/>
                    <a:pt x="1159891" y="37232"/>
                    <a:pt x="1141096" y="28094"/>
                  </a:cubicBezTo>
                  <a:close/>
                  <a:moveTo>
                    <a:pt x="1321435" y="1889294"/>
                  </a:moveTo>
                  <a:lnTo>
                    <a:pt x="1374902" y="1889294"/>
                  </a:lnTo>
                  <a:lnTo>
                    <a:pt x="1374902" y="284304"/>
                  </a:lnTo>
                  <a:cubicBezTo>
                    <a:pt x="1357694" y="253187"/>
                    <a:pt x="1339850" y="224205"/>
                    <a:pt x="1321435" y="197358"/>
                  </a:cubicBezTo>
                  <a:close/>
                  <a:moveTo>
                    <a:pt x="1231265" y="90942"/>
                  </a:moveTo>
                  <a:lnTo>
                    <a:pt x="1231265" y="1889294"/>
                  </a:lnTo>
                  <a:lnTo>
                    <a:pt x="1284732" y="1889294"/>
                  </a:lnTo>
                  <a:lnTo>
                    <a:pt x="1284732" y="148335"/>
                  </a:lnTo>
                  <a:cubicBezTo>
                    <a:pt x="1268349" y="127978"/>
                    <a:pt x="1250569" y="108800"/>
                    <a:pt x="1231456" y="90942"/>
                  </a:cubicBezTo>
                  <a:close/>
                  <a:moveTo>
                    <a:pt x="1411605" y="1889294"/>
                  </a:moveTo>
                  <a:lnTo>
                    <a:pt x="1465072" y="1889294"/>
                  </a:lnTo>
                  <a:lnTo>
                    <a:pt x="1465072" y="475637"/>
                  </a:lnTo>
                  <a:cubicBezTo>
                    <a:pt x="1447800" y="433401"/>
                    <a:pt x="1430021" y="393193"/>
                    <a:pt x="1411605" y="355142"/>
                  </a:cubicBezTo>
                  <a:close/>
                </a:path>
              </a:pathLst>
            </a:custGeom>
            <a:gradFill>
              <a:gsLst>
                <a:gs pos="0">
                  <a:srgbClr val="C182FF">
                    <a:alpha val="53333"/>
                    <a:alpha val="49800"/>
                  </a:srgbClr>
                </a:gs>
                <a:gs pos="100000">
                  <a:srgbClr val="002FFF">
                    <a:alpha val="58431"/>
                    <a:alpha val="4980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4"/>
            <p:cNvSpPr/>
            <p:nvPr/>
          </p:nvSpPr>
          <p:spPr>
            <a:xfrm>
              <a:off x="7686239" y="1569757"/>
              <a:ext cx="46601" cy="36885"/>
            </a:xfrm>
            <a:custGeom>
              <a:avLst/>
              <a:gdLst/>
              <a:ahLst/>
              <a:cxnLst/>
              <a:rect l="l" t="t" r="r" b="b"/>
              <a:pathLst>
                <a:path w="124269" h="98361" extrusionOk="0">
                  <a:moveTo>
                    <a:pt x="0" y="98362"/>
                  </a:moveTo>
                  <a:lnTo>
                    <a:pt x="124269" y="98362"/>
                  </a:lnTo>
                  <a:cubicBezTo>
                    <a:pt x="101409" y="63926"/>
                    <a:pt x="78549" y="30821"/>
                    <a:pt x="55245" y="0"/>
                  </a:cubicBezTo>
                  <a:cubicBezTo>
                    <a:pt x="37020" y="33358"/>
                    <a:pt x="18606" y="66145"/>
                    <a:pt x="0" y="98362"/>
                  </a:cubicBezTo>
                  <a:close/>
                </a:path>
              </a:pathLst>
            </a:custGeom>
            <a:solidFill>
              <a:srgbClr val="FF85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4"/>
            <p:cNvSpPr/>
            <p:nvPr/>
          </p:nvSpPr>
          <p:spPr>
            <a:xfrm>
              <a:off x="8369228" y="1606642"/>
              <a:ext cx="459581" cy="142691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FFC22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4"/>
            <p:cNvSpPr/>
            <p:nvPr/>
          </p:nvSpPr>
          <p:spPr>
            <a:xfrm>
              <a:off x="6000837" y="1606143"/>
              <a:ext cx="506206" cy="237366"/>
            </a:xfrm>
            <a:custGeom>
              <a:avLst/>
              <a:gdLst/>
              <a:ahLst/>
              <a:cxnLst/>
              <a:rect l="l" t="t" r="r" b="b"/>
              <a:pathLst>
                <a:path w="1349883" h="632977" extrusionOk="0">
                  <a:moveTo>
                    <a:pt x="617347" y="0"/>
                  </a:moveTo>
                  <a:cubicBezTo>
                    <a:pt x="595535" y="0"/>
                    <a:pt x="577850" y="17662"/>
                    <a:pt x="577850" y="39446"/>
                  </a:cubicBezTo>
                  <a:cubicBezTo>
                    <a:pt x="577850" y="39465"/>
                    <a:pt x="577850" y="39491"/>
                    <a:pt x="577850" y="39509"/>
                  </a:cubicBezTo>
                  <a:lnTo>
                    <a:pt x="577850" y="569877"/>
                  </a:lnTo>
                  <a:cubicBezTo>
                    <a:pt x="577850" y="591661"/>
                    <a:pt x="595535" y="609323"/>
                    <a:pt x="617347" y="609323"/>
                  </a:cubicBezTo>
                  <a:cubicBezTo>
                    <a:pt x="639159" y="609323"/>
                    <a:pt x="656844" y="591661"/>
                    <a:pt x="656844" y="569877"/>
                  </a:cubicBezTo>
                  <a:lnTo>
                    <a:pt x="656844" y="39509"/>
                  </a:lnTo>
                  <a:cubicBezTo>
                    <a:pt x="656876" y="17725"/>
                    <a:pt x="639223" y="38"/>
                    <a:pt x="617411" y="0"/>
                  </a:cubicBezTo>
                  <a:cubicBezTo>
                    <a:pt x="617392" y="0"/>
                    <a:pt x="617366" y="0"/>
                    <a:pt x="617347" y="0"/>
                  </a:cubicBezTo>
                  <a:close/>
                  <a:moveTo>
                    <a:pt x="39497" y="0"/>
                  </a:moveTo>
                  <a:cubicBezTo>
                    <a:pt x="17685" y="0"/>
                    <a:pt x="0" y="17662"/>
                    <a:pt x="0" y="39446"/>
                  </a:cubicBezTo>
                  <a:cubicBezTo>
                    <a:pt x="0" y="39465"/>
                    <a:pt x="0" y="39491"/>
                    <a:pt x="0" y="39509"/>
                  </a:cubicBezTo>
                  <a:lnTo>
                    <a:pt x="0" y="69506"/>
                  </a:lnTo>
                  <a:cubicBezTo>
                    <a:pt x="0" y="91291"/>
                    <a:pt x="17685" y="108953"/>
                    <a:pt x="39497" y="108953"/>
                  </a:cubicBezTo>
                  <a:cubicBezTo>
                    <a:pt x="61309" y="108953"/>
                    <a:pt x="78994" y="91291"/>
                    <a:pt x="78994" y="69506"/>
                  </a:cubicBezTo>
                  <a:lnTo>
                    <a:pt x="78994" y="39509"/>
                  </a:lnTo>
                  <a:cubicBezTo>
                    <a:pt x="79032" y="17821"/>
                    <a:pt x="61532" y="171"/>
                    <a:pt x="39815" y="0"/>
                  </a:cubicBezTo>
                  <a:close/>
                  <a:moveTo>
                    <a:pt x="501523" y="0"/>
                  </a:moveTo>
                  <a:cubicBezTo>
                    <a:pt x="479711" y="0"/>
                    <a:pt x="462026" y="17662"/>
                    <a:pt x="462026" y="39446"/>
                  </a:cubicBezTo>
                  <a:cubicBezTo>
                    <a:pt x="462026" y="39465"/>
                    <a:pt x="462026" y="39491"/>
                    <a:pt x="462026" y="39509"/>
                  </a:cubicBezTo>
                  <a:lnTo>
                    <a:pt x="462026" y="513561"/>
                  </a:lnTo>
                  <a:cubicBezTo>
                    <a:pt x="462026" y="535345"/>
                    <a:pt x="479711" y="553007"/>
                    <a:pt x="501523" y="553007"/>
                  </a:cubicBezTo>
                  <a:cubicBezTo>
                    <a:pt x="523336" y="553007"/>
                    <a:pt x="541020" y="535345"/>
                    <a:pt x="541020" y="513561"/>
                  </a:cubicBezTo>
                  <a:lnTo>
                    <a:pt x="541020" y="39509"/>
                  </a:lnTo>
                  <a:cubicBezTo>
                    <a:pt x="541058" y="17821"/>
                    <a:pt x="523558" y="171"/>
                    <a:pt x="501841" y="0"/>
                  </a:cubicBezTo>
                  <a:close/>
                  <a:moveTo>
                    <a:pt x="386017" y="0"/>
                  </a:moveTo>
                  <a:cubicBezTo>
                    <a:pt x="364205" y="0"/>
                    <a:pt x="346520" y="17662"/>
                    <a:pt x="346520" y="39446"/>
                  </a:cubicBezTo>
                  <a:cubicBezTo>
                    <a:pt x="346520" y="39465"/>
                    <a:pt x="346520" y="39491"/>
                    <a:pt x="346520" y="39509"/>
                  </a:cubicBezTo>
                  <a:lnTo>
                    <a:pt x="346520" y="437206"/>
                  </a:lnTo>
                  <a:cubicBezTo>
                    <a:pt x="346520" y="458990"/>
                    <a:pt x="364205" y="476652"/>
                    <a:pt x="386017" y="476652"/>
                  </a:cubicBezTo>
                  <a:cubicBezTo>
                    <a:pt x="407829" y="476652"/>
                    <a:pt x="425514" y="458990"/>
                    <a:pt x="425514" y="437206"/>
                  </a:cubicBezTo>
                  <a:lnTo>
                    <a:pt x="425514" y="39509"/>
                  </a:lnTo>
                  <a:cubicBezTo>
                    <a:pt x="425552" y="17821"/>
                    <a:pt x="408051" y="171"/>
                    <a:pt x="386334" y="0"/>
                  </a:cubicBezTo>
                  <a:close/>
                  <a:moveTo>
                    <a:pt x="155004" y="0"/>
                  </a:moveTo>
                  <a:cubicBezTo>
                    <a:pt x="133191" y="0"/>
                    <a:pt x="115507" y="17662"/>
                    <a:pt x="115507" y="39446"/>
                  </a:cubicBezTo>
                  <a:cubicBezTo>
                    <a:pt x="115507" y="39465"/>
                    <a:pt x="115507" y="39491"/>
                    <a:pt x="115507" y="39509"/>
                  </a:cubicBezTo>
                  <a:lnTo>
                    <a:pt x="115507" y="171356"/>
                  </a:lnTo>
                  <a:cubicBezTo>
                    <a:pt x="115507" y="193140"/>
                    <a:pt x="133191" y="210802"/>
                    <a:pt x="155004" y="210802"/>
                  </a:cubicBezTo>
                  <a:cubicBezTo>
                    <a:pt x="176816" y="210802"/>
                    <a:pt x="194501" y="193140"/>
                    <a:pt x="194501" y="171356"/>
                  </a:cubicBezTo>
                  <a:lnTo>
                    <a:pt x="194501" y="39509"/>
                  </a:lnTo>
                  <a:cubicBezTo>
                    <a:pt x="194539" y="17821"/>
                    <a:pt x="177038" y="171"/>
                    <a:pt x="155321" y="0"/>
                  </a:cubicBezTo>
                  <a:close/>
                  <a:moveTo>
                    <a:pt x="270510" y="0"/>
                  </a:moveTo>
                  <a:cubicBezTo>
                    <a:pt x="248698" y="0"/>
                    <a:pt x="231013" y="17662"/>
                    <a:pt x="231013" y="39446"/>
                  </a:cubicBezTo>
                  <a:cubicBezTo>
                    <a:pt x="231013" y="39465"/>
                    <a:pt x="231013" y="39491"/>
                    <a:pt x="231013" y="39509"/>
                  </a:cubicBezTo>
                  <a:lnTo>
                    <a:pt x="231013" y="322355"/>
                  </a:lnTo>
                  <a:cubicBezTo>
                    <a:pt x="231013" y="344139"/>
                    <a:pt x="248698" y="361801"/>
                    <a:pt x="270510" y="361801"/>
                  </a:cubicBezTo>
                  <a:cubicBezTo>
                    <a:pt x="292322" y="361801"/>
                    <a:pt x="310007" y="344139"/>
                    <a:pt x="310007" y="322355"/>
                  </a:cubicBezTo>
                  <a:lnTo>
                    <a:pt x="310007" y="39509"/>
                  </a:lnTo>
                  <a:cubicBezTo>
                    <a:pt x="310045" y="17821"/>
                    <a:pt x="292545" y="171"/>
                    <a:pt x="270828" y="0"/>
                  </a:cubicBezTo>
                  <a:close/>
                  <a:moveTo>
                    <a:pt x="848360" y="0"/>
                  </a:moveTo>
                  <a:cubicBezTo>
                    <a:pt x="826548" y="0"/>
                    <a:pt x="808863" y="17662"/>
                    <a:pt x="808863" y="39446"/>
                  </a:cubicBezTo>
                  <a:cubicBezTo>
                    <a:pt x="808863" y="39465"/>
                    <a:pt x="808863" y="39491"/>
                    <a:pt x="808863" y="39509"/>
                  </a:cubicBezTo>
                  <a:lnTo>
                    <a:pt x="808863" y="580911"/>
                  </a:lnTo>
                  <a:cubicBezTo>
                    <a:pt x="808863" y="602696"/>
                    <a:pt x="826548" y="620358"/>
                    <a:pt x="848360" y="620358"/>
                  </a:cubicBezTo>
                  <a:cubicBezTo>
                    <a:pt x="870172" y="620358"/>
                    <a:pt x="887857" y="602696"/>
                    <a:pt x="887857" y="580911"/>
                  </a:cubicBezTo>
                  <a:lnTo>
                    <a:pt x="887857" y="39509"/>
                  </a:lnTo>
                  <a:cubicBezTo>
                    <a:pt x="887889" y="17725"/>
                    <a:pt x="870236" y="38"/>
                    <a:pt x="848424" y="0"/>
                  </a:cubicBezTo>
                  <a:cubicBezTo>
                    <a:pt x="848405" y="0"/>
                    <a:pt x="848379" y="0"/>
                    <a:pt x="848360" y="0"/>
                  </a:cubicBezTo>
                  <a:close/>
                  <a:moveTo>
                    <a:pt x="1194880" y="0"/>
                  </a:moveTo>
                  <a:cubicBezTo>
                    <a:pt x="1173068" y="0"/>
                    <a:pt x="1155383" y="17662"/>
                    <a:pt x="1155383" y="39446"/>
                  </a:cubicBezTo>
                  <a:cubicBezTo>
                    <a:pt x="1155383" y="39465"/>
                    <a:pt x="1155383" y="39491"/>
                    <a:pt x="1155383" y="39509"/>
                  </a:cubicBezTo>
                  <a:lnTo>
                    <a:pt x="1155383" y="236106"/>
                  </a:lnTo>
                  <a:cubicBezTo>
                    <a:pt x="1155383" y="257890"/>
                    <a:pt x="1173068" y="275552"/>
                    <a:pt x="1194880" y="275552"/>
                  </a:cubicBezTo>
                  <a:cubicBezTo>
                    <a:pt x="1216692" y="275552"/>
                    <a:pt x="1234377" y="257890"/>
                    <a:pt x="1234377" y="236106"/>
                  </a:cubicBezTo>
                  <a:lnTo>
                    <a:pt x="1234377" y="39509"/>
                  </a:lnTo>
                  <a:cubicBezTo>
                    <a:pt x="1234408" y="17725"/>
                    <a:pt x="1216756" y="38"/>
                    <a:pt x="1194943" y="0"/>
                  </a:cubicBezTo>
                  <a:cubicBezTo>
                    <a:pt x="1194924" y="0"/>
                    <a:pt x="1194899" y="0"/>
                    <a:pt x="1194880" y="0"/>
                  </a:cubicBezTo>
                  <a:close/>
                  <a:moveTo>
                    <a:pt x="1310386" y="0"/>
                  </a:moveTo>
                  <a:cubicBezTo>
                    <a:pt x="1288574" y="0"/>
                    <a:pt x="1270889" y="17662"/>
                    <a:pt x="1270889" y="39446"/>
                  </a:cubicBezTo>
                  <a:cubicBezTo>
                    <a:pt x="1270889" y="39465"/>
                    <a:pt x="1270889" y="39491"/>
                    <a:pt x="1270889" y="39509"/>
                  </a:cubicBezTo>
                  <a:lnTo>
                    <a:pt x="1270889" y="71219"/>
                  </a:lnTo>
                  <a:cubicBezTo>
                    <a:pt x="1270889" y="93003"/>
                    <a:pt x="1288574" y="110665"/>
                    <a:pt x="1310386" y="110665"/>
                  </a:cubicBezTo>
                  <a:cubicBezTo>
                    <a:pt x="1332199" y="110665"/>
                    <a:pt x="1349883" y="93003"/>
                    <a:pt x="1349883" y="71219"/>
                  </a:cubicBezTo>
                  <a:lnTo>
                    <a:pt x="1349883" y="39509"/>
                  </a:lnTo>
                  <a:cubicBezTo>
                    <a:pt x="1349915" y="17725"/>
                    <a:pt x="1332262" y="38"/>
                    <a:pt x="1310450" y="0"/>
                  </a:cubicBezTo>
                  <a:cubicBezTo>
                    <a:pt x="1310431" y="0"/>
                    <a:pt x="1310405" y="0"/>
                    <a:pt x="1310386" y="0"/>
                  </a:cubicBezTo>
                  <a:close/>
                  <a:moveTo>
                    <a:pt x="732536" y="0"/>
                  </a:moveTo>
                  <a:cubicBezTo>
                    <a:pt x="710724" y="0"/>
                    <a:pt x="693039" y="17662"/>
                    <a:pt x="693039" y="39446"/>
                  </a:cubicBezTo>
                  <a:cubicBezTo>
                    <a:pt x="693039" y="39465"/>
                    <a:pt x="693039" y="39491"/>
                    <a:pt x="693039" y="39509"/>
                  </a:cubicBezTo>
                  <a:lnTo>
                    <a:pt x="693039" y="593532"/>
                  </a:lnTo>
                  <a:cubicBezTo>
                    <a:pt x="693039" y="615316"/>
                    <a:pt x="710724" y="632978"/>
                    <a:pt x="732536" y="632978"/>
                  </a:cubicBezTo>
                  <a:cubicBezTo>
                    <a:pt x="754349" y="632978"/>
                    <a:pt x="772033" y="615316"/>
                    <a:pt x="772033" y="593532"/>
                  </a:cubicBezTo>
                  <a:lnTo>
                    <a:pt x="772033" y="39509"/>
                  </a:lnTo>
                  <a:cubicBezTo>
                    <a:pt x="772072" y="17821"/>
                    <a:pt x="754571" y="171"/>
                    <a:pt x="732854" y="0"/>
                  </a:cubicBezTo>
                  <a:close/>
                  <a:moveTo>
                    <a:pt x="1079056" y="0"/>
                  </a:moveTo>
                  <a:cubicBezTo>
                    <a:pt x="1057244" y="0"/>
                    <a:pt x="1039559" y="17662"/>
                    <a:pt x="1039559" y="39446"/>
                  </a:cubicBezTo>
                  <a:cubicBezTo>
                    <a:pt x="1039559" y="39465"/>
                    <a:pt x="1039559" y="39491"/>
                    <a:pt x="1039559" y="39509"/>
                  </a:cubicBezTo>
                  <a:lnTo>
                    <a:pt x="1039559" y="411141"/>
                  </a:lnTo>
                  <a:cubicBezTo>
                    <a:pt x="1039559" y="432925"/>
                    <a:pt x="1057244" y="450587"/>
                    <a:pt x="1079056" y="450587"/>
                  </a:cubicBezTo>
                  <a:cubicBezTo>
                    <a:pt x="1100868" y="450587"/>
                    <a:pt x="1118553" y="432925"/>
                    <a:pt x="1118553" y="411141"/>
                  </a:cubicBezTo>
                  <a:lnTo>
                    <a:pt x="1118553" y="39509"/>
                  </a:lnTo>
                  <a:cubicBezTo>
                    <a:pt x="1118591" y="17821"/>
                    <a:pt x="1101090" y="171"/>
                    <a:pt x="1079373" y="0"/>
                  </a:cubicBezTo>
                  <a:close/>
                  <a:moveTo>
                    <a:pt x="963549" y="0"/>
                  </a:moveTo>
                  <a:lnTo>
                    <a:pt x="963549" y="0"/>
                  </a:lnTo>
                  <a:cubicBezTo>
                    <a:pt x="941737" y="0"/>
                    <a:pt x="924052" y="17662"/>
                    <a:pt x="924052" y="39446"/>
                  </a:cubicBezTo>
                  <a:cubicBezTo>
                    <a:pt x="924052" y="39465"/>
                    <a:pt x="924052" y="39491"/>
                    <a:pt x="924052" y="39509"/>
                  </a:cubicBezTo>
                  <a:lnTo>
                    <a:pt x="924052" y="524913"/>
                  </a:lnTo>
                  <a:cubicBezTo>
                    <a:pt x="924014" y="546697"/>
                    <a:pt x="941674" y="564391"/>
                    <a:pt x="963486" y="564423"/>
                  </a:cubicBezTo>
                  <a:cubicBezTo>
                    <a:pt x="963594" y="564423"/>
                    <a:pt x="963695" y="564423"/>
                    <a:pt x="963803" y="564423"/>
                  </a:cubicBezTo>
                  <a:lnTo>
                    <a:pt x="963803" y="564423"/>
                  </a:lnTo>
                  <a:cubicBezTo>
                    <a:pt x="985615" y="564423"/>
                    <a:pt x="1003300" y="546761"/>
                    <a:pt x="1003300" y="524977"/>
                  </a:cubicBezTo>
                  <a:cubicBezTo>
                    <a:pt x="1003300" y="524957"/>
                    <a:pt x="1003300" y="524932"/>
                    <a:pt x="1003300" y="524913"/>
                  </a:cubicBezTo>
                  <a:lnTo>
                    <a:pt x="1003300" y="39509"/>
                  </a:lnTo>
                  <a:cubicBezTo>
                    <a:pt x="1003332" y="17725"/>
                    <a:pt x="985679" y="38"/>
                    <a:pt x="963867" y="0"/>
                  </a:cubicBezTo>
                  <a:cubicBezTo>
                    <a:pt x="963848" y="0"/>
                    <a:pt x="963822" y="0"/>
                    <a:pt x="963803" y="0"/>
                  </a:cubicBezTo>
                  <a:close/>
                </a:path>
              </a:pathLst>
            </a:custGeom>
            <a:solidFill>
              <a:srgbClr val="33E7FF">
                <a:alpha val="597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4"/>
            <p:cNvSpPr/>
            <p:nvPr/>
          </p:nvSpPr>
          <p:spPr>
            <a:xfrm flipH="1">
              <a:off x="3624791" y="1606642"/>
              <a:ext cx="753451" cy="523201"/>
            </a:xfrm>
            <a:custGeom>
              <a:avLst/>
              <a:gdLst/>
              <a:ahLst/>
              <a:cxnLst/>
              <a:rect l="l" t="t" r="r" b="b"/>
              <a:pathLst>
                <a:path w="2009203" h="1395202" extrusionOk="0">
                  <a:moveTo>
                    <a:pt x="1005142" y="1395202"/>
                  </a:moveTo>
                  <a:cubicBezTo>
                    <a:pt x="1434656" y="1395202"/>
                    <a:pt x="1742377" y="650418"/>
                    <a:pt x="2009204" y="0"/>
                  </a:cubicBezTo>
                  <a:lnTo>
                    <a:pt x="0" y="0"/>
                  </a:lnTo>
                  <a:cubicBezTo>
                    <a:pt x="310706" y="521742"/>
                    <a:pt x="470408" y="1395202"/>
                    <a:pt x="1005142" y="1395202"/>
                  </a:cubicBezTo>
                  <a:close/>
                </a:path>
              </a:pathLst>
            </a:custGeom>
            <a:gradFill>
              <a:gsLst>
                <a:gs pos="0">
                  <a:srgbClr val="BEF176"/>
                </a:gs>
                <a:gs pos="100000">
                  <a:srgbClr val="17A89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4"/>
            <p:cNvSpPr/>
            <p:nvPr/>
          </p:nvSpPr>
          <p:spPr>
            <a:xfrm flipH="1">
              <a:off x="3913827" y="1606642"/>
              <a:ext cx="426243" cy="242789"/>
            </a:xfrm>
            <a:custGeom>
              <a:avLst/>
              <a:gdLst/>
              <a:ahLst/>
              <a:cxnLst/>
              <a:rect l="l" t="t" r="r" b="b"/>
              <a:pathLst>
                <a:path w="1136649" h="647437" extrusionOk="0">
                  <a:moveTo>
                    <a:pt x="632968" y="647437"/>
                  </a:moveTo>
                  <a:cubicBezTo>
                    <a:pt x="884492" y="647437"/>
                    <a:pt x="1023684" y="362626"/>
                    <a:pt x="1136650" y="0"/>
                  </a:cubicBezTo>
                  <a:lnTo>
                    <a:pt x="0" y="0"/>
                  </a:lnTo>
                  <a:cubicBezTo>
                    <a:pt x="142494" y="321467"/>
                    <a:pt x="282067" y="647437"/>
                    <a:pt x="632968" y="647437"/>
                  </a:cubicBezTo>
                  <a:close/>
                </a:path>
              </a:pathLst>
            </a:custGeom>
            <a:solidFill>
              <a:srgbClr val="002FFF">
                <a:alpha val="4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4"/>
            <p:cNvSpPr/>
            <p:nvPr/>
          </p:nvSpPr>
          <p:spPr>
            <a:xfrm flipH="1">
              <a:off x="3142801" y="1249917"/>
              <a:ext cx="481965" cy="356728"/>
            </a:xfrm>
            <a:custGeom>
              <a:avLst/>
              <a:gdLst/>
              <a:ahLst/>
              <a:cxnLst/>
              <a:rect l="l" t="t" r="r" b="b"/>
              <a:pathLst>
                <a:path w="1285240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285240" y="951274"/>
                  </a:lnTo>
                  <a:cubicBezTo>
                    <a:pt x="1028509" y="509883"/>
                    <a:pt x="837755" y="0"/>
                    <a:pt x="584200" y="0"/>
                  </a:cubicBezTo>
                  <a:close/>
                </a:path>
              </a:pathLst>
            </a:custGeom>
            <a:solidFill>
              <a:srgbClr val="FF85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4"/>
            <p:cNvSpPr/>
            <p:nvPr/>
          </p:nvSpPr>
          <p:spPr>
            <a:xfrm flipH="1">
              <a:off x="3227765" y="1040852"/>
              <a:ext cx="686062" cy="565794"/>
            </a:xfrm>
            <a:custGeom>
              <a:avLst/>
              <a:gdLst/>
              <a:ahLst/>
              <a:cxnLst/>
              <a:rect l="l" t="t" r="r" b="b"/>
              <a:pathLst>
                <a:path w="1829498" h="1508784" extrusionOk="0">
                  <a:moveTo>
                    <a:pt x="815658" y="0"/>
                  </a:moveTo>
                  <a:cubicBezTo>
                    <a:pt x="315468" y="0"/>
                    <a:pt x="197866" y="873714"/>
                    <a:pt x="0" y="1508784"/>
                  </a:cubicBezTo>
                  <a:lnTo>
                    <a:pt x="1829498" y="1508784"/>
                  </a:lnTo>
                  <a:cubicBezTo>
                    <a:pt x="1541526" y="928000"/>
                    <a:pt x="1355789" y="0"/>
                    <a:pt x="815658" y="0"/>
                  </a:cubicBezTo>
                  <a:close/>
                </a:path>
              </a:pathLst>
            </a:custGeom>
            <a:solidFill>
              <a:srgbClr val="AF9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4"/>
            <p:cNvSpPr/>
            <p:nvPr/>
          </p:nvSpPr>
          <p:spPr>
            <a:xfrm flipH="1">
              <a:off x="2834859" y="1606642"/>
              <a:ext cx="392906" cy="171443"/>
            </a:xfrm>
            <a:custGeom>
              <a:avLst/>
              <a:gdLst/>
              <a:ahLst/>
              <a:cxnLst/>
              <a:rect l="l" t="t" r="r" b="b"/>
              <a:pathLst>
                <a:path w="1047750" h="457182" extrusionOk="0">
                  <a:moveTo>
                    <a:pt x="500190" y="457182"/>
                  </a:moveTo>
                  <a:cubicBezTo>
                    <a:pt x="745744" y="457182"/>
                    <a:pt x="914019" y="257605"/>
                    <a:pt x="1047750" y="0"/>
                  </a:cubicBezTo>
                  <a:lnTo>
                    <a:pt x="0" y="0"/>
                  </a:lnTo>
                  <a:cubicBezTo>
                    <a:pt x="131191" y="264645"/>
                    <a:pt x="283528" y="457182"/>
                    <a:pt x="500190" y="457182"/>
                  </a:cubicBezTo>
                  <a:close/>
                </a:path>
              </a:pathLst>
            </a:custGeom>
            <a:gradFill>
              <a:gsLst>
                <a:gs pos="0">
                  <a:srgbClr val="FF826C"/>
                </a:gs>
                <a:gs pos="100000">
                  <a:srgbClr val="FF3E45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4"/>
            <p:cNvSpPr/>
            <p:nvPr/>
          </p:nvSpPr>
          <p:spPr>
            <a:xfrm flipH="1">
              <a:off x="904784" y="1606642"/>
              <a:ext cx="493657" cy="242765"/>
            </a:xfrm>
            <a:custGeom>
              <a:avLst/>
              <a:gdLst/>
              <a:ahLst/>
              <a:cxnLst/>
              <a:rect l="l" t="t" r="r" b="b"/>
              <a:pathLst>
                <a:path w="1316418" h="647373" extrusionOk="0">
                  <a:moveTo>
                    <a:pt x="475298" y="345376"/>
                  </a:moveTo>
                  <a:cubicBezTo>
                    <a:pt x="465201" y="345376"/>
                    <a:pt x="457010" y="353551"/>
                    <a:pt x="457010" y="363640"/>
                  </a:cubicBezTo>
                  <a:cubicBezTo>
                    <a:pt x="457010" y="373730"/>
                    <a:pt x="465201" y="381905"/>
                    <a:pt x="475298" y="381905"/>
                  </a:cubicBezTo>
                  <a:cubicBezTo>
                    <a:pt x="485394" y="381905"/>
                    <a:pt x="493586" y="373730"/>
                    <a:pt x="493586" y="363640"/>
                  </a:cubicBezTo>
                  <a:cubicBezTo>
                    <a:pt x="493586" y="353551"/>
                    <a:pt x="485394" y="345376"/>
                    <a:pt x="475298" y="345376"/>
                  </a:cubicBezTo>
                  <a:close/>
                  <a:moveTo>
                    <a:pt x="475298" y="436698"/>
                  </a:moveTo>
                  <a:cubicBezTo>
                    <a:pt x="465201" y="436698"/>
                    <a:pt x="457010" y="444873"/>
                    <a:pt x="457010" y="454963"/>
                  </a:cubicBezTo>
                  <a:cubicBezTo>
                    <a:pt x="457010" y="465053"/>
                    <a:pt x="465201" y="473227"/>
                    <a:pt x="475298" y="473227"/>
                  </a:cubicBezTo>
                  <a:cubicBezTo>
                    <a:pt x="485394" y="473227"/>
                    <a:pt x="493586" y="465053"/>
                    <a:pt x="493586" y="454963"/>
                  </a:cubicBezTo>
                  <a:cubicBezTo>
                    <a:pt x="493586" y="444873"/>
                    <a:pt x="485394" y="436698"/>
                    <a:pt x="475298" y="436698"/>
                  </a:cubicBezTo>
                  <a:close/>
                  <a:moveTo>
                    <a:pt x="475298" y="528021"/>
                  </a:moveTo>
                  <a:cubicBezTo>
                    <a:pt x="465138" y="527983"/>
                    <a:pt x="456947" y="536164"/>
                    <a:pt x="456883" y="546285"/>
                  </a:cubicBezTo>
                  <a:cubicBezTo>
                    <a:pt x="456819" y="556407"/>
                    <a:pt x="465011" y="564638"/>
                    <a:pt x="475171" y="564676"/>
                  </a:cubicBezTo>
                  <a:cubicBezTo>
                    <a:pt x="485331" y="564714"/>
                    <a:pt x="493523" y="556533"/>
                    <a:pt x="493586" y="546412"/>
                  </a:cubicBezTo>
                  <a:cubicBezTo>
                    <a:pt x="493586" y="546367"/>
                    <a:pt x="493586" y="546330"/>
                    <a:pt x="493586" y="546285"/>
                  </a:cubicBezTo>
                  <a:cubicBezTo>
                    <a:pt x="493586" y="536195"/>
                    <a:pt x="485394" y="528021"/>
                    <a:pt x="475298" y="528021"/>
                  </a:cubicBezTo>
                  <a:close/>
                  <a:moveTo>
                    <a:pt x="429578" y="25748"/>
                  </a:moveTo>
                  <a:cubicBezTo>
                    <a:pt x="419481" y="25748"/>
                    <a:pt x="411290" y="33922"/>
                    <a:pt x="411290" y="44012"/>
                  </a:cubicBezTo>
                  <a:cubicBezTo>
                    <a:pt x="411290" y="54102"/>
                    <a:pt x="419481" y="62277"/>
                    <a:pt x="429578" y="62277"/>
                  </a:cubicBezTo>
                  <a:cubicBezTo>
                    <a:pt x="439675" y="62277"/>
                    <a:pt x="447866" y="54102"/>
                    <a:pt x="447866" y="44012"/>
                  </a:cubicBezTo>
                  <a:cubicBezTo>
                    <a:pt x="447739" y="33998"/>
                    <a:pt x="439611" y="25938"/>
                    <a:pt x="429578" y="25938"/>
                  </a:cubicBezTo>
                  <a:close/>
                  <a:moveTo>
                    <a:pt x="475298" y="162731"/>
                  </a:moveTo>
                  <a:cubicBezTo>
                    <a:pt x="465201" y="162731"/>
                    <a:pt x="457010" y="170906"/>
                    <a:pt x="457010" y="180996"/>
                  </a:cubicBezTo>
                  <a:cubicBezTo>
                    <a:pt x="457010" y="191086"/>
                    <a:pt x="465201" y="199260"/>
                    <a:pt x="475298" y="199260"/>
                  </a:cubicBezTo>
                  <a:cubicBezTo>
                    <a:pt x="485394" y="199260"/>
                    <a:pt x="493586" y="191086"/>
                    <a:pt x="493586" y="180996"/>
                  </a:cubicBezTo>
                  <a:cubicBezTo>
                    <a:pt x="493586" y="170906"/>
                    <a:pt x="485394" y="162731"/>
                    <a:pt x="475298" y="162731"/>
                  </a:cubicBezTo>
                  <a:close/>
                  <a:moveTo>
                    <a:pt x="521018" y="573682"/>
                  </a:moveTo>
                  <a:cubicBezTo>
                    <a:pt x="510922" y="573682"/>
                    <a:pt x="502730" y="581856"/>
                    <a:pt x="502730" y="591946"/>
                  </a:cubicBezTo>
                  <a:cubicBezTo>
                    <a:pt x="502730" y="591946"/>
                    <a:pt x="502730" y="591946"/>
                    <a:pt x="502730" y="592263"/>
                  </a:cubicBezTo>
                  <a:cubicBezTo>
                    <a:pt x="512826" y="596747"/>
                    <a:pt x="523113" y="600971"/>
                    <a:pt x="533591" y="604947"/>
                  </a:cubicBezTo>
                  <a:cubicBezTo>
                    <a:pt x="541020" y="598123"/>
                    <a:pt x="541528" y="586568"/>
                    <a:pt x="534670" y="579142"/>
                  </a:cubicBezTo>
                  <a:cubicBezTo>
                    <a:pt x="531114" y="575293"/>
                    <a:pt x="526098" y="573143"/>
                    <a:pt x="520891" y="573238"/>
                  </a:cubicBezTo>
                  <a:close/>
                  <a:moveTo>
                    <a:pt x="475298" y="254054"/>
                  </a:moveTo>
                  <a:cubicBezTo>
                    <a:pt x="465201" y="254054"/>
                    <a:pt x="457010" y="262228"/>
                    <a:pt x="457010" y="272318"/>
                  </a:cubicBezTo>
                  <a:cubicBezTo>
                    <a:pt x="457010" y="282408"/>
                    <a:pt x="465201" y="290583"/>
                    <a:pt x="475298" y="290583"/>
                  </a:cubicBezTo>
                  <a:cubicBezTo>
                    <a:pt x="485394" y="290583"/>
                    <a:pt x="493586" y="282408"/>
                    <a:pt x="493586" y="272318"/>
                  </a:cubicBezTo>
                  <a:cubicBezTo>
                    <a:pt x="493459" y="262304"/>
                    <a:pt x="485331" y="254244"/>
                    <a:pt x="475298" y="254244"/>
                  </a:cubicBezTo>
                  <a:close/>
                  <a:moveTo>
                    <a:pt x="475298" y="71409"/>
                  </a:moveTo>
                  <a:cubicBezTo>
                    <a:pt x="465201" y="71409"/>
                    <a:pt x="457010" y="79584"/>
                    <a:pt x="457010" y="89673"/>
                  </a:cubicBezTo>
                  <a:cubicBezTo>
                    <a:pt x="457010" y="99763"/>
                    <a:pt x="465201" y="107938"/>
                    <a:pt x="475298" y="107938"/>
                  </a:cubicBezTo>
                  <a:cubicBezTo>
                    <a:pt x="485394" y="107938"/>
                    <a:pt x="493586" y="99763"/>
                    <a:pt x="493586" y="89673"/>
                  </a:cubicBezTo>
                  <a:cubicBezTo>
                    <a:pt x="493586" y="79584"/>
                    <a:pt x="485394" y="71409"/>
                    <a:pt x="475298" y="71409"/>
                  </a:cubicBezTo>
                  <a:close/>
                  <a:moveTo>
                    <a:pt x="521018" y="482359"/>
                  </a:moveTo>
                  <a:cubicBezTo>
                    <a:pt x="510922" y="482359"/>
                    <a:pt x="502730" y="490534"/>
                    <a:pt x="502730" y="500624"/>
                  </a:cubicBezTo>
                  <a:cubicBezTo>
                    <a:pt x="502730" y="510714"/>
                    <a:pt x="510922" y="518888"/>
                    <a:pt x="521018" y="518888"/>
                  </a:cubicBezTo>
                  <a:cubicBezTo>
                    <a:pt x="531114" y="518888"/>
                    <a:pt x="539306" y="510714"/>
                    <a:pt x="539306" y="500624"/>
                  </a:cubicBezTo>
                  <a:cubicBezTo>
                    <a:pt x="539179" y="490610"/>
                    <a:pt x="531051" y="482550"/>
                    <a:pt x="521018" y="482550"/>
                  </a:cubicBezTo>
                  <a:close/>
                  <a:moveTo>
                    <a:pt x="383858" y="162731"/>
                  </a:moveTo>
                  <a:cubicBezTo>
                    <a:pt x="373762" y="162731"/>
                    <a:pt x="365570" y="170906"/>
                    <a:pt x="365570" y="180996"/>
                  </a:cubicBezTo>
                  <a:cubicBezTo>
                    <a:pt x="365570" y="191086"/>
                    <a:pt x="373762" y="199260"/>
                    <a:pt x="383858" y="199260"/>
                  </a:cubicBezTo>
                  <a:cubicBezTo>
                    <a:pt x="393954" y="199260"/>
                    <a:pt x="402146" y="191086"/>
                    <a:pt x="402146" y="180996"/>
                  </a:cubicBezTo>
                  <a:cubicBezTo>
                    <a:pt x="402146" y="170906"/>
                    <a:pt x="393954" y="162731"/>
                    <a:pt x="383858" y="162731"/>
                  </a:cubicBezTo>
                  <a:close/>
                  <a:moveTo>
                    <a:pt x="383858" y="254054"/>
                  </a:moveTo>
                  <a:cubicBezTo>
                    <a:pt x="373762" y="254054"/>
                    <a:pt x="365570" y="262228"/>
                    <a:pt x="365570" y="272318"/>
                  </a:cubicBezTo>
                  <a:cubicBezTo>
                    <a:pt x="365570" y="282408"/>
                    <a:pt x="373762" y="290583"/>
                    <a:pt x="383858" y="290583"/>
                  </a:cubicBezTo>
                  <a:cubicBezTo>
                    <a:pt x="393954" y="290583"/>
                    <a:pt x="402146" y="282408"/>
                    <a:pt x="402146" y="272318"/>
                  </a:cubicBezTo>
                  <a:cubicBezTo>
                    <a:pt x="402019" y="262304"/>
                    <a:pt x="393891" y="254244"/>
                    <a:pt x="383858" y="254244"/>
                  </a:cubicBezTo>
                  <a:close/>
                  <a:moveTo>
                    <a:pt x="383858" y="71409"/>
                  </a:moveTo>
                  <a:cubicBezTo>
                    <a:pt x="373762" y="71409"/>
                    <a:pt x="365570" y="79584"/>
                    <a:pt x="365570" y="89673"/>
                  </a:cubicBezTo>
                  <a:cubicBezTo>
                    <a:pt x="365570" y="99763"/>
                    <a:pt x="373762" y="107938"/>
                    <a:pt x="383858" y="107938"/>
                  </a:cubicBezTo>
                  <a:cubicBezTo>
                    <a:pt x="393954" y="107938"/>
                    <a:pt x="402146" y="99763"/>
                    <a:pt x="402146" y="89673"/>
                  </a:cubicBezTo>
                  <a:cubicBezTo>
                    <a:pt x="402146" y="79584"/>
                    <a:pt x="393954" y="71409"/>
                    <a:pt x="383858" y="71409"/>
                  </a:cubicBezTo>
                  <a:close/>
                  <a:moveTo>
                    <a:pt x="383858" y="345376"/>
                  </a:moveTo>
                  <a:cubicBezTo>
                    <a:pt x="373762" y="345376"/>
                    <a:pt x="365570" y="353551"/>
                    <a:pt x="365570" y="363640"/>
                  </a:cubicBezTo>
                  <a:cubicBezTo>
                    <a:pt x="365570" y="373730"/>
                    <a:pt x="373762" y="381905"/>
                    <a:pt x="383858" y="381905"/>
                  </a:cubicBezTo>
                  <a:cubicBezTo>
                    <a:pt x="393954" y="381905"/>
                    <a:pt x="402146" y="373730"/>
                    <a:pt x="402146" y="363640"/>
                  </a:cubicBezTo>
                  <a:cubicBezTo>
                    <a:pt x="402146" y="353551"/>
                    <a:pt x="393954" y="345376"/>
                    <a:pt x="383858" y="345376"/>
                  </a:cubicBezTo>
                  <a:close/>
                  <a:moveTo>
                    <a:pt x="429578" y="208392"/>
                  </a:moveTo>
                  <a:cubicBezTo>
                    <a:pt x="419481" y="208392"/>
                    <a:pt x="411290" y="216567"/>
                    <a:pt x="411290" y="226657"/>
                  </a:cubicBezTo>
                  <a:cubicBezTo>
                    <a:pt x="411290" y="236747"/>
                    <a:pt x="419481" y="244921"/>
                    <a:pt x="429578" y="244921"/>
                  </a:cubicBezTo>
                  <a:cubicBezTo>
                    <a:pt x="439675" y="244921"/>
                    <a:pt x="447866" y="236747"/>
                    <a:pt x="447866" y="226657"/>
                  </a:cubicBezTo>
                  <a:cubicBezTo>
                    <a:pt x="447866" y="216567"/>
                    <a:pt x="439675" y="208392"/>
                    <a:pt x="429578" y="208392"/>
                  </a:cubicBezTo>
                  <a:close/>
                  <a:moveTo>
                    <a:pt x="429578" y="117070"/>
                  </a:moveTo>
                  <a:cubicBezTo>
                    <a:pt x="419481" y="117070"/>
                    <a:pt x="411290" y="125245"/>
                    <a:pt x="411290" y="135335"/>
                  </a:cubicBezTo>
                  <a:cubicBezTo>
                    <a:pt x="411290" y="145424"/>
                    <a:pt x="419481" y="153599"/>
                    <a:pt x="429578" y="153599"/>
                  </a:cubicBezTo>
                  <a:cubicBezTo>
                    <a:pt x="439675" y="153599"/>
                    <a:pt x="447866" y="145424"/>
                    <a:pt x="447866" y="135335"/>
                  </a:cubicBezTo>
                  <a:cubicBezTo>
                    <a:pt x="447866" y="125245"/>
                    <a:pt x="439675" y="117070"/>
                    <a:pt x="429578" y="117070"/>
                  </a:cubicBezTo>
                  <a:close/>
                  <a:moveTo>
                    <a:pt x="429578" y="299715"/>
                  </a:moveTo>
                  <a:cubicBezTo>
                    <a:pt x="419481" y="299715"/>
                    <a:pt x="411290" y="307890"/>
                    <a:pt x="411290" y="317979"/>
                  </a:cubicBezTo>
                  <a:cubicBezTo>
                    <a:pt x="411290" y="328069"/>
                    <a:pt x="419481" y="336244"/>
                    <a:pt x="429578" y="336244"/>
                  </a:cubicBezTo>
                  <a:cubicBezTo>
                    <a:pt x="439675" y="336244"/>
                    <a:pt x="447866" y="328069"/>
                    <a:pt x="447866" y="317979"/>
                  </a:cubicBezTo>
                  <a:cubicBezTo>
                    <a:pt x="447866" y="307890"/>
                    <a:pt x="439675" y="299715"/>
                    <a:pt x="429578" y="299715"/>
                  </a:cubicBezTo>
                  <a:close/>
                  <a:moveTo>
                    <a:pt x="429578" y="482359"/>
                  </a:moveTo>
                  <a:cubicBezTo>
                    <a:pt x="419481" y="482359"/>
                    <a:pt x="411290" y="490534"/>
                    <a:pt x="411290" y="500624"/>
                  </a:cubicBezTo>
                  <a:cubicBezTo>
                    <a:pt x="411290" y="510714"/>
                    <a:pt x="419481" y="518888"/>
                    <a:pt x="429578" y="518888"/>
                  </a:cubicBezTo>
                  <a:cubicBezTo>
                    <a:pt x="439675" y="518888"/>
                    <a:pt x="447866" y="510714"/>
                    <a:pt x="447866" y="500624"/>
                  </a:cubicBezTo>
                  <a:cubicBezTo>
                    <a:pt x="447739" y="490610"/>
                    <a:pt x="439611" y="482550"/>
                    <a:pt x="429578" y="482550"/>
                  </a:cubicBezTo>
                  <a:close/>
                  <a:moveTo>
                    <a:pt x="429578" y="391037"/>
                  </a:moveTo>
                  <a:cubicBezTo>
                    <a:pt x="419481" y="391037"/>
                    <a:pt x="411290" y="399212"/>
                    <a:pt x="411290" y="409302"/>
                  </a:cubicBezTo>
                  <a:cubicBezTo>
                    <a:pt x="411290" y="419391"/>
                    <a:pt x="419481" y="427566"/>
                    <a:pt x="429578" y="427566"/>
                  </a:cubicBezTo>
                  <a:cubicBezTo>
                    <a:pt x="439675" y="427566"/>
                    <a:pt x="447866" y="419391"/>
                    <a:pt x="447866" y="409302"/>
                  </a:cubicBezTo>
                  <a:cubicBezTo>
                    <a:pt x="447866" y="399212"/>
                    <a:pt x="439675" y="391037"/>
                    <a:pt x="429578" y="391037"/>
                  </a:cubicBezTo>
                  <a:close/>
                  <a:moveTo>
                    <a:pt x="566738" y="71409"/>
                  </a:moveTo>
                  <a:cubicBezTo>
                    <a:pt x="556641" y="71409"/>
                    <a:pt x="548450" y="79584"/>
                    <a:pt x="548450" y="89673"/>
                  </a:cubicBezTo>
                  <a:cubicBezTo>
                    <a:pt x="548450" y="99763"/>
                    <a:pt x="556641" y="107938"/>
                    <a:pt x="566738" y="107938"/>
                  </a:cubicBezTo>
                  <a:cubicBezTo>
                    <a:pt x="576835" y="107938"/>
                    <a:pt x="585026" y="99763"/>
                    <a:pt x="585026" y="89673"/>
                  </a:cubicBezTo>
                  <a:cubicBezTo>
                    <a:pt x="585026" y="79584"/>
                    <a:pt x="576835" y="71409"/>
                    <a:pt x="566738" y="71409"/>
                  </a:cubicBezTo>
                  <a:close/>
                  <a:moveTo>
                    <a:pt x="612458" y="391037"/>
                  </a:moveTo>
                  <a:cubicBezTo>
                    <a:pt x="602362" y="391037"/>
                    <a:pt x="594170" y="399212"/>
                    <a:pt x="594170" y="409302"/>
                  </a:cubicBezTo>
                  <a:cubicBezTo>
                    <a:pt x="594170" y="419391"/>
                    <a:pt x="602362" y="427566"/>
                    <a:pt x="612458" y="427566"/>
                  </a:cubicBezTo>
                  <a:cubicBezTo>
                    <a:pt x="622554" y="427566"/>
                    <a:pt x="630746" y="419391"/>
                    <a:pt x="630746" y="409302"/>
                  </a:cubicBezTo>
                  <a:cubicBezTo>
                    <a:pt x="630746" y="399212"/>
                    <a:pt x="622554" y="391037"/>
                    <a:pt x="612458" y="391037"/>
                  </a:cubicBezTo>
                  <a:close/>
                  <a:moveTo>
                    <a:pt x="612458" y="299715"/>
                  </a:moveTo>
                  <a:cubicBezTo>
                    <a:pt x="602362" y="299715"/>
                    <a:pt x="594170" y="307890"/>
                    <a:pt x="594170" y="317979"/>
                  </a:cubicBezTo>
                  <a:cubicBezTo>
                    <a:pt x="594170" y="328069"/>
                    <a:pt x="602362" y="336244"/>
                    <a:pt x="612458" y="336244"/>
                  </a:cubicBezTo>
                  <a:cubicBezTo>
                    <a:pt x="622554" y="336244"/>
                    <a:pt x="630746" y="328069"/>
                    <a:pt x="630746" y="317979"/>
                  </a:cubicBezTo>
                  <a:cubicBezTo>
                    <a:pt x="630746" y="307890"/>
                    <a:pt x="622554" y="299715"/>
                    <a:pt x="612458" y="299715"/>
                  </a:cubicBezTo>
                  <a:close/>
                  <a:moveTo>
                    <a:pt x="612458" y="482359"/>
                  </a:moveTo>
                  <a:cubicBezTo>
                    <a:pt x="602362" y="482359"/>
                    <a:pt x="594170" y="490534"/>
                    <a:pt x="594170" y="500624"/>
                  </a:cubicBezTo>
                  <a:cubicBezTo>
                    <a:pt x="594170" y="510714"/>
                    <a:pt x="602362" y="518888"/>
                    <a:pt x="612458" y="518888"/>
                  </a:cubicBezTo>
                  <a:cubicBezTo>
                    <a:pt x="622554" y="518888"/>
                    <a:pt x="630746" y="510714"/>
                    <a:pt x="630746" y="500624"/>
                  </a:cubicBezTo>
                  <a:cubicBezTo>
                    <a:pt x="630619" y="490610"/>
                    <a:pt x="622491" y="482550"/>
                    <a:pt x="612458" y="482550"/>
                  </a:cubicBezTo>
                  <a:close/>
                  <a:moveTo>
                    <a:pt x="521018" y="391037"/>
                  </a:moveTo>
                  <a:cubicBezTo>
                    <a:pt x="510922" y="391037"/>
                    <a:pt x="502730" y="399212"/>
                    <a:pt x="502730" y="409302"/>
                  </a:cubicBezTo>
                  <a:cubicBezTo>
                    <a:pt x="502730" y="419391"/>
                    <a:pt x="510922" y="427566"/>
                    <a:pt x="521018" y="427566"/>
                  </a:cubicBezTo>
                  <a:cubicBezTo>
                    <a:pt x="531114" y="427566"/>
                    <a:pt x="539306" y="419391"/>
                    <a:pt x="539306" y="409302"/>
                  </a:cubicBezTo>
                  <a:cubicBezTo>
                    <a:pt x="539306" y="399212"/>
                    <a:pt x="531114" y="391037"/>
                    <a:pt x="521018" y="391037"/>
                  </a:cubicBezTo>
                  <a:close/>
                  <a:moveTo>
                    <a:pt x="612458" y="25748"/>
                  </a:moveTo>
                  <a:cubicBezTo>
                    <a:pt x="602362" y="25748"/>
                    <a:pt x="594170" y="33922"/>
                    <a:pt x="594170" y="44012"/>
                  </a:cubicBezTo>
                  <a:cubicBezTo>
                    <a:pt x="594170" y="54102"/>
                    <a:pt x="602362" y="62277"/>
                    <a:pt x="612458" y="62277"/>
                  </a:cubicBezTo>
                  <a:cubicBezTo>
                    <a:pt x="622554" y="62277"/>
                    <a:pt x="630746" y="54102"/>
                    <a:pt x="630746" y="44012"/>
                  </a:cubicBezTo>
                  <a:cubicBezTo>
                    <a:pt x="630619" y="33998"/>
                    <a:pt x="622491" y="25938"/>
                    <a:pt x="612458" y="25938"/>
                  </a:cubicBezTo>
                  <a:close/>
                  <a:moveTo>
                    <a:pt x="658178" y="619343"/>
                  </a:moveTo>
                  <a:cubicBezTo>
                    <a:pt x="648970" y="619381"/>
                    <a:pt x="641224" y="626293"/>
                    <a:pt x="640144" y="635451"/>
                  </a:cubicBezTo>
                  <a:cubicBezTo>
                    <a:pt x="651891" y="637734"/>
                    <a:pt x="663829" y="639700"/>
                    <a:pt x="676085" y="641349"/>
                  </a:cubicBezTo>
                  <a:cubicBezTo>
                    <a:pt x="678180" y="631475"/>
                    <a:pt x="671830" y="621797"/>
                    <a:pt x="661925" y="619730"/>
                  </a:cubicBezTo>
                  <a:cubicBezTo>
                    <a:pt x="660718" y="619470"/>
                    <a:pt x="659448" y="619343"/>
                    <a:pt x="658178" y="619343"/>
                  </a:cubicBezTo>
                  <a:close/>
                  <a:moveTo>
                    <a:pt x="383858" y="436698"/>
                  </a:moveTo>
                  <a:cubicBezTo>
                    <a:pt x="373762" y="436698"/>
                    <a:pt x="365570" y="444873"/>
                    <a:pt x="365570" y="454963"/>
                  </a:cubicBezTo>
                  <a:cubicBezTo>
                    <a:pt x="365570" y="465053"/>
                    <a:pt x="373762" y="473227"/>
                    <a:pt x="383858" y="473227"/>
                  </a:cubicBezTo>
                  <a:cubicBezTo>
                    <a:pt x="393954" y="473227"/>
                    <a:pt x="402146" y="465053"/>
                    <a:pt x="402146" y="454963"/>
                  </a:cubicBezTo>
                  <a:cubicBezTo>
                    <a:pt x="402146" y="444873"/>
                    <a:pt x="393954" y="436698"/>
                    <a:pt x="383858" y="436698"/>
                  </a:cubicBezTo>
                  <a:close/>
                  <a:moveTo>
                    <a:pt x="612458" y="208392"/>
                  </a:moveTo>
                  <a:cubicBezTo>
                    <a:pt x="602362" y="208392"/>
                    <a:pt x="594170" y="216567"/>
                    <a:pt x="594170" y="226657"/>
                  </a:cubicBezTo>
                  <a:cubicBezTo>
                    <a:pt x="594170" y="236747"/>
                    <a:pt x="602362" y="244921"/>
                    <a:pt x="612458" y="244921"/>
                  </a:cubicBezTo>
                  <a:cubicBezTo>
                    <a:pt x="622554" y="244921"/>
                    <a:pt x="630746" y="236747"/>
                    <a:pt x="630746" y="226657"/>
                  </a:cubicBezTo>
                  <a:cubicBezTo>
                    <a:pt x="630746" y="216567"/>
                    <a:pt x="622554" y="208392"/>
                    <a:pt x="612458" y="208392"/>
                  </a:cubicBezTo>
                  <a:close/>
                  <a:moveTo>
                    <a:pt x="612458" y="117070"/>
                  </a:moveTo>
                  <a:cubicBezTo>
                    <a:pt x="602362" y="117070"/>
                    <a:pt x="594170" y="125245"/>
                    <a:pt x="594170" y="135335"/>
                  </a:cubicBezTo>
                  <a:cubicBezTo>
                    <a:pt x="594170" y="145424"/>
                    <a:pt x="602362" y="153599"/>
                    <a:pt x="612458" y="153599"/>
                  </a:cubicBezTo>
                  <a:cubicBezTo>
                    <a:pt x="622554" y="153599"/>
                    <a:pt x="630746" y="145424"/>
                    <a:pt x="630746" y="135335"/>
                  </a:cubicBezTo>
                  <a:cubicBezTo>
                    <a:pt x="630746" y="125245"/>
                    <a:pt x="622554" y="117070"/>
                    <a:pt x="612458" y="117070"/>
                  </a:cubicBezTo>
                  <a:close/>
                  <a:moveTo>
                    <a:pt x="612458" y="573682"/>
                  </a:moveTo>
                  <a:cubicBezTo>
                    <a:pt x="602362" y="573682"/>
                    <a:pt x="594170" y="581856"/>
                    <a:pt x="594170" y="591946"/>
                  </a:cubicBezTo>
                  <a:cubicBezTo>
                    <a:pt x="594170" y="602036"/>
                    <a:pt x="602362" y="610211"/>
                    <a:pt x="612458" y="610211"/>
                  </a:cubicBezTo>
                  <a:cubicBezTo>
                    <a:pt x="622554" y="610211"/>
                    <a:pt x="630746" y="602036"/>
                    <a:pt x="630746" y="591946"/>
                  </a:cubicBezTo>
                  <a:cubicBezTo>
                    <a:pt x="630746" y="581856"/>
                    <a:pt x="622554" y="573682"/>
                    <a:pt x="612458" y="573682"/>
                  </a:cubicBezTo>
                  <a:close/>
                  <a:moveTo>
                    <a:pt x="521018" y="25748"/>
                  </a:moveTo>
                  <a:cubicBezTo>
                    <a:pt x="510922" y="25748"/>
                    <a:pt x="502730" y="33922"/>
                    <a:pt x="502730" y="44012"/>
                  </a:cubicBezTo>
                  <a:cubicBezTo>
                    <a:pt x="502730" y="54102"/>
                    <a:pt x="510922" y="62277"/>
                    <a:pt x="521018" y="62277"/>
                  </a:cubicBezTo>
                  <a:cubicBezTo>
                    <a:pt x="531114" y="62277"/>
                    <a:pt x="539306" y="54102"/>
                    <a:pt x="539306" y="44012"/>
                  </a:cubicBezTo>
                  <a:cubicBezTo>
                    <a:pt x="539179" y="33998"/>
                    <a:pt x="531051" y="25938"/>
                    <a:pt x="521018" y="25938"/>
                  </a:cubicBezTo>
                  <a:close/>
                  <a:moveTo>
                    <a:pt x="521018" y="117070"/>
                  </a:moveTo>
                  <a:cubicBezTo>
                    <a:pt x="510922" y="117070"/>
                    <a:pt x="502730" y="125245"/>
                    <a:pt x="502730" y="135335"/>
                  </a:cubicBezTo>
                  <a:cubicBezTo>
                    <a:pt x="502730" y="145424"/>
                    <a:pt x="510922" y="153599"/>
                    <a:pt x="521018" y="153599"/>
                  </a:cubicBezTo>
                  <a:cubicBezTo>
                    <a:pt x="531114" y="153599"/>
                    <a:pt x="539306" y="145424"/>
                    <a:pt x="539306" y="135335"/>
                  </a:cubicBezTo>
                  <a:cubicBezTo>
                    <a:pt x="539306" y="125245"/>
                    <a:pt x="531114" y="117070"/>
                    <a:pt x="521018" y="117070"/>
                  </a:cubicBezTo>
                  <a:close/>
                  <a:moveTo>
                    <a:pt x="521018" y="208392"/>
                  </a:moveTo>
                  <a:cubicBezTo>
                    <a:pt x="510922" y="208392"/>
                    <a:pt x="502730" y="216567"/>
                    <a:pt x="502730" y="226657"/>
                  </a:cubicBezTo>
                  <a:cubicBezTo>
                    <a:pt x="502730" y="236747"/>
                    <a:pt x="510922" y="244921"/>
                    <a:pt x="521018" y="244921"/>
                  </a:cubicBezTo>
                  <a:cubicBezTo>
                    <a:pt x="531114" y="244921"/>
                    <a:pt x="539306" y="236747"/>
                    <a:pt x="539306" y="226657"/>
                  </a:cubicBezTo>
                  <a:cubicBezTo>
                    <a:pt x="539306" y="216567"/>
                    <a:pt x="531114" y="208392"/>
                    <a:pt x="521018" y="208392"/>
                  </a:cubicBezTo>
                  <a:close/>
                  <a:moveTo>
                    <a:pt x="521018" y="299715"/>
                  </a:moveTo>
                  <a:cubicBezTo>
                    <a:pt x="510922" y="299715"/>
                    <a:pt x="502730" y="307890"/>
                    <a:pt x="502730" y="317979"/>
                  </a:cubicBezTo>
                  <a:cubicBezTo>
                    <a:pt x="502730" y="328069"/>
                    <a:pt x="510922" y="336244"/>
                    <a:pt x="521018" y="336244"/>
                  </a:cubicBezTo>
                  <a:cubicBezTo>
                    <a:pt x="531114" y="336244"/>
                    <a:pt x="539306" y="328069"/>
                    <a:pt x="539306" y="317979"/>
                  </a:cubicBezTo>
                  <a:cubicBezTo>
                    <a:pt x="539306" y="307890"/>
                    <a:pt x="531114" y="299715"/>
                    <a:pt x="521018" y="299715"/>
                  </a:cubicBezTo>
                  <a:close/>
                  <a:moveTo>
                    <a:pt x="566738" y="162731"/>
                  </a:moveTo>
                  <a:cubicBezTo>
                    <a:pt x="556641" y="162731"/>
                    <a:pt x="548450" y="170906"/>
                    <a:pt x="548450" y="180996"/>
                  </a:cubicBezTo>
                  <a:cubicBezTo>
                    <a:pt x="548450" y="191086"/>
                    <a:pt x="556641" y="199260"/>
                    <a:pt x="566738" y="199260"/>
                  </a:cubicBezTo>
                  <a:cubicBezTo>
                    <a:pt x="576835" y="199260"/>
                    <a:pt x="585026" y="191086"/>
                    <a:pt x="585026" y="180996"/>
                  </a:cubicBezTo>
                  <a:cubicBezTo>
                    <a:pt x="585026" y="170906"/>
                    <a:pt x="576835" y="162731"/>
                    <a:pt x="566738" y="162731"/>
                  </a:cubicBezTo>
                  <a:close/>
                  <a:moveTo>
                    <a:pt x="566738" y="528021"/>
                  </a:moveTo>
                  <a:cubicBezTo>
                    <a:pt x="556578" y="527983"/>
                    <a:pt x="548387" y="536164"/>
                    <a:pt x="548323" y="546285"/>
                  </a:cubicBezTo>
                  <a:cubicBezTo>
                    <a:pt x="548260" y="556407"/>
                    <a:pt x="556451" y="564638"/>
                    <a:pt x="566611" y="564676"/>
                  </a:cubicBezTo>
                  <a:cubicBezTo>
                    <a:pt x="576771" y="564714"/>
                    <a:pt x="584962" y="556533"/>
                    <a:pt x="585026" y="546412"/>
                  </a:cubicBezTo>
                  <a:cubicBezTo>
                    <a:pt x="585026" y="546367"/>
                    <a:pt x="585026" y="546330"/>
                    <a:pt x="585026" y="546285"/>
                  </a:cubicBezTo>
                  <a:cubicBezTo>
                    <a:pt x="585026" y="536195"/>
                    <a:pt x="576835" y="528021"/>
                    <a:pt x="566738" y="528021"/>
                  </a:cubicBezTo>
                  <a:close/>
                  <a:moveTo>
                    <a:pt x="566738" y="254054"/>
                  </a:moveTo>
                  <a:cubicBezTo>
                    <a:pt x="556641" y="254054"/>
                    <a:pt x="548450" y="262228"/>
                    <a:pt x="548450" y="272318"/>
                  </a:cubicBezTo>
                  <a:cubicBezTo>
                    <a:pt x="548450" y="282408"/>
                    <a:pt x="556641" y="290583"/>
                    <a:pt x="566738" y="290583"/>
                  </a:cubicBezTo>
                  <a:cubicBezTo>
                    <a:pt x="576835" y="290583"/>
                    <a:pt x="585026" y="282408"/>
                    <a:pt x="585026" y="272318"/>
                  </a:cubicBezTo>
                  <a:cubicBezTo>
                    <a:pt x="584899" y="262304"/>
                    <a:pt x="576771" y="254244"/>
                    <a:pt x="566738" y="254244"/>
                  </a:cubicBezTo>
                  <a:close/>
                  <a:moveTo>
                    <a:pt x="566738" y="345376"/>
                  </a:moveTo>
                  <a:cubicBezTo>
                    <a:pt x="556641" y="345376"/>
                    <a:pt x="548450" y="353551"/>
                    <a:pt x="548450" y="363640"/>
                  </a:cubicBezTo>
                  <a:cubicBezTo>
                    <a:pt x="548450" y="373730"/>
                    <a:pt x="556641" y="381905"/>
                    <a:pt x="566738" y="381905"/>
                  </a:cubicBezTo>
                  <a:cubicBezTo>
                    <a:pt x="576835" y="381905"/>
                    <a:pt x="585026" y="373730"/>
                    <a:pt x="585026" y="363640"/>
                  </a:cubicBezTo>
                  <a:cubicBezTo>
                    <a:pt x="585026" y="353551"/>
                    <a:pt x="576835" y="345376"/>
                    <a:pt x="566738" y="345376"/>
                  </a:cubicBezTo>
                  <a:close/>
                  <a:moveTo>
                    <a:pt x="566738" y="436698"/>
                  </a:moveTo>
                  <a:cubicBezTo>
                    <a:pt x="556641" y="436698"/>
                    <a:pt x="548450" y="444873"/>
                    <a:pt x="548450" y="454963"/>
                  </a:cubicBezTo>
                  <a:cubicBezTo>
                    <a:pt x="548450" y="465053"/>
                    <a:pt x="556641" y="473227"/>
                    <a:pt x="566738" y="473227"/>
                  </a:cubicBezTo>
                  <a:cubicBezTo>
                    <a:pt x="576835" y="473227"/>
                    <a:pt x="585026" y="465053"/>
                    <a:pt x="585026" y="454963"/>
                  </a:cubicBezTo>
                  <a:cubicBezTo>
                    <a:pt x="585026" y="444873"/>
                    <a:pt x="576835" y="436698"/>
                    <a:pt x="566738" y="436698"/>
                  </a:cubicBezTo>
                  <a:close/>
                  <a:moveTo>
                    <a:pt x="338138" y="299715"/>
                  </a:moveTo>
                  <a:cubicBezTo>
                    <a:pt x="328041" y="299715"/>
                    <a:pt x="319849" y="307890"/>
                    <a:pt x="319849" y="317979"/>
                  </a:cubicBezTo>
                  <a:cubicBezTo>
                    <a:pt x="319849" y="328069"/>
                    <a:pt x="328041" y="336244"/>
                    <a:pt x="338138" y="336244"/>
                  </a:cubicBezTo>
                  <a:cubicBezTo>
                    <a:pt x="348235" y="336244"/>
                    <a:pt x="356426" y="328069"/>
                    <a:pt x="356426" y="317979"/>
                  </a:cubicBezTo>
                  <a:cubicBezTo>
                    <a:pt x="356426" y="307890"/>
                    <a:pt x="348235" y="299715"/>
                    <a:pt x="338138" y="299715"/>
                  </a:cubicBezTo>
                  <a:close/>
                  <a:moveTo>
                    <a:pt x="292418" y="16616"/>
                  </a:moveTo>
                  <a:cubicBezTo>
                    <a:pt x="301879" y="16590"/>
                    <a:pt x="309753" y="9392"/>
                    <a:pt x="310579" y="0"/>
                  </a:cubicBezTo>
                  <a:lnTo>
                    <a:pt x="274193" y="0"/>
                  </a:lnTo>
                  <a:cubicBezTo>
                    <a:pt x="275019" y="9443"/>
                    <a:pt x="282956" y="16679"/>
                    <a:pt x="292418" y="16616"/>
                  </a:cubicBezTo>
                  <a:close/>
                  <a:moveTo>
                    <a:pt x="200978" y="16616"/>
                  </a:moveTo>
                  <a:cubicBezTo>
                    <a:pt x="210439" y="16590"/>
                    <a:pt x="218313" y="9392"/>
                    <a:pt x="219139" y="0"/>
                  </a:cubicBezTo>
                  <a:lnTo>
                    <a:pt x="182880" y="0"/>
                  </a:lnTo>
                  <a:cubicBezTo>
                    <a:pt x="183642" y="9392"/>
                    <a:pt x="191516" y="16616"/>
                    <a:pt x="200978" y="16616"/>
                  </a:cubicBezTo>
                  <a:close/>
                  <a:moveTo>
                    <a:pt x="109538" y="16616"/>
                  </a:moveTo>
                  <a:cubicBezTo>
                    <a:pt x="119000" y="16590"/>
                    <a:pt x="126874" y="9392"/>
                    <a:pt x="127699" y="0"/>
                  </a:cubicBezTo>
                  <a:lnTo>
                    <a:pt x="91440" y="0"/>
                  </a:lnTo>
                  <a:cubicBezTo>
                    <a:pt x="92266" y="9380"/>
                    <a:pt x="100140" y="16584"/>
                    <a:pt x="109538" y="16616"/>
                  </a:cubicBezTo>
                  <a:close/>
                  <a:moveTo>
                    <a:pt x="383858" y="16616"/>
                  </a:moveTo>
                  <a:cubicBezTo>
                    <a:pt x="393319" y="16590"/>
                    <a:pt x="401193" y="9392"/>
                    <a:pt x="402019" y="0"/>
                  </a:cubicBezTo>
                  <a:lnTo>
                    <a:pt x="365761" y="0"/>
                  </a:lnTo>
                  <a:cubicBezTo>
                    <a:pt x="366523" y="9392"/>
                    <a:pt x="374397" y="16616"/>
                    <a:pt x="383858" y="16616"/>
                  </a:cubicBezTo>
                  <a:close/>
                  <a:moveTo>
                    <a:pt x="63818" y="25748"/>
                  </a:moveTo>
                  <a:cubicBezTo>
                    <a:pt x="53722" y="25748"/>
                    <a:pt x="45530" y="33922"/>
                    <a:pt x="45530" y="44012"/>
                  </a:cubicBezTo>
                  <a:cubicBezTo>
                    <a:pt x="45530" y="54102"/>
                    <a:pt x="53722" y="62277"/>
                    <a:pt x="63818" y="62277"/>
                  </a:cubicBezTo>
                  <a:cubicBezTo>
                    <a:pt x="73914" y="62277"/>
                    <a:pt x="82106" y="54102"/>
                    <a:pt x="82106" y="44012"/>
                  </a:cubicBezTo>
                  <a:cubicBezTo>
                    <a:pt x="81979" y="33998"/>
                    <a:pt x="73851" y="25938"/>
                    <a:pt x="63818" y="25938"/>
                  </a:cubicBezTo>
                  <a:close/>
                  <a:moveTo>
                    <a:pt x="63818" y="117070"/>
                  </a:moveTo>
                  <a:cubicBezTo>
                    <a:pt x="57341" y="117121"/>
                    <a:pt x="51436" y="120539"/>
                    <a:pt x="48133" y="126076"/>
                  </a:cubicBezTo>
                  <a:lnTo>
                    <a:pt x="65913" y="153409"/>
                  </a:lnTo>
                  <a:cubicBezTo>
                    <a:pt x="75947" y="152699"/>
                    <a:pt x="83503" y="143991"/>
                    <a:pt x="82804" y="133965"/>
                  </a:cubicBezTo>
                  <a:cubicBezTo>
                    <a:pt x="82106" y="124129"/>
                    <a:pt x="73661" y="116633"/>
                    <a:pt x="63818" y="117070"/>
                  </a:cubicBezTo>
                  <a:close/>
                  <a:moveTo>
                    <a:pt x="475298" y="16616"/>
                  </a:moveTo>
                  <a:cubicBezTo>
                    <a:pt x="484760" y="16590"/>
                    <a:pt x="492634" y="9392"/>
                    <a:pt x="493459" y="0"/>
                  </a:cubicBezTo>
                  <a:lnTo>
                    <a:pt x="457200" y="0"/>
                  </a:lnTo>
                  <a:cubicBezTo>
                    <a:pt x="457962" y="9392"/>
                    <a:pt x="465837" y="16616"/>
                    <a:pt x="475298" y="16616"/>
                  </a:cubicBezTo>
                  <a:close/>
                  <a:moveTo>
                    <a:pt x="18098" y="71409"/>
                  </a:moveTo>
                  <a:cubicBezTo>
                    <a:pt x="16511" y="71447"/>
                    <a:pt x="14923" y="71682"/>
                    <a:pt x="13399" y="72107"/>
                  </a:cubicBezTo>
                  <a:cubicBezTo>
                    <a:pt x="19749" y="81746"/>
                    <a:pt x="26099" y="91513"/>
                    <a:pt x="32449" y="101279"/>
                  </a:cubicBezTo>
                  <a:cubicBezTo>
                    <a:pt x="35179" y="98038"/>
                    <a:pt x="36703" y="93922"/>
                    <a:pt x="36703" y="89673"/>
                  </a:cubicBezTo>
                  <a:cubicBezTo>
                    <a:pt x="36703" y="79584"/>
                    <a:pt x="28512" y="71409"/>
                    <a:pt x="18415" y="71409"/>
                  </a:cubicBezTo>
                  <a:cubicBezTo>
                    <a:pt x="18288" y="71409"/>
                    <a:pt x="18224" y="71409"/>
                    <a:pt x="18098" y="71409"/>
                  </a:cubicBezTo>
                  <a:close/>
                  <a:moveTo>
                    <a:pt x="36259" y="0"/>
                  </a:moveTo>
                  <a:lnTo>
                    <a:pt x="0" y="0"/>
                  </a:lnTo>
                  <a:cubicBezTo>
                    <a:pt x="1016" y="10001"/>
                    <a:pt x="9970" y="17275"/>
                    <a:pt x="20003" y="16248"/>
                  </a:cubicBezTo>
                  <a:cubicBezTo>
                    <a:pt x="28575" y="15366"/>
                    <a:pt x="35370" y="8580"/>
                    <a:pt x="36259" y="0"/>
                  </a:cubicBezTo>
                  <a:close/>
                  <a:moveTo>
                    <a:pt x="1115378" y="16616"/>
                  </a:moveTo>
                  <a:cubicBezTo>
                    <a:pt x="1124839" y="16616"/>
                    <a:pt x="1132713" y="9392"/>
                    <a:pt x="1133475" y="0"/>
                  </a:cubicBezTo>
                  <a:lnTo>
                    <a:pt x="1097280" y="0"/>
                  </a:lnTo>
                  <a:cubicBezTo>
                    <a:pt x="1098042" y="9392"/>
                    <a:pt x="1105916" y="16616"/>
                    <a:pt x="1115378" y="16616"/>
                  </a:cubicBezTo>
                  <a:close/>
                  <a:moveTo>
                    <a:pt x="1023938" y="16616"/>
                  </a:moveTo>
                  <a:cubicBezTo>
                    <a:pt x="1033400" y="16616"/>
                    <a:pt x="1041274" y="9392"/>
                    <a:pt x="1042036" y="0"/>
                  </a:cubicBezTo>
                  <a:lnTo>
                    <a:pt x="1005840" y="0"/>
                  </a:lnTo>
                  <a:cubicBezTo>
                    <a:pt x="1006602" y="9392"/>
                    <a:pt x="1014476" y="16616"/>
                    <a:pt x="1023938" y="16616"/>
                  </a:cubicBezTo>
                  <a:close/>
                  <a:moveTo>
                    <a:pt x="932498" y="16616"/>
                  </a:moveTo>
                  <a:cubicBezTo>
                    <a:pt x="941960" y="16616"/>
                    <a:pt x="949834" y="9392"/>
                    <a:pt x="950595" y="0"/>
                  </a:cubicBezTo>
                  <a:lnTo>
                    <a:pt x="914400" y="0"/>
                  </a:lnTo>
                  <a:cubicBezTo>
                    <a:pt x="915162" y="9392"/>
                    <a:pt x="923037" y="16616"/>
                    <a:pt x="932498" y="16616"/>
                  </a:cubicBezTo>
                  <a:close/>
                  <a:moveTo>
                    <a:pt x="109538" y="162478"/>
                  </a:moveTo>
                  <a:cubicBezTo>
                    <a:pt x="99441" y="162478"/>
                    <a:pt x="91249" y="170652"/>
                    <a:pt x="91249" y="180742"/>
                  </a:cubicBezTo>
                  <a:cubicBezTo>
                    <a:pt x="91249" y="190832"/>
                    <a:pt x="99441" y="199007"/>
                    <a:pt x="109538" y="199007"/>
                  </a:cubicBezTo>
                  <a:cubicBezTo>
                    <a:pt x="119635" y="199007"/>
                    <a:pt x="127826" y="190832"/>
                    <a:pt x="127826" y="180742"/>
                  </a:cubicBezTo>
                  <a:cubicBezTo>
                    <a:pt x="127699" y="170754"/>
                    <a:pt x="119571" y="162731"/>
                    <a:pt x="109538" y="162731"/>
                  </a:cubicBezTo>
                  <a:close/>
                  <a:moveTo>
                    <a:pt x="566738" y="16616"/>
                  </a:moveTo>
                  <a:cubicBezTo>
                    <a:pt x="576200" y="16590"/>
                    <a:pt x="584074" y="9392"/>
                    <a:pt x="584899" y="0"/>
                  </a:cubicBezTo>
                  <a:lnTo>
                    <a:pt x="548640" y="0"/>
                  </a:lnTo>
                  <a:cubicBezTo>
                    <a:pt x="549402" y="9392"/>
                    <a:pt x="557276" y="16616"/>
                    <a:pt x="566738" y="16616"/>
                  </a:cubicBezTo>
                  <a:close/>
                  <a:moveTo>
                    <a:pt x="1206818" y="16616"/>
                  </a:moveTo>
                  <a:cubicBezTo>
                    <a:pt x="1216279" y="16616"/>
                    <a:pt x="1224153" y="9392"/>
                    <a:pt x="1224915" y="0"/>
                  </a:cubicBezTo>
                  <a:lnTo>
                    <a:pt x="1188593" y="0"/>
                  </a:lnTo>
                  <a:cubicBezTo>
                    <a:pt x="1189419" y="9443"/>
                    <a:pt x="1197356" y="16679"/>
                    <a:pt x="1206818" y="16616"/>
                  </a:cubicBezTo>
                  <a:close/>
                  <a:moveTo>
                    <a:pt x="841058" y="16616"/>
                  </a:moveTo>
                  <a:cubicBezTo>
                    <a:pt x="850519" y="16616"/>
                    <a:pt x="858393" y="9392"/>
                    <a:pt x="859155" y="0"/>
                  </a:cubicBezTo>
                  <a:lnTo>
                    <a:pt x="822961" y="0"/>
                  </a:lnTo>
                  <a:cubicBezTo>
                    <a:pt x="823723" y="9392"/>
                    <a:pt x="831597" y="16616"/>
                    <a:pt x="841058" y="16616"/>
                  </a:cubicBezTo>
                  <a:close/>
                  <a:moveTo>
                    <a:pt x="658178" y="16616"/>
                  </a:moveTo>
                  <a:cubicBezTo>
                    <a:pt x="667639" y="16590"/>
                    <a:pt x="675513" y="9392"/>
                    <a:pt x="676339" y="0"/>
                  </a:cubicBezTo>
                  <a:lnTo>
                    <a:pt x="640080" y="0"/>
                  </a:lnTo>
                  <a:cubicBezTo>
                    <a:pt x="640842" y="9392"/>
                    <a:pt x="648716" y="16616"/>
                    <a:pt x="658178" y="16616"/>
                  </a:cubicBezTo>
                  <a:close/>
                  <a:moveTo>
                    <a:pt x="749618" y="16616"/>
                  </a:moveTo>
                  <a:cubicBezTo>
                    <a:pt x="759079" y="16616"/>
                    <a:pt x="766953" y="9392"/>
                    <a:pt x="767715" y="0"/>
                  </a:cubicBezTo>
                  <a:lnTo>
                    <a:pt x="731393" y="0"/>
                  </a:lnTo>
                  <a:cubicBezTo>
                    <a:pt x="732219" y="9443"/>
                    <a:pt x="740156" y="16679"/>
                    <a:pt x="749618" y="16616"/>
                  </a:cubicBezTo>
                  <a:close/>
                  <a:moveTo>
                    <a:pt x="200978" y="71409"/>
                  </a:moveTo>
                  <a:cubicBezTo>
                    <a:pt x="190881" y="71409"/>
                    <a:pt x="182690" y="79584"/>
                    <a:pt x="182690" y="89673"/>
                  </a:cubicBezTo>
                  <a:cubicBezTo>
                    <a:pt x="182690" y="99763"/>
                    <a:pt x="190881" y="107938"/>
                    <a:pt x="200978" y="107938"/>
                  </a:cubicBezTo>
                  <a:cubicBezTo>
                    <a:pt x="211075" y="107938"/>
                    <a:pt x="219266" y="99763"/>
                    <a:pt x="219266" y="89673"/>
                  </a:cubicBezTo>
                  <a:cubicBezTo>
                    <a:pt x="219266" y="79584"/>
                    <a:pt x="211075" y="71409"/>
                    <a:pt x="200978" y="71409"/>
                  </a:cubicBezTo>
                  <a:close/>
                  <a:moveTo>
                    <a:pt x="292418" y="162731"/>
                  </a:moveTo>
                  <a:cubicBezTo>
                    <a:pt x="282322" y="162731"/>
                    <a:pt x="274130" y="170906"/>
                    <a:pt x="274130" y="180996"/>
                  </a:cubicBezTo>
                  <a:cubicBezTo>
                    <a:pt x="274130" y="191086"/>
                    <a:pt x="282322" y="199260"/>
                    <a:pt x="292418" y="199260"/>
                  </a:cubicBezTo>
                  <a:cubicBezTo>
                    <a:pt x="302514" y="199260"/>
                    <a:pt x="310706" y="191086"/>
                    <a:pt x="310706" y="180996"/>
                  </a:cubicBezTo>
                  <a:cubicBezTo>
                    <a:pt x="310706" y="170906"/>
                    <a:pt x="302514" y="162731"/>
                    <a:pt x="292418" y="162731"/>
                  </a:cubicBezTo>
                  <a:close/>
                  <a:moveTo>
                    <a:pt x="292418" y="71409"/>
                  </a:moveTo>
                  <a:cubicBezTo>
                    <a:pt x="282322" y="71409"/>
                    <a:pt x="274130" y="79584"/>
                    <a:pt x="274130" y="89673"/>
                  </a:cubicBezTo>
                  <a:cubicBezTo>
                    <a:pt x="274130" y="99763"/>
                    <a:pt x="282322" y="107938"/>
                    <a:pt x="292418" y="107938"/>
                  </a:cubicBezTo>
                  <a:cubicBezTo>
                    <a:pt x="302514" y="107938"/>
                    <a:pt x="310706" y="99763"/>
                    <a:pt x="310706" y="89673"/>
                  </a:cubicBezTo>
                  <a:cubicBezTo>
                    <a:pt x="310706" y="79584"/>
                    <a:pt x="302514" y="71409"/>
                    <a:pt x="292418" y="71409"/>
                  </a:cubicBezTo>
                  <a:close/>
                  <a:moveTo>
                    <a:pt x="292418" y="254054"/>
                  </a:moveTo>
                  <a:cubicBezTo>
                    <a:pt x="282322" y="254054"/>
                    <a:pt x="274130" y="262228"/>
                    <a:pt x="274130" y="272318"/>
                  </a:cubicBezTo>
                  <a:cubicBezTo>
                    <a:pt x="274130" y="282408"/>
                    <a:pt x="282322" y="290583"/>
                    <a:pt x="292418" y="290583"/>
                  </a:cubicBezTo>
                  <a:cubicBezTo>
                    <a:pt x="302514" y="290583"/>
                    <a:pt x="310706" y="282408"/>
                    <a:pt x="310706" y="272318"/>
                  </a:cubicBezTo>
                  <a:cubicBezTo>
                    <a:pt x="310579" y="262304"/>
                    <a:pt x="302451" y="254244"/>
                    <a:pt x="292418" y="254244"/>
                  </a:cubicBezTo>
                  <a:close/>
                  <a:moveTo>
                    <a:pt x="292418" y="345376"/>
                  </a:moveTo>
                  <a:cubicBezTo>
                    <a:pt x="282322" y="345376"/>
                    <a:pt x="274130" y="353551"/>
                    <a:pt x="274130" y="363640"/>
                  </a:cubicBezTo>
                  <a:cubicBezTo>
                    <a:pt x="274130" y="373730"/>
                    <a:pt x="282322" y="381905"/>
                    <a:pt x="292418" y="381905"/>
                  </a:cubicBezTo>
                  <a:cubicBezTo>
                    <a:pt x="302514" y="381905"/>
                    <a:pt x="310706" y="373730"/>
                    <a:pt x="310706" y="363640"/>
                  </a:cubicBezTo>
                  <a:cubicBezTo>
                    <a:pt x="310706" y="353551"/>
                    <a:pt x="302514" y="345376"/>
                    <a:pt x="292418" y="345376"/>
                  </a:cubicBezTo>
                  <a:close/>
                  <a:moveTo>
                    <a:pt x="338138" y="208392"/>
                  </a:moveTo>
                  <a:cubicBezTo>
                    <a:pt x="328041" y="208392"/>
                    <a:pt x="319849" y="216567"/>
                    <a:pt x="319849" y="226657"/>
                  </a:cubicBezTo>
                  <a:cubicBezTo>
                    <a:pt x="319849" y="236747"/>
                    <a:pt x="328041" y="244921"/>
                    <a:pt x="338138" y="244921"/>
                  </a:cubicBezTo>
                  <a:cubicBezTo>
                    <a:pt x="348235" y="244921"/>
                    <a:pt x="356426" y="236747"/>
                    <a:pt x="356426" y="226657"/>
                  </a:cubicBezTo>
                  <a:cubicBezTo>
                    <a:pt x="356426" y="216567"/>
                    <a:pt x="348235" y="208392"/>
                    <a:pt x="338138" y="208392"/>
                  </a:cubicBezTo>
                  <a:close/>
                  <a:moveTo>
                    <a:pt x="109538" y="71409"/>
                  </a:moveTo>
                  <a:cubicBezTo>
                    <a:pt x="99441" y="71409"/>
                    <a:pt x="91249" y="79584"/>
                    <a:pt x="91249" y="89673"/>
                  </a:cubicBezTo>
                  <a:cubicBezTo>
                    <a:pt x="91249" y="99763"/>
                    <a:pt x="99441" y="107938"/>
                    <a:pt x="109538" y="107938"/>
                  </a:cubicBezTo>
                  <a:cubicBezTo>
                    <a:pt x="119635" y="107938"/>
                    <a:pt x="127826" y="99763"/>
                    <a:pt x="127826" y="89673"/>
                  </a:cubicBezTo>
                  <a:cubicBezTo>
                    <a:pt x="127826" y="79584"/>
                    <a:pt x="119635" y="71409"/>
                    <a:pt x="109538" y="71409"/>
                  </a:cubicBezTo>
                  <a:close/>
                  <a:moveTo>
                    <a:pt x="246698" y="25748"/>
                  </a:moveTo>
                  <a:cubicBezTo>
                    <a:pt x="236601" y="25748"/>
                    <a:pt x="228410" y="33922"/>
                    <a:pt x="228410" y="44012"/>
                  </a:cubicBezTo>
                  <a:cubicBezTo>
                    <a:pt x="228410" y="54102"/>
                    <a:pt x="236601" y="62277"/>
                    <a:pt x="246698" y="62277"/>
                  </a:cubicBezTo>
                  <a:cubicBezTo>
                    <a:pt x="256794" y="62277"/>
                    <a:pt x="264986" y="54102"/>
                    <a:pt x="264986" y="44012"/>
                  </a:cubicBezTo>
                  <a:cubicBezTo>
                    <a:pt x="264859" y="33998"/>
                    <a:pt x="256731" y="25938"/>
                    <a:pt x="246698" y="25938"/>
                  </a:cubicBezTo>
                  <a:close/>
                  <a:moveTo>
                    <a:pt x="338138" y="117070"/>
                  </a:moveTo>
                  <a:cubicBezTo>
                    <a:pt x="328041" y="117070"/>
                    <a:pt x="319849" y="125245"/>
                    <a:pt x="319849" y="135335"/>
                  </a:cubicBezTo>
                  <a:cubicBezTo>
                    <a:pt x="319849" y="145424"/>
                    <a:pt x="328041" y="153599"/>
                    <a:pt x="338138" y="153599"/>
                  </a:cubicBezTo>
                  <a:cubicBezTo>
                    <a:pt x="348235" y="153599"/>
                    <a:pt x="356426" y="145424"/>
                    <a:pt x="356426" y="135335"/>
                  </a:cubicBezTo>
                  <a:cubicBezTo>
                    <a:pt x="356426" y="125245"/>
                    <a:pt x="348235" y="117070"/>
                    <a:pt x="338138" y="117070"/>
                  </a:cubicBezTo>
                  <a:close/>
                  <a:moveTo>
                    <a:pt x="658178" y="528021"/>
                  </a:moveTo>
                  <a:cubicBezTo>
                    <a:pt x="648018" y="527983"/>
                    <a:pt x="639826" y="536164"/>
                    <a:pt x="639763" y="546285"/>
                  </a:cubicBezTo>
                  <a:cubicBezTo>
                    <a:pt x="639700" y="556407"/>
                    <a:pt x="647891" y="564638"/>
                    <a:pt x="658051" y="564676"/>
                  </a:cubicBezTo>
                  <a:cubicBezTo>
                    <a:pt x="668211" y="564714"/>
                    <a:pt x="676402" y="556533"/>
                    <a:pt x="676466" y="546412"/>
                  </a:cubicBezTo>
                  <a:cubicBezTo>
                    <a:pt x="676466" y="546367"/>
                    <a:pt x="676466" y="546330"/>
                    <a:pt x="676466" y="546285"/>
                  </a:cubicBezTo>
                  <a:cubicBezTo>
                    <a:pt x="676466" y="536195"/>
                    <a:pt x="668275" y="528021"/>
                    <a:pt x="658178" y="528021"/>
                  </a:cubicBezTo>
                  <a:close/>
                  <a:moveTo>
                    <a:pt x="338138" y="391037"/>
                  </a:moveTo>
                  <a:cubicBezTo>
                    <a:pt x="328041" y="391037"/>
                    <a:pt x="319849" y="399212"/>
                    <a:pt x="319849" y="409302"/>
                  </a:cubicBezTo>
                  <a:cubicBezTo>
                    <a:pt x="319849" y="419391"/>
                    <a:pt x="328041" y="427566"/>
                    <a:pt x="338138" y="427566"/>
                  </a:cubicBezTo>
                  <a:cubicBezTo>
                    <a:pt x="348235" y="427566"/>
                    <a:pt x="356426" y="419391"/>
                    <a:pt x="356426" y="409302"/>
                  </a:cubicBezTo>
                  <a:cubicBezTo>
                    <a:pt x="356426" y="399212"/>
                    <a:pt x="348235" y="391037"/>
                    <a:pt x="338138" y="391037"/>
                  </a:cubicBezTo>
                  <a:close/>
                  <a:moveTo>
                    <a:pt x="155258" y="25748"/>
                  </a:moveTo>
                  <a:cubicBezTo>
                    <a:pt x="145162" y="25748"/>
                    <a:pt x="136970" y="33922"/>
                    <a:pt x="136970" y="44012"/>
                  </a:cubicBezTo>
                  <a:cubicBezTo>
                    <a:pt x="136970" y="54102"/>
                    <a:pt x="145162" y="62277"/>
                    <a:pt x="155258" y="62277"/>
                  </a:cubicBezTo>
                  <a:cubicBezTo>
                    <a:pt x="165354" y="62277"/>
                    <a:pt x="173546" y="54102"/>
                    <a:pt x="173546" y="44012"/>
                  </a:cubicBezTo>
                  <a:cubicBezTo>
                    <a:pt x="173419" y="33998"/>
                    <a:pt x="165291" y="25938"/>
                    <a:pt x="155258" y="25938"/>
                  </a:cubicBezTo>
                  <a:close/>
                  <a:moveTo>
                    <a:pt x="155258" y="117070"/>
                  </a:moveTo>
                  <a:cubicBezTo>
                    <a:pt x="145162" y="117070"/>
                    <a:pt x="136970" y="125245"/>
                    <a:pt x="136970" y="135335"/>
                  </a:cubicBezTo>
                  <a:cubicBezTo>
                    <a:pt x="136970" y="145424"/>
                    <a:pt x="145162" y="153599"/>
                    <a:pt x="155258" y="153599"/>
                  </a:cubicBezTo>
                  <a:cubicBezTo>
                    <a:pt x="165354" y="153599"/>
                    <a:pt x="173546" y="145424"/>
                    <a:pt x="173546" y="135335"/>
                  </a:cubicBezTo>
                  <a:cubicBezTo>
                    <a:pt x="173546" y="125245"/>
                    <a:pt x="165354" y="117070"/>
                    <a:pt x="155258" y="117070"/>
                  </a:cubicBezTo>
                  <a:close/>
                  <a:moveTo>
                    <a:pt x="200978" y="254054"/>
                  </a:moveTo>
                  <a:cubicBezTo>
                    <a:pt x="190881" y="254054"/>
                    <a:pt x="182690" y="262228"/>
                    <a:pt x="182690" y="272318"/>
                  </a:cubicBezTo>
                  <a:cubicBezTo>
                    <a:pt x="182690" y="282408"/>
                    <a:pt x="190881" y="290583"/>
                    <a:pt x="200978" y="290583"/>
                  </a:cubicBezTo>
                  <a:cubicBezTo>
                    <a:pt x="211075" y="290583"/>
                    <a:pt x="219266" y="282408"/>
                    <a:pt x="219266" y="272318"/>
                  </a:cubicBezTo>
                  <a:cubicBezTo>
                    <a:pt x="219139" y="262304"/>
                    <a:pt x="211011" y="254244"/>
                    <a:pt x="200978" y="254244"/>
                  </a:cubicBezTo>
                  <a:close/>
                  <a:moveTo>
                    <a:pt x="155258" y="208392"/>
                  </a:moveTo>
                  <a:cubicBezTo>
                    <a:pt x="145162" y="208392"/>
                    <a:pt x="136970" y="216567"/>
                    <a:pt x="136970" y="226657"/>
                  </a:cubicBezTo>
                  <a:cubicBezTo>
                    <a:pt x="136970" y="236747"/>
                    <a:pt x="145162" y="244921"/>
                    <a:pt x="155258" y="244921"/>
                  </a:cubicBezTo>
                  <a:cubicBezTo>
                    <a:pt x="165354" y="244921"/>
                    <a:pt x="173546" y="236747"/>
                    <a:pt x="173546" y="226657"/>
                  </a:cubicBezTo>
                  <a:cubicBezTo>
                    <a:pt x="173546" y="216567"/>
                    <a:pt x="165354" y="208392"/>
                    <a:pt x="155258" y="208392"/>
                  </a:cubicBezTo>
                  <a:close/>
                  <a:moveTo>
                    <a:pt x="200978" y="162731"/>
                  </a:moveTo>
                  <a:cubicBezTo>
                    <a:pt x="190881" y="162731"/>
                    <a:pt x="182690" y="170906"/>
                    <a:pt x="182690" y="180996"/>
                  </a:cubicBezTo>
                  <a:cubicBezTo>
                    <a:pt x="182690" y="191086"/>
                    <a:pt x="190881" y="199260"/>
                    <a:pt x="200978" y="199260"/>
                  </a:cubicBezTo>
                  <a:cubicBezTo>
                    <a:pt x="211075" y="199260"/>
                    <a:pt x="219266" y="191086"/>
                    <a:pt x="219266" y="180996"/>
                  </a:cubicBezTo>
                  <a:cubicBezTo>
                    <a:pt x="219266" y="170906"/>
                    <a:pt x="211075" y="162731"/>
                    <a:pt x="200978" y="162731"/>
                  </a:cubicBezTo>
                  <a:close/>
                  <a:moveTo>
                    <a:pt x="246698" y="208392"/>
                  </a:moveTo>
                  <a:cubicBezTo>
                    <a:pt x="236601" y="208392"/>
                    <a:pt x="228410" y="216567"/>
                    <a:pt x="228410" y="226657"/>
                  </a:cubicBezTo>
                  <a:cubicBezTo>
                    <a:pt x="228410" y="236747"/>
                    <a:pt x="236601" y="244921"/>
                    <a:pt x="246698" y="244921"/>
                  </a:cubicBezTo>
                  <a:cubicBezTo>
                    <a:pt x="256794" y="244921"/>
                    <a:pt x="264986" y="236747"/>
                    <a:pt x="264986" y="226657"/>
                  </a:cubicBezTo>
                  <a:cubicBezTo>
                    <a:pt x="264986" y="216567"/>
                    <a:pt x="256794" y="208392"/>
                    <a:pt x="246698" y="208392"/>
                  </a:cubicBezTo>
                  <a:close/>
                  <a:moveTo>
                    <a:pt x="246698" y="299715"/>
                  </a:moveTo>
                  <a:cubicBezTo>
                    <a:pt x="236601" y="299715"/>
                    <a:pt x="228410" y="307890"/>
                    <a:pt x="228410" y="317979"/>
                  </a:cubicBezTo>
                  <a:cubicBezTo>
                    <a:pt x="228410" y="328069"/>
                    <a:pt x="236601" y="336244"/>
                    <a:pt x="246698" y="336244"/>
                  </a:cubicBezTo>
                  <a:cubicBezTo>
                    <a:pt x="256794" y="336244"/>
                    <a:pt x="264986" y="328069"/>
                    <a:pt x="264986" y="317979"/>
                  </a:cubicBezTo>
                  <a:cubicBezTo>
                    <a:pt x="264986" y="307890"/>
                    <a:pt x="256794" y="299715"/>
                    <a:pt x="246698" y="299715"/>
                  </a:cubicBezTo>
                  <a:close/>
                  <a:moveTo>
                    <a:pt x="338138" y="25748"/>
                  </a:moveTo>
                  <a:cubicBezTo>
                    <a:pt x="328041" y="25748"/>
                    <a:pt x="319849" y="33922"/>
                    <a:pt x="319849" y="44012"/>
                  </a:cubicBezTo>
                  <a:cubicBezTo>
                    <a:pt x="319849" y="54102"/>
                    <a:pt x="328041" y="62277"/>
                    <a:pt x="338138" y="62277"/>
                  </a:cubicBezTo>
                  <a:cubicBezTo>
                    <a:pt x="348235" y="62277"/>
                    <a:pt x="356426" y="54102"/>
                    <a:pt x="356426" y="44012"/>
                  </a:cubicBezTo>
                  <a:cubicBezTo>
                    <a:pt x="356299" y="33998"/>
                    <a:pt x="348171" y="25938"/>
                    <a:pt x="338138" y="25938"/>
                  </a:cubicBezTo>
                  <a:close/>
                  <a:moveTo>
                    <a:pt x="246698" y="117070"/>
                  </a:moveTo>
                  <a:cubicBezTo>
                    <a:pt x="236601" y="117070"/>
                    <a:pt x="228410" y="125245"/>
                    <a:pt x="228410" y="135335"/>
                  </a:cubicBezTo>
                  <a:cubicBezTo>
                    <a:pt x="228410" y="145424"/>
                    <a:pt x="236601" y="153599"/>
                    <a:pt x="246698" y="153599"/>
                  </a:cubicBezTo>
                  <a:cubicBezTo>
                    <a:pt x="256794" y="153599"/>
                    <a:pt x="264986" y="145424"/>
                    <a:pt x="264986" y="135335"/>
                  </a:cubicBezTo>
                  <a:cubicBezTo>
                    <a:pt x="264986" y="125245"/>
                    <a:pt x="256794" y="117070"/>
                    <a:pt x="246698" y="117070"/>
                  </a:cubicBezTo>
                  <a:close/>
                  <a:moveTo>
                    <a:pt x="1023938" y="345376"/>
                  </a:moveTo>
                  <a:cubicBezTo>
                    <a:pt x="1013841" y="345376"/>
                    <a:pt x="1005650" y="353551"/>
                    <a:pt x="1005650" y="363640"/>
                  </a:cubicBezTo>
                  <a:cubicBezTo>
                    <a:pt x="1005650" y="373730"/>
                    <a:pt x="1013841" y="381905"/>
                    <a:pt x="1023938" y="381905"/>
                  </a:cubicBezTo>
                  <a:cubicBezTo>
                    <a:pt x="1034035" y="381905"/>
                    <a:pt x="1042226" y="373730"/>
                    <a:pt x="1042226" y="363640"/>
                  </a:cubicBezTo>
                  <a:cubicBezTo>
                    <a:pt x="1042226" y="353551"/>
                    <a:pt x="1034035" y="345376"/>
                    <a:pt x="1023938" y="345376"/>
                  </a:cubicBezTo>
                  <a:close/>
                  <a:moveTo>
                    <a:pt x="978218" y="25748"/>
                  </a:moveTo>
                  <a:cubicBezTo>
                    <a:pt x="968122" y="25748"/>
                    <a:pt x="959930" y="33922"/>
                    <a:pt x="959930" y="44012"/>
                  </a:cubicBezTo>
                  <a:cubicBezTo>
                    <a:pt x="959930" y="54102"/>
                    <a:pt x="968122" y="62277"/>
                    <a:pt x="978218" y="62277"/>
                  </a:cubicBezTo>
                  <a:cubicBezTo>
                    <a:pt x="988314" y="62277"/>
                    <a:pt x="996506" y="54102"/>
                    <a:pt x="996506" y="44012"/>
                  </a:cubicBezTo>
                  <a:cubicBezTo>
                    <a:pt x="996379" y="33998"/>
                    <a:pt x="988251" y="25938"/>
                    <a:pt x="978218" y="25938"/>
                  </a:cubicBezTo>
                  <a:close/>
                  <a:moveTo>
                    <a:pt x="1023938" y="436698"/>
                  </a:moveTo>
                  <a:cubicBezTo>
                    <a:pt x="1013841" y="436698"/>
                    <a:pt x="1005650" y="444873"/>
                    <a:pt x="1005650" y="454963"/>
                  </a:cubicBezTo>
                  <a:cubicBezTo>
                    <a:pt x="1005650" y="465053"/>
                    <a:pt x="1013841" y="473227"/>
                    <a:pt x="1023938" y="473227"/>
                  </a:cubicBezTo>
                  <a:cubicBezTo>
                    <a:pt x="1034035" y="473227"/>
                    <a:pt x="1042226" y="465053"/>
                    <a:pt x="1042226" y="454963"/>
                  </a:cubicBezTo>
                  <a:cubicBezTo>
                    <a:pt x="1042226" y="444873"/>
                    <a:pt x="1034035" y="436698"/>
                    <a:pt x="1023938" y="436698"/>
                  </a:cubicBezTo>
                  <a:close/>
                  <a:moveTo>
                    <a:pt x="978218" y="117070"/>
                  </a:moveTo>
                  <a:cubicBezTo>
                    <a:pt x="968122" y="117070"/>
                    <a:pt x="959930" y="125245"/>
                    <a:pt x="959930" y="135335"/>
                  </a:cubicBezTo>
                  <a:cubicBezTo>
                    <a:pt x="959930" y="145424"/>
                    <a:pt x="968122" y="153599"/>
                    <a:pt x="978218" y="153599"/>
                  </a:cubicBezTo>
                  <a:cubicBezTo>
                    <a:pt x="988314" y="153599"/>
                    <a:pt x="996506" y="145424"/>
                    <a:pt x="996506" y="135335"/>
                  </a:cubicBezTo>
                  <a:cubicBezTo>
                    <a:pt x="996506" y="125245"/>
                    <a:pt x="988314" y="117070"/>
                    <a:pt x="978218" y="117070"/>
                  </a:cubicBezTo>
                  <a:close/>
                  <a:moveTo>
                    <a:pt x="1069658" y="391037"/>
                  </a:moveTo>
                  <a:cubicBezTo>
                    <a:pt x="1059562" y="391037"/>
                    <a:pt x="1051370" y="399212"/>
                    <a:pt x="1051370" y="409302"/>
                  </a:cubicBezTo>
                  <a:cubicBezTo>
                    <a:pt x="1051370" y="419391"/>
                    <a:pt x="1059562" y="427566"/>
                    <a:pt x="1069658" y="427566"/>
                  </a:cubicBezTo>
                  <a:cubicBezTo>
                    <a:pt x="1079754" y="427566"/>
                    <a:pt x="1087946" y="419391"/>
                    <a:pt x="1087946" y="409302"/>
                  </a:cubicBezTo>
                  <a:cubicBezTo>
                    <a:pt x="1087946" y="399212"/>
                    <a:pt x="1079754" y="391037"/>
                    <a:pt x="1069658" y="391037"/>
                  </a:cubicBezTo>
                  <a:close/>
                  <a:moveTo>
                    <a:pt x="1023938" y="254054"/>
                  </a:moveTo>
                  <a:cubicBezTo>
                    <a:pt x="1013841" y="254054"/>
                    <a:pt x="1005650" y="262228"/>
                    <a:pt x="1005650" y="272318"/>
                  </a:cubicBezTo>
                  <a:cubicBezTo>
                    <a:pt x="1005650" y="282408"/>
                    <a:pt x="1013841" y="290583"/>
                    <a:pt x="1023938" y="290583"/>
                  </a:cubicBezTo>
                  <a:cubicBezTo>
                    <a:pt x="1034035" y="290583"/>
                    <a:pt x="1042226" y="282408"/>
                    <a:pt x="1042226" y="272318"/>
                  </a:cubicBezTo>
                  <a:cubicBezTo>
                    <a:pt x="1042099" y="262304"/>
                    <a:pt x="1033971" y="254244"/>
                    <a:pt x="1023938" y="254244"/>
                  </a:cubicBezTo>
                  <a:close/>
                  <a:moveTo>
                    <a:pt x="1023938" y="71409"/>
                  </a:moveTo>
                  <a:cubicBezTo>
                    <a:pt x="1013841" y="71409"/>
                    <a:pt x="1005650" y="79584"/>
                    <a:pt x="1005650" y="89673"/>
                  </a:cubicBezTo>
                  <a:cubicBezTo>
                    <a:pt x="1005650" y="99763"/>
                    <a:pt x="1013841" y="107938"/>
                    <a:pt x="1023938" y="107938"/>
                  </a:cubicBezTo>
                  <a:cubicBezTo>
                    <a:pt x="1034035" y="107938"/>
                    <a:pt x="1042226" y="99763"/>
                    <a:pt x="1042226" y="89673"/>
                  </a:cubicBezTo>
                  <a:cubicBezTo>
                    <a:pt x="1042226" y="79584"/>
                    <a:pt x="1034035" y="71409"/>
                    <a:pt x="1023938" y="71409"/>
                  </a:cubicBezTo>
                  <a:close/>
                  <a:moveTo>
                    <a:pt x="978218" y="208392"/>
                  </a:moveTo>
                  <a:cubicBezTo>
                    <a:pt x="968122" y="208392"/>
                    <a:pt x="959930" y="216567"/>
                    <a:pt x="959930" y="226657"/>
                  </a:cubicBezTo>
                  <a:cubicBezTo>
                    <a:pt x="959930" y="236747"/>
                    <a:pt x="968122" y="244921"/>
                    <a:pt x="978218" y="244921"/>
                  </a:cubicBezTo>
                  <a:cubicBezTo>
                    <a:pt x="988314" y="244921"/>
                    <a:pt x="996506" y="236747"/>
                    <a:pt x="996506" y="226657"/>
                  </a:cubicBezTo>
                  <a:cubicBezTo>
                    <a:pt x="996506" y="216567"/>
                    <a:pt x="988314" y="208392"/>
                    <a:pt x="978218" y="208392"/>
                  </a:cubicBezTo>
                  <a:close/>
                  <a:moveTo>
                    <a:pt x="1023938" y="162731"/>
                  </a:moveTo>
                  <a:cubicBezTo>
                    <a:pt x="1013841" y="162731"/>
                    <a:pt x="1005650" y="170906"/>
                    <a:pt x="1005650" y="180996"/>
                  </a:cubicBezTo>
                  <a:cubicBezTo>
                    <a:pt x="1005650" y="191086"/>
                    <a:pt x="1013841" y="199260"/>
                    <a:pt x="1023938" y="199260"/>
                  </a:cubicBezTo>
                  <a:cubicBezTo>
                    <a:pt x="1034035" y="199260"/>
                    <a:pt x="1042226" y="191086"/>
                    <a:pt x="1042226" y="180996"/>
                  </a:cubicBezTo>
                  <a:cubicBezTo>
                    <a:pt x="1042226" y="170906"/>
                    <a:pt x="1034035" y="162731"/>
                    <a:pt x="1023938" y="162731"/>
                  </a:cubicBezTo>
                  <a:close/>
                  <a:moveTo>
                    <a:pt x="932498" y="528021"/>
                  </a:moveTo>
                  <a:cubicBezTo>
                    <a:pt x="922338" y="527983"/>
                    <a:pt x="914147" y="536164"/>
                    <a:pt x="914083" y="546285"/>
                  </a:cubicBezTo>
                  <a:cubicBezTo>
                    <a:pt x="914019" y="556407"/>
                    <a:pt x="922211" y="564638"/>
                    <a:pt x="932371" y="564676"/>
                  </a:cubicBezTo>
                  <a:cubicBezTo>
                    <a:pt x="942531" y="564714"/>
                    <a:pt x="950723" y="556533"/>
                    <a:pt x="950786" y="546412"/>
                  </a:cubicBezTo>
                  <a:cubicBezTo>
                    <a:pt x="950786" y="546367"/>
                    <a:pt x="950786" y="546330"/>
                    <a:pt x="950786" y="546285"/>
                  </a:cubicBezTo>
                  <a:cubicBezTo>
                    <a:pt x="950786" y="536195"/>
                    <a:pt x="942594" y="528021"/>
                    <a:pt x="932498" y="528021"/>
                  </a:cubicBezTo>
                  <a:close/>
                  <a:moveTo>
                    <a:pt x="932498" y="436698"/>
                  </a:moveTo>
                  <a:cubicBezTo>
                    <a:pt x="922401" y="436698"/>
                    <a:pt x="914210" y="444873"/>
                    <a:pt x="914210" y="454963"/>
                  </a:cubicBezTo>
                  <a:cubicBezTo>
                    <a:pt x="914210" y="465053"/>
                    <a:pt x="922401" y="473227"/>
                    <a:pt x="932498" y="473227"/>
                  </a:cubicBezTo>
                  <a:cubicBezTo>
                    <a:pt x="942594" y="473227"/>
                    <a:pt x="950786" y="465053"/>
                    <a:pt x="950786" y="454963"/>
                  </a:cubicBezTo>
                  <a:cubicBezTo>
                    <a:pt x="950786" y="444873"/>
                    <a:pt x="942594" y="436698"/>
                    <a:pt x="932498" y="436698"/>
                  </a:cubicBezTo>
                  <a:close/>
                  <a:moveTo>
                    <a:pt x="932498" y="345376"/>
                  </a:moveTo>
                  <a:cubicBezTo>
                    <a:pt x="922401" y="345376"/>
                    <a:pt x="914210" y="353551"/>
                    <a:pt x="914210" y="363640"/>
                  </a:cubicBezTo>
                  <a:cubicBezTo>
                    <a:pt x="914210" y="373730"/>
                    <a:pt x="922401" y="381905"/>
                    <a:pt x="932498" y="381905"/>
                  </a:cubicBezTo>
                  <a:cubicBezTo>
                    <a:pt x="942594" y="381905"/>
                    <a:pt x="950786" y="373730"/>
                    <a:pt x="950786" y="363640"/>
                  </a:cubicBezTo>
                  <a:cubicBezTo>
                    <a:pt x="950786" y="353551"/>
                    <a:pt x="942594" y="345376"/>
                    <a:pt x="932498" y="345376"/>
                  </a:cubicBezTo>
                  <a:close/>
                  <a:moveTo>
                    <a:pt x="1069658" y="299715"/>
                  </a:moveTo>
                  <a:cubicBezTo>
                    <a:pt x="1059562" y="299715"/>
                    <a:pt x="1051370" y="307890"/>
                    <a:pt x="1051370" y="317979"/>
                  </a:cubicBezTo>
                  <a:cubicBezTo>
                    <a:pt x="1051370" y="328069"/>
                    <a:pt x="1059562" y="336244"/>
                    <a:pt x="1069658" y="336244"/>
                  </a:cubicBezTo>
                  <a:cubicBezTo>
                    <a:pt x="1079754" y="336244"/>
                    <a:pt x="1087946" y="328069"/>
                    <a:pt x="1087946" y="317979"/>
                  </a:cubicBezTo>
                  <a:cubicBezTo>
                    <a:pt x="1087946" y="307890"/>
                    <a:pt x="1079754" y="299715"/>
                    <a:pt x="1069658" y="299715"/>
                  </a:cubicBezTo>
                  <a:close/>
                  <a:moveTo>
                    <a:pt x="886778" y="25748"/>
                  </a:moveTo>
                  <a:cubicBezTo>
                    <a:pt x="876681" y="25748"/>
                    <a:pt x="868490" y="33922"/>
                    <a:pt x="868490" y="44012"/>
                  </a:cubicBezTo>
                  <a:cubicBezTo>
                    <a:pt x="868490" y="54102"/>
                    <a:pt x="876681" y="62277"/>
                    <a:pt x="886778" y="62277"/>
                  </a:cubicBezTo>
                  <a:cubicBezTo>
                    <a:pt x="896875" y="62277"/>
                    <a:pt x="905066" y="54102"/>
                    <a:pt x="905066" y="44012"/>
                  </a:cubicBezTo>
                  <a:cubicBezTo>
                    <a:pt x="904939" y="33998"/>
                    <a:pt x="896811" y="25938"/>
                    <a:pt x="886778" y="25938"/>
                  </a:cubicBezTo>
                  <a:close/>
                  <a:moveTo>
                    <a:pt x="932498" y="162731"/>
                  </a:moveTo>
                  <a:cubicBezTo>
                    <a:pt x="922401" y="162731"/>
                    <a:pt x="914210" y="170906"/>
                    <a:pt x="914210" y="180996"/>
                  </a:cubicBezTo>
                  <a:cubicBezTo>
                    <a:pt x="914210" y="191086"/>
                    <a:pt x="922401" y="199260"/>
                    <a:pt x="932498" y="199260"/>
                  </a:cubicBezTo>
                  <a:cubicBezTo>
                    <a:pt x="942594" y="199260"/>
                    <a:pt x="950786" y="191086"/>
                    <a:pt x="950786" y="180996"/>
                  </a:cubicBezTo>
                  <a:cubicBezTo>
                    <a:pt x="950786" y="170906"/>
                    <a:pt x="942594" y="162731"/>
                    <a:pt x="932498" y="162731"/>
                  </a:cubicBezTo>
                  <a:close/>
                  <a:moveTo>
                    <a:pt x="978218" y="482359"/>
                  </a:moveTo>
                  <a:cubicBezTo>
                    <a:pt x="968122" y="482359"/>
                    <a:pt x="959930" y="490534"/>
                    <a:pt x="959930" y="500624"/>
                  </a:cubicBezTo>
                  <a:cubicBezTo>
                    <a:pt x="959930" y="510714"/>
                    <a:pt x="968122" y="518888"/>
                    <a:pt x="978218" y="518888"/>
                  </a:cubicBezTo>
                  <a:cubicBezTo>
                    <a:pt x="988314" y="518888"/>
                    <a:pt x="996506" y="510714"/>
                    <a:pt x="996506" y="500624"/>
                  </a:cubicBezTo>
                  <a:cubicBezTo>
                    <a:pt x="996379" y="490610"/>
                    <a:pt x="988251" y="482550"/>
                    <a:pt x="978218" y="482550"/>
                  </a:cubicBezTo>
                  <a:close/>
                  <a:moveTo>
                    <a:pt x="978218" y="299715"/>
                  </a:moveTo>
                  <a:cubicBezTo>
                    <a:pt x="968122" y="299715"/>
                    <a:pt x="959930" y="307890"/>
                    <a:pt x="959930" y="317979"/>
                  </a:cubicBezTo>
                  <a:cubicBezTo>
                    <a:pt x="959930" y="328069"/>
                    <a:pt x="968122" y="336244"/>
                    <a:pt x="978218" y="336244"/>
                  </a:cubicBezTo>
                  <a:cubicBezTo>
                    <a:pt x="988314" y="336244"/>
                    <a:pt x="996506" y="328069"/>
                    <a:pt x="996506" y="317979"/>
                  </a:cubicBezTo>
                  <a:cubicBezTo>
                    <a:pt x="996506" y="307890"/>
                    <a:pt x="988314" y="299715"/>
                    <a:pt x="978218" y="299715"/>
                  </a:cubicBezTo>
                  <a:close/>
                  <a:moveTo>
                    <a:pt x="978218" y="391037"/>
                  </a:moveTo>
                  <a:cubicBezTo>
                    <a:pt x="968122" y="391037"/>
                    <a:pt x="959930" y="399212"/>
                    <a:pt x="959930" y="409302"/>
                  </a:cubicBezTo>
                  <a:cubicBezTo>
                    <a:pt x="959930" y="419391"/>
                    <a:pt x="968122" y="427566"/>
                    <a:pt x="978218" y="427566"/>
                  </a:cubicBezTo>
                  <a:cubicBezTo>
                    <a:pt x="988314" y="427566"/>
                    <a:pt x="996506" y="419391"/>
                    <a:pt x="996506" y="409302"/>
                  </a:cubicBezTo>
                  <a:cubicBezTo>
                    <a:pt x="996506" y="399212"/>
                    <a:pt x="988314" y="391037"/>
                    <a:pt x="978218" y="391037"/>
                  </a:cubicBezTo>
                  <a:close/>
                  <a:moveTo>
                    <a:pt x="932498" y="71409"/>
                  </a:moveTo>
                  <a:cubicBezTo>
                    <a:pt x="922401" y="71409"/>
                    <a:pt x="914210" y="79584"/>
                    <a:pt x="914210" y="89673"/>
                  </a:cubicBezTo>
                  <a:cubicBezTo>
                    <a:pt x="914210" y="99763"/>
                    <a:pt x="922401" y="107938"/>
                    <a:pt x="932498" y="107938"/>
                  </a:cubicBezTo>
                  <a:cubicBezTo>
                    <a:pt x="942594" y="107938"/>
                    <a:pt x="950786" y="99763"/>
                    <a:pt x="950786" y="89673"/>
                  </a:cubicBezTo>
                  <a:cubicBezTo>
                    <a:pt x="950786" y="79584"/>
                    <a:pt x="942594" y="71409"/>
                    <a:pt x="932498" y="71409"/>
                  </a:cubicBezTo>
                  <a:close/>
                  <a:moveTo>
                    <a:pt x="932498" y="254054"/>
                  </a:moveTo>
                  <a:cubicBezTo>
                    <a:pt x="922401" y="254054"/>
                    <a:pt x="914210" y="262228"/>
                    <a:pt x="914210" y="272318"/>
                  </a:cubicBezTo>
                  <a:cubicBezTo>
                    <a:pt x="914210" y="282408"/>
                    <a:pt x="922401" y="290583"/>
                    <a:pt x="932498" y="290583"/>
                  </a:cubicBezTo>
                  <a:cubicBezTo>
                    <a:pt x="942594" y="290583"/>
                    <a:pt x="950786" y="282408"/>
                    <a:pt x="950786" y="272318"/>
                  </a:cubicBezTo>
                  <a:cubicBezTo>
                    <a:pt x="950659" y="262304"/>
                    <a:pt x="942531" y="254244"/>
                    <a:pt x="932498" y="254244"/>
                  </a:cubicBezTo>
                  <a:close/>
                  <a:moveTo>
                    <a:pt x="1206818" y="162731"/>
                  </a:moveTo>
                  <a:cubicBezTo>
                    <a:pt x="1196722" y="162731"/>
                    <a:pt x="1188530" y="170906"/>
                    <a:pt x="1188530" y="180996"/>
                  </a:cubicBezTo>
                  <a:cubicBezTo>
                    <a:pt x="1188530" y="191086"/>
                    <a:pt x="1196722" y="199260"/>
                    <a:pt x="1206818" y="199260"/>
                  </a:cubicBezTo>
                  <a:cubicBezTo>
                    <a:pt x="1216914" y="199260"/>
                    <a:pt x="1225106" y="191086"/>
                    <a:pt x="1225106" y="180996"/>
                  </a:cubicBezTo>
                  <a:cubicBezTo>
                    <a:pt x="1225106" y="170906"/>
                    <a:pt x="1216914" y="162731"/>
                    <a:pt x="1206818" y="162731"/>
                  </a:cubicBezTo>
                  <a:close/>
                  <a:moveTo>
                    <a:pt x="1206818" y="71409"/>
                  </a:moveTo>
                  <a:cubicBezTo>
                    <a:pt x="1196722" y="71409"/>
                    <a:pt x="1188530" y="79584"/>
                    <a:pt x="1188530" y="89673"/>
                  </a:cubicBezTo>
                  <a:cubicBezTo>
                    <a:pt x="1188530" y="99763"/>
                    <a:pt x="1196722" y="107938"/>
                    <a:pt x="1206818" y="107938"/>
                  </a:cubicBezTo>
                  <a:cubicBezTo>
                    <a:pt x="1216914" y="107938"/>
                    <a:pt x="1225106" y="99763"/>
                    <a:pt x="1225106" y="89673"/>
                  </a:cubicBezTo>
                  <a:cubicBezTo>
                    <a:pt x="1225106" y="79584"/>
                    <a:pt x="1216914" y="71409"/>
                    <a:pt x="1206818" y="71409"/>
                  </a:cubicBezTo>
                  <a:close/>
                  <a:moveTo>
                    <a:pt x="1188593" y="272318"/>
                  </a:moveTo>
                  <a:cubicBezTo>
                    <a:pt x="1188593" y="276599"/>
                    <a:pt x="1190117" y="280734"/>
                    <a:pt x="1192912" y="283987"/>
                  </a:cubicBezTo>
                  <a:cubicBezTo>
                    <a:pt x="1198309" y="274221"/>
                    <a:pt x="1203706" y="264327"/>
                    <a:pt x="1209104" y="254307"/>
                  </a:cubicBezTo>
                  <a:cubicBezTo>
                    <a:pt x="1208342" y="254244"/>
                    <a:pt x="1207643" y="254244"/>
                    <a:pt x="1206881" y="254307"/>
                  </a:cubicBezTo>
                  <a:cubicBezTo>
                    <a:pt x="1196849" y="254307"/>
                    <a:pt x="1188721" y="262330"/>
                    <a:pt x="1188593" y="272318"/>
                  </a:cubicBezTo>
                  <a:close/>
                  <a:moveTo>
                    <a:pt x="658241" y="436698"/>
                  </a:moveTo>
                  <a:cubicBezTo>
                    <a:pt x="648145" y="436698"/>
                    <a:pt x="639953" y="444873"/>
                    <a:pt x="639953" y="454963"/>
                  </a:cubicBezTo>
                  <a:cubicBezTo>
                    <a:pt x="639953" y="465053"/>
                    <a:pt x="648145" y="473227"/>
                    <a:pt x="658241" y="473227"/>
                  </a:cubicBezTo>
                  <a:cubicBezTo>
                    <a:pt x="668338" y="473227"/>
                    <a:pt x="676529" y="465053"/>
                    <a:pt x="676529" y="454963"/>
                  </a:cubicBezTo>
                  <a:cubicBezTo>
                    <a:pt x="676529" y="444873"/>
                    <a:pt x="668338" y="436698"/>
                    <a:pt x="658241" y="436698"/>
                  </a:cubicBezTo>
                  <a:cubicBezTo>
                    <a:pt x="658241" y="436698"/>
                    <a:pt x="658178" y="436698"/>
                    <a:pt x="658178" y="436698"/>
                  </a:cubicBezTo>
                  <a:close/>
                  <a:moveTo>
                    <a:pt x="1161162" y="25748"/>
                  </a:moveTo>
                  <a:cubicBezTo>
                    <a:pt x="1151065" y="25748"/>
                    <a:pt x="1142874" y="33922"/>
                    <a:pt x="1142874" y="44012"/>
                  </a:cubicBezTo>
                  <a:cubicBezTo>
                    <a:pt x="1142874" y="54102"/>
                    <a:pt x="1151065" y="62277"/>
                    <a:pt x="1161162" y="62277"/>
                  </a:cubicBezTo>
                  <a:cubicBezTo>
                    <a:pt x="1171258" y="62277"/>
                    <a:pt x="1179450" y="54102"/>
                    <a:pt x="1179450" y="44012"/>
                  </a:cubicBezTo>
                  <a:cubicBezTo>
                    <a:pt x="1179323" y="33973"/>
                    <a:pt x="1171131" y="25900"/>
                    <a:pt x="1161098" y="25938"/>
                  </a:cubicBezTo>
                  <a:close/>
                  <a:moveTo>
                    <a:pt x="1280034" y="89673"/>
                  </a:moveTo>
                  <a:cubicBezTo>
                    <a:pt x="1280034" y="93859"/>
                    <a:pt x="1281494" y="97911"/>
                    <a:pt x="1284161" y="101152"/>
                  </a:cubicBezTo>
                  <a:cubicBezTo>
                    <a:pt x="1288606" y="91322"/>
                    <a:pt x="1293051" y="81493"/>
                    <a:pt x="1297432" y="71536"/>
                  </a:cubicBezTo>
                  <a:cubicBezTo>
                    <a:pt x="1287717" y="71942"/>
                    <a:pt x="1279970" y="79939"/>
                    <a:pt x="1279970" y="89673"/>
                  </a:cubicBezTo>
                  <a:close/>
                  <a:moveTo>
                    <a:pt x="1069722" y="208392"/>
                  </a:moveTo>
                  <a:cubicBezTo>
                    <a:pt x="1059625" y="208392"/>
                    <a:pt x="1051434" y="216567"/>
                    <a:pt x="1051434" y="226657"/>
                  </a:cubicBezTo>
                  <a:cubicBezTo>
                    <a:pt x="1051434" y="236747"/>
                    <a:pt x="1059625" y="244921"/>
                    <a:pt x="1069722" y="244921"/>
                  </a:cubicBezTo>
                  <a:cubicBezTo>
                    <a:pt x="1079818" y="244921"/>
                    <a:pt x="1088010" y="236747"/>
                    <a:pt x="1088010" y="226657"/>
                  </a:cubicBezTo>
                  <a:cubicBezTo>
                    <a:pt x="1088010" y="216567"/>
                    <a:pt x="1079818" y="208392"/>
                    <a:pt x="1069722" y="208392"/>
                  </a:cubicBezTo>
                  <a:cubicBezTo>
                    <a:pt x="1069722" y="208392"/>
                    <a:pt x="1069658" y="208392"/>
                    <a:pt x="1069658" y="208392"/>
                  </a:cubicBezTo>
                  <a:close/>
                  <a:moveTo>
                    <a:pt x="1252601" y="25748"/>
                  </a:moveTo>
                  <a:cubicBezTo>
                    <a:pt x="1242505" y="25748"/>
                    <a:pt x="1234313" y="33922"/>
                    <a:pt x="1234313" y="44012"/>
                  </a:cubicBezTo>
                  <a:cubicBezTo>
                    <a:pt x="1234313" y="54102"/>
                    <a:pt x="1242505" y="62277"/>
                    <a:pt x="1252601" y="62277"/>
                  </a:cubicBezTo>
                  <a:cubicBezTo>
                    <a:pt x="1262698" y="62277"/>
                    <a:pt x="1270889" y="54102"/>
                    <a:pt x="1270889" y="44012"/>
                  </a:cubicBezTo>
                  <a:cubicBezTo>
                    <a:pt x="1270762" y="33973"/>
                    <a:pt x="1262571" y="25900"/>
                    <a:pt x="1252538" y="25938"/>
                  </a:cubicBezTo>
                  <a:close/>
                  <a:moveTo>
                    <a:pt x="1252601" y="117070"/>
                  </a:moveTo>
                  <a:cubicBezTo>
                    <a:pt x="1242505" y="117070"/>
                    <a:pt x="1234313" y="125245"/>
                    <a:pt x="1234313" y="135335"/>
                  </a:cubicBezTo>
                  <a:cubicBezTo>
                    <a:pt x="1234313" y="145424"/>
                    <a:pt x="1242505" y="153599"/>
                    <a:pt x="1252601" y="153599"/>
                  </a:cubicBezTo>
                  <a:cubicBezTo>
                    <a:pt x="1255396" y="153574"/>
                    <a:pt x="1258189" y="152901"/>
                    <a:pt x="1260729" y="151633"/>
                  </a:cubicBezTo>
                  <a:cubicBezTo>
                    <a:pt x="1263904" y="144847"/>
                    <a:pt x="1267079" y="138062"/>
                    <a:pt x="1270318" y="131149"/>
                  </a:cubicBezTo>
                  <a:cubicBezTo>
                    <a:pt x="1268413" y="122879"/>
                    <a:pt x="1261047" y="117032"/>
                    <a:pt x="1252538" y="117070"/>
                  </a:cubicBezTo>
                  <a:close/>
                  <a:moveTo>
                    <a:pt x="1280224" y="0"/>
                  </a:moveTo>
                  <a:cubicBezTo>
                    <a:pt x="1281050" y="9982"/>
                    <a:pt x="1289812" y="17396"/>
                    <a:pt x="1299846" y="16558"/>
                  </a:cubicBezTo>
                  <a:cubicBezTo>
                    <a:pt x="1308672" y="15816"/>
                    <a:pt x="1315657" y="8821"/>
                    <a:pt x="1316419" y="0"/>
                  </a:cubicBezTo>
                  <a:close/>
                  <a:moveTo>
                    <a:pt x="1115124" y="345376"/>
                  </a:moveTo>
                  <a:cubicBezTo>
                    <a:pt x="1105027" y="345376"/>
                    <a:pt x="1096836" y="353551"/>
                    <a:pt x="1096836" y="363640"/>
                  </a:cubicBezTo>
                  <a:cubicBezTo>
                    <a:pt x="1096836" y="373730"/>
                    <a:pt x="1105027" y="381905"/>
                    <a:pt x="1115124" y="381905"/>
                  </a:cubicBezTo>
                  <a:cubicBezTo>
                    <a:pt x="1125221" y="381905"/>
                    <a:pt x="1133412" y="373730"/>
                    <a:pt x="1133412" y="363640"/>
                  </a:cubicBezTo>
                  <a:cubicBezTo>
                    <a:pt x="1133412" y="353652"/>
                    <a:pt x="1125411" y="345515"/>
                    <a:pt x="1115378" y="345376"/>
                  </a:cubicBezTo>
                  <a:close/>
                  <a:moveTo>
                    <a:pt x="1115124" y="254054"/>
                  </a:moveTo>
                  <a:cubicBezTo>
                    <a:pt x="1105027" y="254054"/>
                    <a:pt x="1096836" y="262228"/>
                    <a:pt x="1096836" y="272318"/>
                  </a:cubicBezTo>
                  <a:cubicBezTo>
                    <a:pt x="1096836" y="282408"/>
                    <a:pt x="1105027" y="290583"/>
                    <a:pt x="1115124" y="290583"/>
                  </a:cubicBezTo>
                  <a:cubicBezTo>
                    <a:pt x="1125221" y="290583"/>
                    <a:pt x="1133412" y="282408"/>
                    <a:pt x="1133412" y="272318"/>
                  </a:cubicBezTo>
                  <a:cubicBezTo>
                    <a:pt x="1133285" y="262406"/>
                    <a:pt x="1125284" y="254383"/>
                    <a:pt x="1115378" y="254244"/>
                  </a:cubicBezTo>
                  <a:close/>
                  <a:moveTo>
                    <a:pt x="1069404" y="25748"/>
                  </a:moveTo>
                  <a:cubicBezTo>
                    <a:pt x="1059307" y="25748"/>
                    <a:pt x="1051116" y="33922"/>
                    <a:pt x="1051116" y="44012"/>
                  </a:cubicBezTo>
                  <a:cubicBezTo>
                    <a:pt x="1051116" y="54102"/>
                    <a:pt x="1059307" y="62277"/>
                    <a:pt x="1069404" y="62277"/>
                  </a:cubicBezTo>
                  <a:cubicBezTo>
                    <a:pt x="1079500" y="62277"/>
                    <a:pt x="1087692" y="54102"/>
                    <a:pt x="1087692" y="44012"/>
                  </a:cubicBezTo>
                  <a:cubicBezTo>
                    <a:pt x="1087565" y="34100"/>
                    <a:pt x="1079564" y="26078"/>
                    <a:pt x="1069658" y="25938"/>
                  </a:cubicBezTo>
                  <a:close/>
                  <a:moveTo>
                    <a:pt x="1069404" y="117070"/>
                  </a:moveTo>
                  <a:cubicBezTo>
                    <a:pt x="1059307" y="117070"/>
                    <a:pt x="1051116" y="125245"/>
                    <a:pt x="1051116" y="135335"/>
                  </a:cubicBezTo>
                  <a:cubicBezTo>
                    <a:pt x="1051116" y="145424"/>
                    <a:pt x="1059307" y="153599"/>
                    <a:pt x="1069404" y="153599"/>
                  </a:cubicBezTo>
                  <a:cubicBezTo>
                    <a:pt x="1079500" y="153599"/>
                    <a:pt x="1087692" y="145424"/>
                    <a:pt x="1087692" y="135335"/>
                  </a:cubicBezTo>
                  <a:cubicBezTo>
                    <a:pt x="1087692" y="125346"/>
                    <a:pt x="1079627" y="117210"/>
                    <a:pt x="1069658" y="117070"/>
                  </a:cubicBezTo>
                  <a:close/>
                  <a:moveTo>
                    <a:pt x="1160844" y="299715"/>
                  </a:moveTo>
                  <a:cubicBezTo>
                    <a:pt x="1150748" y="299715"/>
                    <a:pt x="1142556" y="307890"/>
                    <a:pt x="1142556" y="317979"/>
                  </a:cubicBezTo>
                  <a:cubicBezTo>
                    <a:pt x="1142556" y="328069"/>
                    <a:pt x="1150748" y="336244"/>
                    <a:pt x="1160844" y="336244"/>
                  </a:cubicBezTo>
                  <a:lnTo>
                    <a:pt x="1162495" y="336244"/>
                  </a:lnTo>
                  <a:cubicBezTo>
                    <a:pt x="1167512" y="327790"/>
                    <a:pt x="1172528" y="319330"/>
                    <a:pt x="1177544" y="310876"/>
                  </a:cubicBezTo>
                  <a:cubicBezTo>
                    <a:pt x="1174750" y="304255"/>
                    <a:pt x="1168274" y="299892"/>
                    <a:pt x="1161098" y="299715"/>
                  </a:cubicBezTo>
                  <a:close/>
                  <a:moveTo>
                    <a:pt x="1160844" y="208392"/>
                  </a:moveTo>
                  <a:cubicBezTo>
                    <a:pt x="1150748" y="208392"/>
                    <a:pt x="1142556" y="216567"/>
                    <a:pt x="1142556" y="226657"/>
                  </a:cubicBezTo>
                  <a:cubicBezTo>
                    <a:pt x="1142556" y="236747"/>
                    <a:pt x="1150748" y="244921"/>
                    <a:pt x="1160844" y="244921"/>
                  </a:cubicBezTo>
                  <a:cubicBezTo>
                    <a:pt x="1170940" y="244921"/>
                    <a:pt x="1179132" y="236747"/>
                    <a:pt x="1179132" y="226657"/>
                  </a:cubicBezTo>
                  <a:cubicBezTo>
                    <a:pt x="1179132" y="216669"/>
                    <a:pt x="1171067" y="208532"/>
                    <a:pt x="1161098" y="208392"/>
                  </a:cubicBezTo>
                  <a:close/>
                  <a:moveTo>
                    <a:pt x="1115124" y="162731"/>
                  </a:moveTo>
                  <a:cubicBezTo>
                    <a:pt x="1105027" y="162731"/>
                    <a:pt x="1096836" y="170906"/>
                    <a:pt x="1096836" y="180996"/>
                  </a:cubicBezTo>
                  <a:cubicBezTo>
                    <a:pt x="1096836" y="191086"/>
                    <a:pt x="1105027" y="199260"/>
                    <a:pt x="1115124" y="199260"/>
                  </a:cubicBezTo>
                  <a:cubicBezTo>
                    <a:pt x="1125221" y="199260"/>
                    <a:pt x="1133412" y="191086"/>
                    <a:pt x="1133412" y="180996"/>
                  </a:cubicBezTo>
                  <a:cubicBezTo>
                    <a:pt x="1133412" y="171007"/>
                    <a:pt x="1125411" y="162871"/>
                    <a:pt x="1115378" y="162731"/>
                  </a:cubicBezTo>
                  <a:close/>
                  <a:moveTo>
                    <a:pt x="1115124" y="71409"/>
                  </a:moveTo>
                  <a:cubicBezTo>
                    <a:pt x="1105027" y="71409"/>
                    <a:pt x="1096836" y="79584"/>
                    <a:pt x="1096836" y="89673"/>
                  </a:cubicBezTo>
                  <a:cubicBezTo>
                    <a:pt x="1096836" y="99763"/>
                    <a:pt x="1105027" y="107938"/>
                    <a:pt x="1115124" y="107938"/>
                  </a:cubicBezTo>
                  <a:cubicBezTo>
                    <a:pt x="1125221" y="107938"/>
                    <a:pt x="1133412" y="99763"/>
                    <a:pt x="1133412" y="89673"/>
                  </a:cubicBezTo>
                  <a:cubicBezTo>
                    <a:pt x="1133412" y="79685"/>
                    <a:pt x="1125411" y="71548"/>
                    <a:pt x="1115378" y="71409"/>
                  </a:cubicBezTo>
                  <a:close/>
                  <a:moveTo>
                    <a:pt x="1160844" y="117070"/>
                  </a:moveTo>
                  <a:cubicBezTo>
                    <a:pt x="1150748" y="117070"/>
                    <a:pt x="1142556" y="125245"/>
                    <a:pt x="1142556" y="135335"/>
                  </a:cubicBezTo>
                  <a:cubicBezTo>
                    <a:pt x="1142556" y="145424"/>
                    <a:pt x="1150748" y="153599"/>
                    <a:pt x="1160844" y="153599"/>
                  </a:cubicBezTo>
                  <a:cubicBezTo>
                    <a:pt x="1170940" y="153599"/>
                    <a:pt x="1179132" y="145424"/>
                    <a:pt x="1179132" y="135335"/>
                  </a:cubicBezTo>
                  <a:cubicBezTo>
                    <a:pt x="1179132" y="125346"/>
                    <a:pt x="1171067" y="117210"/>
                    <a:pt x="1161098" y="117070"/>
                  </a:cubicBezTo>
                  <a:close/>
                  <a:moveTo>
                    <a:pt x="749364" y="619343"/>
                  </a:moveTo>
                  <a:cubicBezTo>
                    <a:pt x="739267" y="619343"/>
                    <a:pt x="731076" y="627518"/>
                    <a:pt x="731076" y="637607"/>
                  </a:cubicBezTo>
                  <a:cubicBezTo>
                    <a:pt x="731076" y="640747"/>
                    <a:pt x="731965" y="643822"/>
                    <a:pt x="733489" y="646549"/>
                  </a:cubicBezTo>
                  <a:cubicBezTo>
                    <a:pt x="743776" y="647057"/>
                    <a:pt x="754190" y="647310"/>
                    <a:pt x="764794" y="647374"/>
                  </a:cubicBezTo>
                  <a:cubicBezTo>
                    <a:pt x="770192" y="638850"/>
                    <a:pt x="767652" y="627568"/>
                    <a:pt x="759143" y="622171"/>
                  </a:cubicBezTo>
                  <a:cubicBezTo>
                    <a:pt x="756222" y="620326"/>
                    <a:pt x="752793" y="619349"/>
                    <a:pt x="749364" y="619343"/>
                  </a:cubicBezTo>
                  <a:close/>
                  <a:moveTo>
                    <a:pt x="749364" y="436698"/>
                  </a:moveTo>
                  <a:cubicBezTo>
                    <a:pt x="739267" y="436698"/>
                    <a:pt x="731076" y="444873"/>
                    <a:pt x="731076" y="454963"/>
                  </a:cubicBezTo>
                  <a:cubicBezTo>
                    <a:pt x="731076" y="465053"/>
                    <a:pt x="739267" y="473227"/>
                    <a:pt x="749364" y="473227"/>
                  </a:cubicBezTo>
                  <a:cubicBezTo>
                    <a:pt x="759461" y="473227"/>
                    <a:pt x="767652" y="465053"/>
                    <a:pt x="767652" y="454963"/>
                  </a:cubicBezTo>
                  <a:cubicBezTo>
                    <a:pt x="767652" y="444974"/>
                    <a:pt x="759587" y="436838"/>
                    <a:pt x="749618" y="436698"/>
                  </a:cubicBezTo>
                  <a:close/>
                  <a:moveTo>
                    <a:pt x="749364" y="528021"/>
                  </a:moveTo>
                  <a:cubicBezTo>
                    <a:pt x="739204" y="527983"/>
                    <a:pt x="731012" y="536164"/>
                    <a:pt x="730949" y="546285"/>
                  </a:cubicBezTo>
                  <a:cubicBezTo>
                    <a:pt x="730886" y="556407"/>
                    <a:pt x="739077" y="564638"/>
                    <a:pt x="749237" y="564676"/>
                  </a:cubicBezTo>
                  <a:cubicBezTo>
                    <a:pt x="759397" y="564714"/>
                    <a:pt x="767588" y="556533"/>
                    <a:pt x="767652" y="546412"/>
                  </a:cubicBezTo>
                  <a:cubicBezTo>
                    <a:pt x="767652" y="546367"/>
                    <a:pt x="767652" y="546330"/>
                    <a:pt x="767652" y="546285"/>
                  </a:cubicBezTo>
                  <a:cubicBezTo>
                    <a:pt x="767652" y="536297"/>
                    <a:pt x="759587" y="528160"/>
                    <a:pt x="749618" y="528021"/>
                  </a:cubicBezTo>
                  <a:close/>
                  <a:moveTo>
                    <a:pt x="703644" y="25748"/>
                  </a:moveTo>
                  <a:cubicBezTo>
                    <a:pt x="693548" y="25748"/>
                    <a:pt x="685356" y="33922"/>
                    <a:pt x="685356" y="44012"/>
                  </a:cubicBezTo>
                  <a:cubicBezTo>
                    <a:pt x="685356" y="54102"/>
                    <a:pt x="693548" y="62277"/>
                    <a:pt x="703644" y="62277"/>
                  </a:cubicBezTo>
                  <a:cubicBezTo>
                    <a:pt x="713740" y="62277"/>
                    <a:pt x="721932" y="54102"/>
                    <a:pt x="721932" y="44012"/>
                  </a:cubicBezTo>
                  <a:cubicBezTo>
                    <a:pt x="721805" y="34100"/>
                    <a:pt x="713804" y="26078"/>
                    <a:pt x="703898" y="25938"/>
                  </a:cubicBezTo>
                  <a:close/>
                  <a:moveTo>
                    <a:pt x="749364" y="162731"/>
                  </a:moveTo>
                  <a:cubicBezTo>
                    <a:pt x="739267" y="162731"/>
                    <a:pt x="731076" y="170906"/>
                    <a:pt x="731076" y="180996"/>
                  </a:cubicBezTo>
                  <a:cubicBezTo>
                    <a:pt x="731076" y="191086"/>
                    <a:pt x="739267" y="199260"/>
                    <a:pt x="749364" y="199260"/>
                  </a:cubicBezTo>
                  <a:cubicBezTo>
                    <a:pt x="759461" y="199260"/>
                    <a:pt x="767652" y="191086"/>
                    <a:pt x="767652" y="180996"/>
                  </a:cubicBezTo>
                  <a:cubicBezTo>
                    <a:pt x="767652" y="171007"/>
                    <a:pt x="759587" y="162871"/>
                    <a:pt x="749618" y="162731"/>
                  </a:cubicBezTo>
                  <a:close/>
                  <a:moveTo>
                    <a:pt x="749364" y="345376"/>
                  </a:moveTo>
                  <a:cubicBezTo>
                    <a:pt x="739267" y="345376"/>
                    <a:pt x="731076" y="353551"/>
                    <a:pt x="731076" y="363640"/>
                  </a:cubicBezTo>
                  <a:cubicBezTo>
                    <a:pt x="731076" y="373730"/>
                    <a:pt x="739267" y="381905"/>
                    <a:pt x="749364" y="381905"/>
                  </a:cubicBezTo>
                  <a:cubicBezTo>
                    <a:pt x="759461" y="381905"/>
                    <a:pt x="767652" y="373730"/>
                    <a:pt x="767652" y="363640"/>
                  </a:cubicBezTo>
                  <a:cubicBezTo>
                    <a:pt x="767652" y="353652"/>
                    <a:pt x="759587" y="345515"/>
                    <a:pt x="749618" y="345376"/>
                  </a:cubicBezTo>
                  <a:close/>
                  <a:moveTo>
                    <a:pt x="749364" y="71409"/>
                  </a:moveTo>
                  <a:cubicBezTo>
                    <a:pt x="739267" y="71409"/>
                    <a:pt x="731076" y="79584"/>
                    <a:pt x="731076" y="89673"/>
                  </a:cubicBezTo>
                  <a:cubicBezTo>
                    <a:pt x="731076" y="99763"/>
                    <a:pt x="739267" y="107938"/>
                    <a:pt x="749364" y="107938"/>
                  </a:cubicBezTo>
                  <a:cubicBezTo>
                    <a:pt x="759461" y="107938"/>
                    <a:pt x="767652" y="99763"/>
                    <a:pt x="767652" y="89673"/>
                  </a:cubicBezTo>
                  <a:cubicBezTo>
                    <a:pt x="767652" y="79685"/>
                    <a:pt x="759587" y="71548"/>
                    <a:pt x="749618" y="71409"/>
                  </a:cubicBezTo>
                  <a:close/>
                  <a:moveTo>
                    <a:pt x="703644" y="117070"/>
                  </a:moveTo>
                  <a:cubicBezTo>
                    <a:pt x="693548" y="117070"/>
                    <a:pt x="685356" y="125245"/>
                    <a:pt x="685356" y="135335"/>
                  </a:cubicBezTo>
                  <a:cubicBezTo>
                    <a:pt x="685356" y="145424"/>
                    <a:pt x="693548" y="153599"/>
                    <a:pt x="703644" y="153599"/>
                  </a:cubicBezTo>
                  <a:cubicBezTo>
                    <a:pt x="713740" y="153599"/>
                    <a:pt x="721932" y="145424"/>
                    <a:pt x="721932" y="135335"/>
                  </a:cubicBezTo>
                  <a:cubicBezTo>
                    <a:pt x="721932" y="125346"/>
                    <a:pt x="713867" y="117210"/>
                    <a:pt x="703898" y="117070"/>
                  </a:cubicBezTo>
                  <a:close/>
                  <a:moveTo>
                    <a:pt x="749364" y="254054"/>
                  </a:moveTo>
                  <a:cubicBezTo>
                    <a:pt x="739267" y="254054"/>
                    <a:pt x="731076" y="262228"/>
                    <a:pt x="731076" y="272318"/>
                  </a:cubicBezTo>
                  <a:cubicBezTo>
                    <a:pt x="731076" y="282408"/>
                    <a:pt x="739267" y="290583"/>
                    <a:pt x="749364" y="290583"/>
                  </a:cubicBezTo>
                  <a:cubicBezTo>
                    <a:pt x="759461" y="290583"/>
                    <a:pt x="767652" y="282408"/>
                    <a:pt x="767652" y="272318"/>
                  </a:cubicBezTo>
                  <a:cubicBezTo>
                    <a:pt x="767525" y="262406"/>
                    <a:pt x="759524" y="254383"/>
                    <a:pt x="749618" y="254244"/>
                  </a:cubicBezTo>
                  <a:close/>
                  <a:moveTo>
                    <a:pt x="703644" y="482359"/>
                  </a:moveTo>
                  <a:cubicBezTo>
                    <a:pt x="693548" y="482359"/>
                    <a:pt x="685356" y="490534"/>
                    <a:pt x="685356" y="500624"/>
                  </a:cubicBezTo>
                  <a:cubicBezTo>
                    <a:pt x="685356" y="510714"/>
                    <a:pt x="693548" y="518888"/>
                    <a:pt x="703644" y="518888"/>
                  </a:cubicBezTo>
                  <a:cubicBezTo>
                    <a:pt x="713740" y="518888"/>
                    <a:pt x="721932" y="510714"/>
                    <a:pt x="721932" y="500624"/>
                  </a:cubicBezTo>
                  <a:cubicBezTo>
                    <a:pt x="721805" y="490712"/>
                    <a:pt x="713804" y="482689"/>
                    <a:pt x="703898" y="482550"/>
                  </a:cubicBezTo>
                  <a:close/>
                  <a:moveTo>
                    <a:pt x="657924" y="71409"/>
                  </a:moveTo>
                  <a:cubicBezTo>
                    <a:pt x="647827" y="71409"/>
                    <a:pt x="639636" y="79584"/>
                    <a:pt x="639636" y="89673"/>
                  </a:cubicBezTo>
                  <a:cubicBezTo>
                    <a:pt x="639636" y="99763"/>
                    <a:pt x="647827" y="107938"/>
                    <a:pt x="657924" y="107938"/>
                  </a:cubicBezTo>
                  <a:cubicBezTo>
                    <a:pt x="668020" y="107938"/>
                    <a:pt x="676212" y="99763"/>
                    <a:pt x="676212" y="89673"/>
                  </a:cubicBezTo>
                  <a:cubicBezTo>
                    <a:pt x="676212" y="79685"/>
                    <a:pt x="668211" y="71548"/>
                    <a:pt x="658178" y="71409"/>
                  </a:cubicBezTo>
                  <a:close/>
                  <a:moveTo>
                    <a:pt x="886524" y="117070"/>
                  </a:moveTo>
                  <a:cubicBezTo>
                    <a:pt x="876427" y="117070"/>
                    <a:pt x="868236" y="125245"/>
                    <a:pt x="868236" y="135335"/>
                  </a:cubicBezTo>
                  <a:cubicBezTo>
                    <a:pt x="868236" y="145424"/>
                    <a:pt x="876427" y="153599"/>
                    <a:pt x="886524" y="153599"/>
                  </a:cubicBezTo>
                  <a:cubicBezTo>
                    <a:pt x="896620" y="153599"/>
                    <a:pt x="904812" y="145424"/>
                    <a:pt x="904812" y="135335"/>
                  </a:cubicBezTo>
                  <a:cubicBezTo>
                    <a:pt x="904812" y="125346"/>
                    <a:pt x="896811" y="117210"/>
                    <a:pt x="886778" y="117070"/>
                  </a:cubicBezTo>
                  <a:close/>
                  <a:moveTo>
                    <a:pt x="657924" y="162731"/>
                  </a:moveTo>
                  <a:cubicBezTo>
                    <a:pt x="647827" y="162731"/>
                    <a:pt x="639636" y="170906"/>
                    <a:pt x="639636" y="180996"/>
                  </a:cubicBezTo>
                  <a:cubicBezTo>
                    <a:pt x="639636" y="191086"/>
                    <a:pt x="647827" y="199260"/>
                    <a:pt x="657924" y="199260"/>
                  </a:cubicBezTo>
                  <a:cubicBezTo>
                    <a:pt x="668020" y="199260"/>
                    <a:pt x="676212" y="191086"/>
                    <a:pt x="676212" y="180996"/>
                  </a:cubicBezTo>
                  <a:cubicBezTo>
                    <a:pt x="676212" y="171007"/>
                    <a:pt x="668211" y="162871"/>
                    <a:pt x="658178" y="162731"/>
                  </a:cubicBezTo>
                  <a:close/>
                  <a:moveTo>
                    <a:pt x="657924" y="345376"/>
                  </a:moveTo>
                  <a:cubicBezTo>
                    <a:pt x="647827" y="345376"/>
                    <a:pt x="639636" y="353551"/>
                    <a:pt x="639636" y="363640"/>
                  </a:cubicBezTo>
                  <a:cubicBezTo>
                    <a:pt x="639636" y="373730"/>
                    <a:pt x="647827" y="381905"/>
                    <a:pt x="657924" y="381905"/>
                  </a:cubicBezTo>
                  <a:cubicBezTo>
                    <a:pt x="668020" y="381905"/>
                    <a:pt x="676212" y="373730"/>
                    <a:pt x="676212" y="363640"/>
                  </a:cubicBezTo>
                  <a:cubicBezTo>
                    <a:pt x="676212" y="353652"/>
                    <a:pt x="668211" y="345515"/>
                    <a:pt x="658178" y="345376"/>
                  </a:cubicBezTo>
                  <a:close/>
                  <a:moveTo>
                    <a:pt x="703644" y="391037"/>
                  </a:moveTo>
                  <a:cubicBezTo>
                    <a:pt x="693548" y="391037"/>
                    <a:pt x="685356" y="399212"/>
                    <a:pt x="685356" y="409302"/>
                  </a:cubicBezTo>
                  <a:cubicBezTo>
                    <a:pt x="685356" y="419391"/>
                    <a:pt x="693548" y="427566"/>
                    <a:pt x="703644" y="427566"/>
                  </a:cubicBezTo>
                  <a:cubicBezTo>
                    <a:pt x="713740" y="427566"/>
                    <a:pt x="721932" y="419391"/>
                    <a:pt x="721932" y="409302"/>
                  </a:cubicBezTo>
                  <a:cubicBezTo>
                    <a:pt x="721932" y="399313"/>
                    <a:pt x="713867" y="391177"/>
                    <a:pt x="703898" y="391037"/>
                  </a:cubicBezTo>
                  <a:close/>
                  <a:moveTo>
                    <a:pt x="703644" y="573682"/>
                  </a:moveTo>
                  <a:cubicBezTo>
                    <a:pt x="693548" y="573682"/>
                    <a:pt x="685356" y="581856"/>
                    <a:pt x="685356" y="591946"/>
                  </a:cubicBezTo>
                  <a:cubicBezTo>
                    <a:pt x="685356" y="602036"/>
                    <a:pt x="693548" y="610211"/>
                    <a:pt x="703644" y="610211"/>
                  </a:cubicBezTo>
                  <a:cubicBezTo>
                    <a:pt x="713740" y="610211"/>
                    <a:pt x="721932" y="602036"/>
                    <a:pt x="721932" y="591946"/>
                  </a:cubicBezTo>
                  <a:cubicBezTo>
                    <a:pt x="721932" y="581958"/>
                    <a:pt x="713867" y="573821"/>
                    <a:pt x="703898" y="573682"/>
                  </a:cubicBezTo>
                  <a:close/>
                  <a:moveTo>
                    <a:pt x="703644" y="208392"/>
                  </a:moveTo>
                  <a:cubicBezTo>
                    <a:pt x="693548" y="208392"/>
                    <a:pt x="685356" y="216567"/>
                    <a:pt x="685356" y="226657"/>
                  </a:cubicBezTo>
                  <a:cubicBezTo>
                    <a:pt x="685356" y="236747"/>
                    <a:pt x="693548" y="244921"/>
                    <a:pt x="703644" y="244921"/>
                  </a:cubicBezTo>
                  <a:cubicBezTo>
                    <a:pt x="713740" y="244921"/>
                    <a:pt x="721932" y="236747"/>
                    <a:pt x="721932" y="226657"/>
                  </a:cubicBezTo>
                  <a:cubicBezTo>
                    <a:pt x="721932" y="216669"/>
                    <a:pt x="713867" y="208532"/>
                    <a:pt x="703898" y="208392"/>
                  </a:cubicBezTo>
                  <a:close/>
                  <a:moveTo>
                    <a:pt x="703644" y="299715"/>
                  </a:moveTo>
                  <a:cubicBezTo>
                    <a:pt x="693548" y="299715"/>
                    <a:pt x="685356" y="307890"/>
                    <a:pt x="685356" y="317979"/>
                  </a:cubicBezTo>
                  <a:cubicBezTo>
                    <a:pt x="685356" y="328069"/>
                    <a:pt x="693548" y="336244"/>
                    <a:pt x="703644" y="336244"/>
                  </a:cubicBezTo>
                  <a:cubicBezTo>
                    <a:pt x="713740" y="336244"/>
                    <a:pt x="721932" y="328069"/>
                    <a:pt x="721932" y="317979"/>
                  </a:cubicBezTo>
                  <a:cubicBezTo>
                    <a:pt x="721932" y="307991"/>
                    <a:pt x="713867" y="299854"/>
                    <a:pt x="703898" y="299715"/>
                  </a:cubicBezTo>
                  <a:close/>
                  <a:moveTo>
                    <a:pt x="795084" y="573682"/>
                  </a:moveTo>
                  <a:cubicBezTo>
                    <a:pt x="784987" y="573682"/>
                    <a:pt x="776796" y="581856"/>
                    <a:pt x="776796" y="591946"/>
                  </a:cubicBezTo>
                  <a:cubicBezTo>
                    <a:pt x="776796" y="602036"/>
                    <a:pt x="784987" y="610211"/>
                    <a:pt x="795084" y="610211"/>
                  </a:cubicBezTo>
                  <a:cubicBezTo>
                    <a:pt x="805180" y="610211"/>
                    <a:pt x="813372" y="602036"/>
                    <a:pt x="813372" y="591946"/>
                  </a:cubicBezTo>
                  <a:cubicBezTo>
                    <a:pt x="813372" y="581958"/>
                    <a:pt x="805371" y="573821"/>
                    <a:pt x="795338" y="573682"/>
                  </a:cubicBezTo>
                  <a:close/>
                  <a:moveTo>
                    <a:pt x="657924" y="254054"/>
                  </a:moveTo>
                  <a:cubicBezTo>
                    <a:pt x="647827" y="254054"/>
                    <a:pt x="639636" y="262228"/>
                    <a:pt x="639636" y="272318"/>
                  </a:cubicBezTo>
                  <a:cubicBezTo>
                    <a:pt x="639636" y="282408"/>
                    <a:pt x="647827" y="290583"/>
                    <a:pt x="657924" y="290583"/>
                  </a:cubicBezTo>
                  <a:cubicBezTo>
                    <a:pt x="668020" y="290583"/>
                    <a:pt x="676212" y="282408"/>
                    <a:pt x="676212" y="272318"/>
                  </a:cubicBezTo>
                  <a:cubicBezTo>
                    <a:pt x="676085" y="262406"/>
                    <a:pt x="668084" y="254383"/>
                    <a:pt x="658178" y="254244"/>
                  </a:cubicBezTo>
                  <a:close/>
                  <a:moveTo>
                    <a:pt x="840804" y="162731"/>
                  </a:moveTo>
                  <a:cubicBezTo>
                    <a:pt x="830707" y="162731"/>
                    <a:pt x="822516" y="170906"/>
                    <a:pt x="822516" y="180996"/>
                  </a:cubicBezTo>
                  <a:cubicBezTo>
                    <a:pt x="822516" y="191086"/>
                    <a:pt x="830707" y="199260"/>
                    <a:pt x="840804" y="199260"/>
                  </a:cubicBezTo>
                  <a:cubicBezTo>
                    <a:pt x="850900" y="199260"/>
                    <a:pt x="859092" y="191086"/>
                    <a:pt x="859092" y="180996"/>
                  </a:cubicBezTo>
                  <a:cubicBezTo>
                    <a:pt x="859092" y="171007"/>
                    <a:pt x="851027" y="162871"/>
                    <a:pt x="841058" y="162731"/>
                  </a:cubicBezTo>
                  <a:close/>
                  <a:moveTo>
                    <a:pt x="840804" y="71409"/>
                  </a:moveTo>
                  <a:cubicBezTo>
                    <a:pt x="830707" y="71409"/>
                    <a:pt x="822516" y="79584"/>
                    <a:pt x="822516" y="89673"/>
                  </a:cubicBezTo>
                  <a:cubicBezTo>
                    <a:pt x="822516" y="99763"/>
                    <a:pt x="830707" y="107938"/>
                    <a:pt x="840804" y="107938"/>
                  </a:cubicBezTo>
                  <a:cubicBezTo>
                    <a:pt x="850900" y="107938"/>
                    <a:pt x="859092" y="99763"/>
                    <a:pt x="859092" y="89673"/>
                  </a:cubicBezTo>
                  <a:cubicBezTo>
                    <a:pt x="859092" y="79685"/>
                    <a:pt x="851027" y="71548"/>
                    <a:pt x="841058" y="71409"/>
                  </a:cubicBezTo>
                  <a:close/>
                  <a:moveTo>
                    <a:pt x="840804" y="345376"/>
                  </a:moveTo>
                  <a:cubicBezTo>
                    <a:pt x="830707" y="345376"/>
                    <a:pt x="822516" y="353551"/>
                    <a:pt x="822516" y="363640"/>
                  </a:cubicBezTo>
                  <a:cubicBezTo>
                    <a:pt x="822516" y="373730"/>
                    <a:pt x="830707" y="381905"/>
                    <a:pt x="840804" y="381905"/>
                  </a:cubicBezTo>
                  <a:cubicBezTo>
                    <a:pt x="850900" y="381905"/>
                    <a:pt x="859092" y="373730"/>
                    <a:pt x="859092" y="363640"/>
                  </a:cubicBezTo>
                  <a:cubicBezTo>
                    <a:pt x="859092" y="353652"/>
                    <a:pt x="851027" y="345515"/>
                    <a:pt x="841058" y="345376"/>
                  </a:cubicBezTo>
                  <a:close/>
                  <a:moveTo>
                    <a:pt x="886524" y="573682"/>
                  </a:moveTo>
                  <a:cubicBezTo>
                    <a:pt x="876427" y="573682"/>
                    <a:pt x="868236" y="581856"/>
                    <a:pt x="868236" y="591946"/>
                  </a:cubicBezTo>
                  <a:cubicBezTo>
                    <a:pt x="868236" y="602036"/>
                    <a:pt x="876427" y="610211"/>
                    <a:pt x="886524" y="610211"/>
                  </a:cubicBezTo>
                  <a:cubicBezTo>
                    <a:pt x="896620" y="610211"/>
                    <a:pt x="904812" y="602036"/>
                    <a:pt x="904812" y="591946"/>
                  </a:cubicBezTo>
                  <a:cubicBezTo>
                    <a:pt x="904812" y="581958"/>
                    <a:pt x="896811" y="573821"/>
                    <a:pt x="886778" y="573682"/>
                  </a:cubicBezTo>
                  <a:close/>
                  <a:moveTo>
                    <a:pt x="840804" y="254054"/>
                  </a:moveTo>
                  <a:cubicBezTo>
                    <a:pt x="830707" y="254054"/>
                    <a:pt x="822516" y="262228"/>
                    <a:pt x="822516" y="272318"/>
                  </a:cubicBezTo>
                  <a:cubicBezTo>
                    <a:pt x="822516" y="282408"/>
                    <a:pt x="830707" y="290583"/>
                    <a:pt x="840804" y="290583"/>
                  </a:cubicBezTo>
                  <a:cubicBezTo>
                    <a:pt x="850900" y="290583"/>
                    <a:pt x="859092" y="282408"/>
                    <a:pt x="859092" y="272318"/>
                  </a:cubicBezTo>
                  <a:cubicBezTo>
                    <a:pt x="858965" y="262406"/>
                    <a:pt x="850964" y="254383"/>
                    <a:pt x="841058" y="254244"/>
                  </a:cubicBezTo>
                  <a:close/>
                  <a:moveTo>
                    <a:pt x="886524" y="208392"/>
                  </a:moveTo>
                  <a:cubicBezTo>
                    <a:pt x="876427" y="208392"/>
                    <a:pt x="868236" y="216567"/>
                    <a:pt x="868236" y="226657"/>
                  </a:cubicBezTo>
                  <a:cubicBezTo>
                    <a:pt x="868236" y="236747"/>
                    <a:pt x="876427" y="244921"/>
                    <a:pt x="886524" y="244921"/>
                  </a:cubicBezTo>
                  <a:cubicBezTo>
                    <a:pt x="896620" y="244921"/>
                    <a:pt x="904812" y="236747"/>
                    <a:pt x="904812" y="226657"/>
                  </a:cubicBezTo>
                  <a:cubicBezTo>
                    <a:pt x="904812" y="216669"/>
                    <a:pt x="896811" y="208532"/>
                    <a:pt x="886778" y="208392"/>
                  </a:cubicBezTo>
                  <a:close/>
                  <a:moveTo>
                    <a:pt x="886524" y="299715"/>
                  </a:moveTo>
                  <a:cubicBezTo>
                    <a:pt x="876427" y="299715"/>
                    <a:pt x="868236" y="307890"/>
                    <a:pt x="868236" y="317979"/>
                  </a:cubicBezTo>
                  <a:cubicBezTo>
                    <a:pt x="868236" y="328069"/>
                    <a:pt x="876427" y="336244"/>
                    <a:pt x="886524" y="336244"/>
                  </a:cubicBezTo>
                  <a:cubicBezTo>
                    <a:pt x="896620" y="336244"/>
                    <a:pt x="904812" y="328069"/>
                    <a:pt x="904812" y="317979"/>
                  </a:cubicBezTo>
                  <a:cubicBezTo>
                    <a:pt x="904812" y="307991"/>
                    <a:pt x="896811" y="299854"/>
                    <a:pt x="886778" y="299715"/>
                  </a:cubicBezTo>
                  <a:close/>
                  <a:moveTo>
                    <a:pt x="886524" y="391037"/>
                  </a:moveTo>
                  <a:cubicBezTo>
                    <a:pt x="876427" y="391037"/>
                    <a:pt x="868236" y="399212"/>
                    <a:pt x="868236" y="409302"/>
                  </a:cubicBezTo>
                  <a:cubicBezTo>
                    <a:pt x="868236" y="419391"/>
                    <a:pt x="876427" y="427566"/>
                    <a:pt x="886524" y="427566"/>
                  </a:cubicBezTo>
                  <a:cubicBezTo>
                    <a:pt x="896620" y="427566"/>
                    <a:pt x="904812" y="419391"/>
                    <a:pt x="904812" y="409302"/>
                  </a:cubicBezTo>
                  <a:cubicBezTo>
                    <a:pt x="904812" y="399313"/>
                    <a:pt x="896811" y="391177"/>
                    <a:pt x="886778" y="391037"/>
                  </a:cubicBezTo>
                  <a:close/>
                  <a:moveTo>
                    <a:pt x="886524" y="482359"/>
                  </a:moveTo>
                  <a:cubicBezTo>
                    <a:pt x="876427" y="482359"/>
                    <a:pt x="868236" y="490534"/>
                    <a:pt x="868236" y="500624"/>
                  </a:cubicBezTo>
                  <a:cubicBezTo>
                    <a:pt x="868236" y="510714"/>
                    <a:pt x="876427" y="518888"/>
                    <a:pt x="886524" y="518888"/>
                  </a:cubicBezTo>
                  <a:cubicBezTo>
                    <a:pt x="896620" y="518888"/>
                    <a:pt x="904812" y="510714"/>
                    <a:pt x="904812" y="500624"/>
                  </a:cubicBezTo>
                  <a:cubicBezTo>
                    <a:pt x="904685" y="490712"/>
                    <a:pt x="896684" y="482689"/>
                    <a:pt x="886778" y="482550"/>
                  </a:cubicBezTo>
                  <a:close/>
                  <a:moveTo>
                    <a:pt x="795084" y="391037"/>
                  </a:moveTo>
                  <a:cubicBezTo>
                    <a:pt x="784987" y="391037"/>
                    <a:pt x="776796" y="399212"/>
                    <a:pt x="776796" y="409302"/>
                  </a:cubicBezTo>
                  <a:cubicBezTo>
                    <a:pt x="776796" y="419391"/>
                    <a:pt x="784987" y="427566"/>
                    <a:pt x="795084" y="427566"/>
                  </a:cubicBezTo>
                  <a:cubicBezTo>
                    <a:pt x="805180" y="427566"/>
                    <a:pt x="813372" y="419391"/>
                    <a:pt x="813372" y="409302"/>
                  </a:cubicBezTo>
                  <a:cubicBezTo>
                    <a:pt x="813372" y="399313"/>
                    <a:pt x="805371" y="391177"/>
                    <a:pt x="795338" y="391037"/>
                  </a:cubicBezTo>
                  <a:close/>
                  <a:moveTo>
                    <a:pt x="795084" y="299715"/>
                  </a:moveTo>
                  <a:cubicBezTo>
                    <a:pt x="784987" y="299715"/>
                    <a:pt x="776796" y="307890"/>
                    <a:pt x="776796" y="317979"/>
                  </a:cubicBezTo>
                  <a:cubicBezTo>
                    <a:pt x="776796" y="328069"/>
                    <a:pt x="784987" y="336244"/>
                    <a:pt x="795084" y="336244"/>
                  </a:cubicBezTo>
                  <a:cubicBezTo>
                    <a:pt x="805180" y="336244"/>
                    <a:pt x="813372" y="328069"/>
                    <a:pt x="813372" y="317979"/>
                  </a:cubicBezTo>
                  <a:cubicBezTo>
                    <a:pt x="813372" y="307991"/>
                    <a:pt x="805371" y="299854"/>
                    <a:pt x="795338" y="299715"/>
                  </a:cubicBezTo>
                  <a:close/>
                  <a:moveTo>
                    <a:pt x="840804" y="436698"/>
                  </a:moveTo>
                  <a:cubicBezTo>
                    <a:pt x="830707" y="436698"/>
                    <a:pt x="822516" y="444873"/>
                    <a:pt x="822516" y="454963"/>
                  </a:cubicBezTo>
                  <a:cubicBezTo>
                    <a:pt x="822516" y="465053"/>
                    <a:pt x="830707" y="473227"/>
                    <a:pt x="840804" y="473227"/>
                  </a:cubicBezTo>
                  <a:cubicBezTo>
                    <a:pt x="850900" y="473227"/>
                    <a:pt x="859092" y="465053"/>
                    <a:pt x="859092" y="454963"/>
                  </a:cubicBezTo>
                  <a:cubicBezTo>
                    <a:pt x="859092" y="444974"/>
                    <a:pt x="851027" y="436838"/>
                    <a:pt x="841058" y="436698"/>
                  </a:cubicBezTo>
                  <a:close/>
                  <a:moveTo>
                    <a:pt x="795084" y="208392"/>
                  </a:moveTo>
                  <a:cubicBezTo>
                    <a:pt x="784987" y="208392"/>
                    <a:pt x="776796" y="216567"/>
                    <a:pt x="776796" y="226657"/>
                  </a:cubicBezTo>
                  <a:cubicBezTo>
                    <a:pt x="776796" y="236747"/>
                    <a:pt x="784987" y="244921"/>
                    <a:pt x="795084" y="244921"/>
                  </a:cubicBezTo>
                  <a:cubicBezTo>
                    <a:pt x="805180" y="244921"/>
                    <a:pt x="813372" y="236747"/>
                    <a:pt x="813372" y="226657"/>
                  </a:cubicBezTo>
                  <a:cubicBezTo>
                    <a:pt x="813372" y="216669"/>
                    <a:pt x="805371" y="208532"/>
                    <a:pt x="795338" y="208392"/>
                  </a:cubicBezTo>
                  <a:close/>
                  <a:moveTo>
                    <a:pt x="795084" y="482359"/>
                  </a:moveTo>
                  <a:cubicBezTo>
                    <a:pt x="784987" y="482359"/>
                    <a:pt x="776796" y="490534"/>
                    <a:pt x="776796" y="500624"/>
                  </a:cubicBezTo>
                  <a:cubicBezTo>
                    <a:pt x="776796" y="510714"/>
                    <a:pt x="784987" y="518888"/>
                    <a:pt x="795084" y="518888"/>
                  </a:cubicBezTo>
                  <a:cubicBezTo>
                    <a:pt x="805180" y="518888"/>
                    <a:pt x="813372" y="510714"/>
                    <a:pt x="813372" y="500624"/>
                  </a:cubicBezTo>
                  <a:cubicBezTo>
                    <a:pt x="813245" y="490712"/>
                    <a:pt x="805244" y="482689"/>
                    <a:pt x="795338" y="482550"/>
                  </a:cubicBezTo>
                  <a:close/>
                  <a:moveTo>
                    <a:pt x="795084" y="117070"/>
                  </a:moveTo>
                  <a:cubicBezTo>
                    <a:pt x="784987" y="117070"/>
                    <a:pt x="776796" y="125245"/>
                    <a:pt x="776796" y="135335"/>
                  </a:cubicBezTo>
                  <a:cubicBezTo>
                    <a:pt x="776796" y="145424"/>
                    <a:pt x="784987" y="153599"/>
                    <a:pt x="795084" y="153599"/>
                  </a:cubicBezTo>
                  <a:cubicBezTo>
                    <a:pt x="805180" y="153599"/>
                    <a:pt x="813372" y="145424"/>
                    <a:pt x="813372" y="135335"/>
                  </a:cubicBezTo>
                  <a:cubicBezTo>
                    <a:pt x="813372" y="125346"/>
                    <a:pt x="805371" y="117210"/>
                    <a:pt x="795338" y="117070"/>
                  </a:cubicBezTo>
                  <a:close/>
                  <a:moveTo>
                    <a:pt x="840804" y="528021"/>
                  </a:moveTo>
                  <a:cubicBezTo>
                    <a:pt x="830644" y="527983"/>
                    <a:pt x="822452" y="536164"/>
                    <a:pt x="822389" y="546285"/>
                  </a:cubicBezTo>
                  <a:cubicBezTo>
                    <a:pt x="822325" y="556407"/>
                    <a:pt x="830517" y="564638"/>
                    <a:pt x="840677" y="564676"/>
                  </a:cubicBezTo>
                  <a:cubicBezTo>
                    <a:pt x="850837" y="564714"/>
                    <a:pt x="859028" y="556533"/>
                    <a:pt x="859092" y="546412"/>
                  </a:cubicBezTo>
                  <a:cubicBezTo>
                    <a:pt x="859092" y="546367"/>
                    <a:pt x="859092" y="546330"/>
                    <a:pt x="859092" y="546285"/>
                  </a:cubicBezTo>
                  <a:cubicBezTo>
                    <a:pt x="859092" y="536297"/>
                    <a:pt x="851027" y="528160"/>
                    <a:pt x="841058" y="528021"/>
                  </a:cubicBezTo>
                  <a:close/>
                  <a:moveTo>
                    <a:pt x="840804" y="619343"/>
                  </a:moveTo>
                  <a:cubicBezTo>
                    <a:pt x="830707" y="619343"/>
                    <a:pt x="822516" y="627518"/>
                    <a:pt x="822516" y="637607"/>
                  </a:cubicBezTo>
                  <a:cubicBezTo>
                    <a:pt x="822516" y="639148"/>
                    <a:pt x="822770" y="640683"/>
                    <a:pt x="823151" y="642174"/>
                  </a:cubicBezTo>
                  <a:cubicBezTo>
                    <a:pt x="835089" y="639814"/>
                    <a:pt x="846837" y="636701"/>
                    <a:pt x="858393" y="632851"/>
                  </a:cubicBezTo>
                  <a:cubicBezTo>
                    <a:pt x="856298" y="624994"/>
                    <a:pt x="849186" y="619489"/>
                    <a:pt x="841058" y="619343"/>
                  </a:cubicBezTo>
                  <a:close/>
                  <a:moveTo>
                    <a:pt x="795084" y="25748"/>
                  </a:moveTo>
                  <a:cubicBezTo>
                    <a:pt x="784987" y="25748"/>
                    <a:pt x="776796" y="33922"/>
                    <a:pt x="776796" y="44012"/>
                  </a:cubicBezTo>
                  <a:cubicBezTo>
                    <a:pt x="776796" y="54102"/>
                    <a:pt x="784987" y="62277"/>
                    <a:pt x="795084" y="62277"/>
                  </a:cubicBezTo>
                  <a:cubicBezTo>
                    <a:pt x="805180" y="62277"/>
                    <a:pt x="813372" y="54102"/>
                    <a:pt x="813372" y="44012"/>
                  </a:cubicBezTo>
                  <a:cubicBezTo>
                    <a:pt x="813245" y="34100"/>
                    <a:pt x="805244" y="26078"/>
                    <a:pt x="795338" y="25938"/>
                  </a:cubicBezTo>
                  <a:close/>
                </a:path>
              </a:pathLst>
            </a:custGeom>
            <a:solidFill>
              <a:srgbClr val="3BE5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4"/>
            <p:cNvSpPr/>
            <p:nvPr/>
          </p:nvSpPr>
          <p:spPr>
            <a:xfrm flipH="1">
              <a:off x="1676047" y="1606642"/>
              <a:ext cx="679513" cy="456825"/>
            </a:xfrm>
            <a:custGeom>
              <a:avLst/>
              <a:gdLst/>
              <a:ahLst/>
              <a:cxnLst/>
              <a:rect l="l" t="t" r="r" b="b"/>
              <a:pathLst>
                <a:path w="1812035" h="1218201" extrusionOk="0">
                  <a:moveTo>
                    <a:pt x="877760" y="1218202"/>
                  </a:moveTo>
                  <a:cubicBezTo>
                    <a:pt x="1373442" y="1218202"/>
                    <a:pt x="1576959" y="444118"/>
                    <a:pt x="1812036" y="0"/>
                  </a:cubicBezTo>
                  <a:lnTo>
                    <a:pt x="0" y="0"/>
                  </a:lnTo>
                  <a:cubicBezTo>
                    <a:pt x="243967" y="601269"/>
                    <a:pt x="522922" y="1218202"/>
                    <a:pt x="877760" y="1218202"/>
                  </a:cubicBezTo>
                  <a:close/>
                </a:path>
              </a:pathLst>
            </a:custGeom>
            <a:gradFill>
              <a:gsLst>
                <a:gs pos="0">
                  <a:srgbClr val="A54FA6"/>
                </a:gs>
                <a:gs pos="100000">
                  <a:srgbClr val="F702A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4"/>
            <p:cNvSpPr/>
            <p:nvPr/>
          </p:nvSpPr>
          <p:spPr>
            <a:xfrm flipH="1">
              <a:off x="2355561" y="1183542"/>
              <a:ext cx="479298" cy="423103"/>
            </a:xfrm>
            <a:custGeom>
              <a:avLst/>
              <a:gdLst/>
              <a:ahLst/>
              <a:cxnLst/>
              <a:rect l="l" t="t" r="r" b="b"/>
              <a:pathLst>
                <a:path w="1278128" h="1128274" extrusionOk="0">
                  <a:moveTo>
                    <a:pt x="641922" y="0"/>
                  </a:moveTo>
                  <a:cubicBezTo>
                    <a:pt x="371729" y="0"/>
                    <a:pt x="243142" y="659994"/>
                    <a:pt x="0" y="1128275"/>
                  </a:cubicBezTo>
                  <a:lnTo>
                    <a:pt x="1278128" y="1128275"/>
                  </a:lnTo>
                  <a:cubicBezTo>
                    <a:pt x="1046290" y="557066"/>
                    <a:pt x="845947" y="0"/>
                    <a:pt x="641922" y="0"/>
                  </a:cubicBezTo>
                  <a:close/>
                </a:path>
              </a:pathLst>
            </a:custGeom>
            <a:solidFill>
              <a:srgbClr val="FF800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4"/>
            <p:cNvSpPr/>
            <p:nvPr/>
          </p:nvSpPr>
          <p:spPr>
            <a:xfrm flipH="1">
              <a:off x="1411014" y="1492704"/>
              <a:ext cx="265033" cy="113939"/>
            </a:xfrm>
            <a:custGeom>
              <a:avLst/>
              <a:gdLst/>
              <a:ahLst/>
              <a:cxnLst/>
              <a:rect l="l" t="t" r="r" b="b"/>
              <a:pathLst>
                <a:path w="706755" h="303837" extrusionOk="0">
                  <a:moveTo>
                    <a:pt x="320167" y="0"/>
                  </a:moveTo>
                  <a:cubicBezTo>
                    <a:pt x="194310" y="0"/>
                    <a:pt x="94615" y="125251"/>
                    <a:pt x="0" y="303837"/>
                  </a:cubicBezTo>
                  <a:lnTo>
                    <a:pt x="706755" y="303837"/>
                  </a:lnTo>
                  <a:cubicBezTo>
                    <a:pt x="594932" y="135335"/>
                    <a:pt x="483933" y="0"/>
                    <a:pt x="320167" y="0"/>
                  </a:cubicBezTo>
                  <a:close/>
                </a:path>
              </a:pathLst>
            </a:custGeom>
            <a:solidFill>
              <a:srgbClr val="3BE5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4"/>
            <p:cNvSpPr/>
            <p:nvPr/>
          </p:nvSpPr>
          <p:spPr>
            <a:xfrm flipH="1">
              <a:off x="218" y="1606642"/>
              <a:ext cx="189405" cy="242741"/>
            </a:xfrm>
            <a:custGeom>
              <a:avLst/>
              <a:gdLst/>
              <a:ahLst/>
              <a:cxnLst/>
              <a:rect l="l" t="t" r="r" b="b"/>
              <a:pathLst>
                <a:path w="505079" h="647310" extrusionOk="0">
                  <a:moveTo>
                    <a:pt x="0" y="0"/>
                  </a:moveTo>
                  <a:cubicBezTo>
                    <a:pt x="127000" y="368460"/>
                    <a:pt x="278765" y="644013"/>
                    <a:pt x="505079" y="647310"/>
                  </a:cubicBezTo>
                  <a:lnTo>
                    <a:pt x="505079" y="0"/>
                  </a:lnTo>
                  <a:close/>
                </a:path>
              </a:pathLst>
            </a:custGeom>
            <a:solidFill>
              <a:srgbClr val="F702A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4"/>
            <p:cNvSpPr/>
            <p:nvPr/>
          </p:nvSpPr>
          <p:spPr>
            <a:xfrm flipH="1">
              <a:off x="3227765" y="1249917"/>
              <a:ext cx="397002" cy="356728"/>
            </a:xfrm>
            <a:custGeom>
              <a:avLst/>
              <a:gdLst/>
              <a:ahLst/>
              <a:cxnLst/>
              <a:rect l="l" t="t" r="r" b="b"/>
              <a:pathLst>
                <a:path w="1058671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058672" y="951274"/>
                  </a:lnTo>
                  <a:cubicBezTo>
                    <a:pt x="920623" y="672805"/>
                    <a:pt x="806005" y="314808"/>
                    <a:pt x="664654" y="17313"/>
                  </a:cubicBezTo>
                  <a:cubicBezTo>
                    <a:pt x="639312" y="6075"/>
                    <a:pt x="611924" y="184"/>
                    <a:pt x="584200" y="0"/>
                  </a:cubicBezTo>
                  <a:close/>
                </a:path>
              </a:pathLst>
            </a:custGeom>
            <a:solidFill>
              <a:srgbClr val="A54F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4"/>
            <p:cNvSpPr/>
            <p:nvPr/>
          </p:nvSpPr>
          <p:spPr>
            <a:xfrm flipH="1">
              <a:off x="1457615" y="1606642"/>
              <a:ext cx="470225" cy="214036"/>
            </a:xfrm>
            <a:custGeom>
              <a:avLst/>
              <a:gdLst/>
              <a:ahLst/>
              <a:cxnLst/>
              <a:rect l="l" t="t" r="r" b="b"/>
              <a:pathLst>
                <a:path w="1253934" h="570764" extrusionOk="0">
                  <a:moveTo>
                    <a:pt x="569913" y="570765"/>
                  </a:moveTo>
                  <a:cubicBezTo>
                    <a:pt x="852488" y="570765"/>
                    <a:pt x="1068959" y="318106"/>
                    <a:pt x="1253934" y="0"/>
                  </a:cubicBezTo>
                  <a:lnTo>
                    <a:pt x="0" y="0"/>
                  </a:lnTo>
                  <a:cubicBezTo>
                    <a:pt x="142240" y="325336"/>
                    <a:pt x="312674" y="570765"/>
                    <a:pt x="569913" y="570765"/>
                  </a:cubicBezTo>
                  <a:close/>
                </a:path>
              </a:pathLst>
            </a:custGeom>
            <a:solidFill>
              <a:srgbClr val="C182FF">
                <a:alpha val="531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4"/>
            <p:cNvSpPr/>
            <p:nvPr/>
          </p:nvSpPr>
          <p:spPr>
            <a:xfrm flipH="1">
              <a:off x="218" y="1202353"/>
              <a:ext cx="314754" cy="404291"/>
            </a:xfrm>
            <a:custGeom>
              <a:avLst/>
              <a:gdLst/>
              <a:ahLst/>
              <a:cxnLst/>
              <a:rect l="l" t="t" r="r" b="b"/>
              <a:pathLst>
                <a:path w="839343" h="1078110" extrusionOk="0">
                  <a:moveTo>
                    <a:pt x="0" y="1078111"/>
                  </a:moveTo>
                  <a:lnTo>
                    <a:pt x="839343" y="1078111"/>
                  </a:lnTo>
                  <a:lnTo>
                    <a:pt x="839343" y="0"/>
                  </a:lnTo>
                  <a:cubicBezTo>
                    <a:pt x="537274" y="5898"/>
                    <a:pt x="328867" y="647881"/>
                    <a:pt x="0" y="1078111"/>
                  </a:cubicBezTo>
                  <a:close/>
                </a:path>
              </a:pathLst>
            </a:custGeom>
            <a:gradFill>
              <a:gsLst>
                <a:gs pos="0">
                  <a:srgbClr val="3BE5CC"/>
                </a:gs>
                <a:gs pos="100000">
                  <a:srgbClr val="027196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4"/>
            <p:cNvSpPr/>
            <p:nvPr/>
          </p:nvSpPr>
          <p:spPr>
            <a:xfrm flipH="1">
              <a:off x="1934650" y="1012171"/>
              <a:ext cx="699230" cy="594522"/>
            </a:xfrm>
            <a:custGeom>
              <a:avLst/>
              <a:gdLst/>
              <a:ahLst/>
              <a:cxnLst/>
              <a:rect l="l" t="t" r="r" b="b"/>
              <a:pathLst>
                <a:path w="1864614" h="1585393" extrusionOk="0">
                  <a:moveTo>
                    <a:pt x="215900" y="962880"/>
                  </a:moveTo>
                  <a:lnTo>
                    <a:pt x="839153" y="1585267"/>
                  </a:lnTo>
                  <a:lnTo>
                    <a:pt x="866648" y="1585267"/>
                  </a:lnTo>
                  <a:lnTo>
                    <a:pt x="223329" y="942523"/>
                  </a:lnTo>
                  <a:close/>
                  <a:moveTo>
                    <a:pt x="194754" y="1023761"/>
                  </a:moveTo>
                  <a:lnTo>
                    <a:pt x="757047" y="1585267"/>
                  </a:lnTo>
                  <a:lnTo>
                    <a:pt x="784542" y="1585267"/>
                  </a:lnTo>
                  <a:lnTo>
                    <a:pt x="201866" y="1003341"/>
                  </a:lnTo>
                  <a:cubicBezTo>
                    <a:pt x="199771" y="1010190"/>
                    <a:pt x="197358" y="1016976"/>
                    <a:pt x="195009" y="1023761"/>
                  </a:cubicBezTo>
                  <a:close/>
                  <a:moveTo>
                    <a:pt x="173990" y="1084833"/>
                  </a:moveTo>
                  <a:lnTo>
                    <a:pt x="675132" y="1585267"/>
                  </a:lnTo>
                  <a:lnTo>
                    <a:pt x="702691" y="1585267"/>
                  </a:lnTo>
                  <a:lnTo>
                    <a:pt x="181039" y="1064349"/>
                  </a:lnTo>
                  <a:close/>
                  <a:moveTo>
                    <a:pt x="259143" y="841751"/>
                  </a:moveTo>
                  <a:lnTo>
                    <a:pt x="1003681" y="1585267"/>
                  </a:lnTo>
                  <a:lnTo>
                    <a:pt x="1031177" y="1585267"/>
                  </a:lnTo>
                  <a:lnTo>
                    <a:pt x="266700" y="821584"/>
                  </a:lnTo>
                  <a:close/>
                  <a:moveTo>
                    <a:pt x="237490" y="902188"/>
                  </a:moveTo>
                  <a:lnTo>
                    <a:pt x="921512" y="1585267"/>
                  </a:lnTo>
                  <a:lnTo>
                    <a:pt x="949071" y="1585267"/>
                  </a:lnTo>
                  <a:lnTo>
                    <a:pt x="244729" y="881895"/>
                  </a:lnTo>
                  <a:close/>
                  <a:moveTo>
                    <a:pt x="303657" y="722207"/>
                  </a:moveTo>
                  <a:lnTo>
                    <a:pt x="1167892" y="1585267"/>
                  </a:lnTo>
                  <a:lnTo>
                    <a:pt x="1195451" y="1585267"/>
                  </a:lnTo>
                  <a:lnTo>
                    <a:pt x="311150" y="702358"/>
                  </a:lnTo>
                  <a:cubicBezTo>
                    <a:pt x="308801" y="708953"/>
                    <a:pt x="306260" y="715549"/>
                    <a:pt x="303657" y="722207"/>
                  </a:cubicBezTo>
                  <a:close/>
                  <a:moveTo>
                    <a:pt x="281178" y="781757"/>
                  </a:moveTo>
                  <a:lnTo>
                    <a:pt x="1085850" y="1585267"/>
                  </a:lnTo>
                  <a:lnTo>
                    <a:pt x="1113346" y="1585267"/>
                  </a:lnTo>
                  <a:lnTo>
                    <a:pt x="288671" y="761717"/>
                  </a:lnTo>
                  <a:cubicBezTo>
                    <a:pt x="286131" y="768376"/>
                    <a:pt x="283654" y="775035"/>
                    <a:pt x="281178" y="781757"/>
                  </a:cubicBezTo>
                  <a:close/>
                  <a:moveTo>
                    <a:pt x="45657" y="1448727"/>
                  </a:moveTo>
                  <a:lnTo>
                    <a:pt x="182372" y="1585267"/>
                  </a:lnTo>
                  <a:lnTo>
                    <a:pt x="209867" y="1585267"/>
                  </a:lnTo>
                  <a:lnTo>
                    <a:pt x="53086" y="1428687"/>
                  </a:lnTo>
                  <a:close/>
                  <a:moveTo>
                    <a:pt x="23051" y="1508150"/>
                  </a:moveTo>
                  <a:lnTo>
                    <a:pt x="100266" y="1585267"/>
                  </a:lnTo>
                  <a:lnTo>
                    <a:pt x="127762" y="1585267"/>
                  </a:lnTo>
                  <a:lnTo>
                    <a:pt x="30671" y="1488300"/>
                  </a:lnTo>
                  <a:close/>
                  <a:moveTo>
                    <a:pt x="67501" y="1388797"/>
                  </a:moveTo>
                  <a:lnTo>
                    <a:pt x="264351" y="1585394"/>
                  </a:lnTo>
                  <a:lnTo>
                    <a:pt x="292100" y="1585394"/>
                  </a:lnTo>
                  <a:lnTo>
                    <a:pt x="75121" y="1368757"/>
                  </a:lnTo>
                  <a:close/>
                  <a:moveTo>
                    <a:pt x="326517" y="663228"/>
                  </a:moveTo>
                  <a:lnTo>
                    <a:pt x="1249807" y="1585267"/>
                  </a:lnTo>
                  <a:lnTo>
                    <a:pt x="1277303" y="1585267"/>
                  </a:lnTo>
                  <a:lnTo>
                    <a:pt x="334709" y="643632"/>
                  </a:lnTo>
                  <a:cubicBezTo>
                    <a:pt x="332041" y="650164"/>
                    <a:pt x="329374" y="656696"/>
                    <a:pt x="326771" y="663228"/>
                  </a:cubicBezTo>
                  <a:close/>
                  <a:moveTo>
                    <a:pt x="153035" y="1145905"/>
                  </a:moveTo>
                  <a:lnTo>
                    <a:pt x="593027" y="1585267"/>
                  </a:lnTo>
                  <a:lnTo>
                    <a:pt x="620522" y="1585267"/>
                  </a:lnTo>
                  <a:lnTo>
                    <a:pt x="160084" y="1125421"/>
                  </a:lnTo>
                  <a:close/>
                  <a:moveTo>
                    <a:pt x="0" y="1566812"/>
                  </a:moveTo>
                  <a:lnTo>
                    <a:pt x="18288" y="1585077"/>
                  </a:lnTo>
                  <a:lnTo>
                    <a:pt x="45847" y="1585077"/>
                  </a:lnTo>
                  <a:lnTo>
                    <a:pt x="7747" y="1547026"/>
                  </a:lnTo>
                  <a:cubicBezTo>
                    <a:pt x="5080" y="1554128"/>
                    <a:pt x="2413" y="1560470"/>
                    <a:pt x="0" y="1566812"/>
                  </a:cubicBezTo>
                  <a:close/>
                  <a:moveTo>
                    <a:pt x="132207" y="1206723"/>
                  </a:moveTo>
                  <a:lnTo>
                    <a:pt x="511111" y="1585077"/>
                  </a:lnTo>
                  <a:lnTo>
                    <a:pt x="538607" y="1585077"/>
                  </a:lnTo>
                  <a:lnTo>
                    <a:pt x="139065" y="1186302"/>
                  </a:lnTo>
                  <a:close/>
                  <a:moveTo>
                    <a:pt x="110998" y="1267605"/>
                  </a:moveTo>
                  <a:lnTo>
                    <a:pt x="428942" y="1585077"/>
                  </a:lnTo>
                  <a:lnTo>
                    <a:pt x="456438" y="1585077"/>
                  </a:lnTo>
                  <a:lnTo>
                    <a:pt x="118110" y="1247184"/>
                  </a:lnTo>
                  <a:cubicBezTo>
                    <a:pt x="115570" y="1254223"/>
                    <a:pt x="113221" y="1261009"/>
                    <a:pt x="110808" y="1267795"/>
                  </a:cubicBezTo>
                  <a:close/>
                  <a:moveTo>
                    <a:pt x="89662" y="1328233"/>
                  </a:moveTo>
                  <a:lnTo>
                    <a:pt x="346837" y="1585077"/>
                  </a:lnTo>
                  <a:lnTo>
                    <a:pt x="374333" y="1585077"/>
                  </a:lnTo>
                  <a:lnTo>
                    <a:pt x="96838" y="1307939"/>
                  </a:lnTo>
                  <a:cubicBezTo>
                    <a:pt x="94234" y="1314915"/>
                    <a:pt x="91884" y="1321701"/>
                    <a:pt x="89472" y="1328423"/>
                  </a:cubicBezTo>
                  <a:close/>
                  <a:moveTo>
                    <a:pt x="1792922" y="1361400"/>
                  </a:moveTo>
                  <a:lnTo>
                    <a:pt x="599122" y="169137"/>
                  </a:lnTo>
                  <a:cubicBezTo>
                    <a:pt x="594868" y="173956"/>
                    <a:pt x="590614" y="178966"/>
                    <a:pt x="586422" y="183976"/>
                  </a:cubicBezTo>
                  <a:lnTo>
                    <a:pt x="1809750" y="1405920"/>
                  </a:lnTo>
                  <a:cubicBezTo>
                    <a:pt x="1804035" y="1391251"/>
                    <a:pt x="1798383" y="1376475"/>
                    <a:pt x="1792732" y="1361591"/>
                  </a:cubicBezTo>
                  <a:close/>
                  <a:moveTo>
                    <a:pt x="1608772" y="849171"/>
                  </a:moveTo>
                  <a:lnTo>
                    <a:pt x="785876" y="27967"/>
                  </a:lnTo>
                  <a:cubicBezTo>
                    <a:pt x="779526" y="30631"/>
                    <a:pt x="773176" y="33421"/>
                    <a:pt x="766826" y="36402"/>
                  </a:cubicBezTo>
                  <a:lnTo>
                    <a:pt x="1624076" y="892549"/>
                  </a:lnTo>
                  <a:close/>
                  <a:moveTo>
                    <a:pt x="1745488" y="1231837"/>
                  </a:moveTo>
                  <a:lnTo>
                    <a:pt x="638873" y="127217"/>
                  </a:lnTo>
                  <a:cubicBezTo>
                    <a:pt x="634238" y="131720"/>
                    <a:pt x="629603" y="136222"/>
                    <a:pt x="625030" y="140915"/>
                  </a:cubicBezTo>
                  <a:lnTo>
                    <a:pt x="1760728" y="1275088"/>
                  </a:lnTo>
                  <a:close/>
                  <a:moveTo>
                    <a:pt x="1700149" y="1104493"/>
                  </a:moveTo>
                  <a:lnTo>
                    <a:pt x="682689" y="89166"/>
                  </a:lnTo>
                  <a:cubicBezTo>
                    <a:pt x="677609" y="93161"/>
                    <a:pt x="672528" y="97347"/>
                    <a:pt x="667512" y="101533"/>
                  </a:cubicBezTo>
                  <a:lnTo>
                    <a:pt x="1714818" y="1147490"/>
                  </a:lnTo>
                  <a:close/>
                  <a:moveTo>
                    <a:pt x="1558734" y="717197"/>
                  </a:moveTo>
                  <a:lnTo>
                    <a:pt x="848423" y="8435"/>
                  </a:lnTo>
                  <a:cubicBezTo>
                    <a:pt x="841058" y="10020"/>
                    <a:pt x="833691" y="11859"/>
                    <a:pt x="826453" y="13952"/>
                  </a:cubicBezTo>
                  <a:lnTo>
                    <a:pt x="1575753" y="762288"/>
                  </a:lnTo>
                  <a:cubicBezTo>
                    <a:pt x="1569974" y="747239"/>
                    <a:pt x="1564132" y="732272"/>
                    <a:pt x="1558354" y="717388"/>
                  </a:cubicBezTo>
                  <a:close/>
                  <a:moveTo>
                    <a:pt x="1655128" y="977593"/>
                  </a:moveTo>
                  <a:lnTo>
                    <a:pt x="731266" y="55491"/>
                  </a:lnTo>
                  <a:cubicBezTo>
                    <a:pt x="725615" y="58852"/>
                    <a:pt x="719963" y="62404"/>
                    <a:pt x="714375" y="66082"/>
                  </a:cubicBezTo>
                  <a:lnTo>
                    <a:pt x="1670050" y="1020337"/>
                  </a:lnTo>
                  <a:cubicBezTo>
                    <a:pt x="1664843" y="1006131"/>
                    <a:pt x="1659827" y="991925"/>
                    <a:pt x="1654746" y="977783"/>
                  </a:cubicBezTo>
                  <a:close/>
                  <a:moveTo>
                    <a:pt x="1289876" y="202621"/>
                  </a:moveTo>
                  <a:lnTo>
                    <a:pt x="1173035" y="85995"/>
                  </a:lnTo>
                  <a:cubicBezTo>
                    <a:pt x="1150029" y="68341"/>
                    <a:pt x="1125385" y="52924"/>
                    <a:pt x="1099439" y="39954"/>
                  </a:cubicBezTo>
                  <a:lnTo>
                    <a:pt x="1356423" y="296544"/>
                  </a:lnTo>
                  <a:cubicBezTo>
                    <a:pt x="1335786" y="264142"/>
                    <a:pt x="1313434" y="232854"/>
                    <a:pt x="1289495" y="202812"/>
                  </a:cubicBezTo>
                  <a:close/>
                  <a:moveTo>
                    <a:pt x="1501457" y="577994"/>
                  </a:moveTo>
                  <a:lnTo>
                    <a:pt x="922147" y="0"/>
                  </a:lnTo>
                  <a:cubicBezTo>
                    <a:pt x="913321" y="0"/>
                    <a:pt x="904558" y="634"/>
                    <a:pt x="895922" y="1332"/>
                  </a:cubicBezTo>
                  <a:lnTo>
                    <a:pt x="1521396" y="625938"/>
                  </a:lnTo>
                  <a:cubicBezTo>
                    <a:pt x="1514666" y="609894"/>
                    <a:pt x="1507934" y="593912"/>
                    <a:pt x="1501077" y="578185"/>
                  </a:cubicBezTo>
                  <a:close/>
                  <a:moveTo>
                    <a:pt x="1428496" y="423127"/>
                  </a:moveTo>
                  <a:lnTo>
                    <a:pt x="1013841" y="9576"/>
                  </a:lnTo>
                  <a:cubicBezTo>
                    <a:pt x="1002792" y="7039"/>
                    <a:pt x="991597" y="4926"/>
                    <a:pt x="980250" y="3234"/>
                  </a:cubicBezTo>
                  <a:lnTo>
                    <a:pt x="1455293" y="477667"/>
                  </a:lnTo>
                  <a:cubicBezTo>
                    <a:pt x="1446340" y="459275"/>
                    <a:pt x="1437322" y="441157"/>
                    <a:pt x="1428115" y="423317"/>
                  </a:cubicBezTo>
                  <a:close/>
                  <a:moveTo>
                    <a:pt x="456057" y="381651"/>
                  </a:moveTo>
                  <a:lnTo>
                    <a:pt x="1661033" y="1585077"/>
                  </a:lnTo>
                  <a:lnTo>
                    <a:pt x="1688592" y="1585077"/>
                  </a:lnTo>
                  <a:lnTo>
                    <a:pt x="465455" y="364084"/>
                  </a:lnTo>
                  <a:cubicBezTo>
                    <a:pt x="462153" y="369982"/>
                    <a:pt x="458915" y="375880"/>
                    <a:pt x="455676" y="381842"/>
                  </a:cubicBezTo>
                  <a:close/>
                  <a:moveTo>
                    <a:pt x="427990" y="435620"/>
                  </a:moveTo>
                  <a:lnTo>
                    <a:pt x="1578928" y="1585077"/>
                  </a:lnTo>
                  <a:lnTo>
                    <a:pt x="1606423" y="1585077"/>
                  </a:lnTo>
                  <a:lnTo>
                    <a:pt x="436880" y="417609"/>
                  </a:lnTo>
                  <a:cubicBezTo>
                    <a:pt x="433769" y="423634"/>
                    <a:pt x="430657" y="429659"/>
                    <a:pt x="427609" y="435810"/>
                  </a:cubicBezTo>
                  <a:close/>
                  <a:moveTo>
                    <a:pt x="1845564" y="1495847"/>
                  </a:moveTo>
                  <a:lnTo>
                    <a:pt x="561911" y="214354"/>
                  </a:lnTo>
                  <a:cubicBezTo>
                    <a:pt x="557975" y="219554"/>
                    <a:pt x="554101" y="224881"/>
                    <a:pt x="550164" y="230145"/>
                  </a:cubicBezTo>
                  <a:lnTo>
                    <a:pt x="1864614" y="1542904"/>
                  </a:lnTo>
                  <a:cubicBezTo>
                    <a:pt x="1858137" y="1527429"/>
                    <a:pt x="1851660" y="1511828"/>
                    <a:pt x="1845183" y="1496037"/>
                  </a:cubicBezTo>
                  <a:close/>
                  <a:moveTo>
                    <a:pt x="375222" y="547553"/>
                  </a:moveTo>
                  <a:lnTo>
                    <a:pt x="1414272" y="1585267"/>
                  </a:lnTo>
                  <a:lnTo>
                    <a:pt x="1441831" y="1585267"/>
                  </a:lnTo>
                  <a:lnTo>
                    <a:pt x="383730" y="528528"/>
                  </a:lnTo>
                  <a:cubicBezTo>
                    <a:pt x="381000" y="534870"/>
                    <a:pt x="378016" y="541148"/>
                    <a:pt x="375222" y="547553"/>
                  </a:cubicBezTo>
                  <a:close/>
                  <a:moveTo>
                    <a:pt x="400622" y="491111"/>
                  </a:moveTo>
                  <a:lnTo>
                    <a:pt x="1496251" y="1585267"/>
                  </a:lnTo>
                  <a:lnTo>
                    <a:pt x="1524000" y="1585267"/>
                  </a:lnTo>
                  <a:lnTo>
                    <a:pt x="409702" y="472466"/>
                  </a:lnTo>
                  <a:close/>
                  <a:moveTo>
                    <a:pt x="516509" y="278723"/>
                  </a:moveTo>
                  <a:lnTo>
                    <a:pt x="1824609" y="1585140"/>
                  </a:lnTo>
                  <a:lnTo>
                    <a:pt x="1852105" y="1585140"/>
                  </a:lnTo>
                  <a:lnTo>
                    <a:pt x="527685" y="262235"/>
                  </a:lnTo>
                  <a:cubicBezTo>
                    <a:pt x="524002" y="267689"/>
                    <a:pt x="520319" y="273079"/>
                    <a:pt x="516699" y="278723"/>
                  </a:cubicBezTo>
                  <a:close/>
                  <a:moveTo>
                    <a:pt x="484759" y="329458"/>
                  </a:moveTo>
                  <a:lnTo>
                    <a:pt x="1742059" y="1585140"/>
                  </a:lnTo>
                  <a:lnTo>
                    <a:pt x="1769555" y="1585140"/>
                  </a:lnTo>
                  <a:lnTo>
                    <a:pt x="495617" y="312208"/>
                  </a:lnTo>
                  <a:cubicBezTo>
                    <a:pt x="492125" y="317916"/>
                    <a:pt x="488950" y="323814"/>
                    <a:pt x="485267" y="329395"/>
                  </a:cubicBezTo>
                  <a:close/>
                  <a:moveTo>
                    <a:pt x="350076" y="605010"/>
                  </a:moveTo>
                  <a:lnTo>
                    <a:pt x="1331659" y="1585330"/>
                  </a:lnTo>
                  <a:lnTo>
                    <a:pt x="1359154" y="1585330"/>
                  </a:lnTo>
                  <a:lnTo>
                    <a:pt x="358775" y="585668"/>
                  </a:lnTo>
                  <a:close/>
                </a:path>
              </a:pathLst>
            </a:custGeom>
            <a:solidFill>
              <a:srgbClr val="FFC22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4"/>
            <p:cNvSpPr/>
            <p:nvPr/>
          </p:nvSpPr>
          <p:spPr>
            <a:xfrm flipH="1">
              <a:off x="189647" y="898161"/>
              <a:ext cx="710732" cy="708485"/>
            </a:xfrm>
            <a:custGeom>
              <a:avLst/>
              <a:gdLst/>
              <a:ahLst/>
              <a:cxnLst/>
              <a:rect l="l" t="t" r="r" b="b"/>
              <a:pathLst>
                <a:path w="1895284" h="1889294" extrusionOk="0">
                  <a:moveTo>
                    <a:pt x="878205" y="1889294"/>
                  </a:moveTo>
                  <a:lnTo>
                    <a:pt x="931735" y="1889294"/>
                  </a:lnTo>
                  <a:lnTo>
                    <a:pt x="931735" y="14333"/>
                  </a:lnTo>
                  <a:cubicBezTo>
                    <a:pt x="913194" y="20420"/>
                    <a:pt x="895286" y="28190"/>
                    <a:pt x="878205" y="37544"/>
                  </a:cubicBezTo>
                  <a:close/>
                  <a:moveTo>
                    <a:pt x="607695" y="1889294"/>
                  </a:moveTo>
                  <a:lnTo>
                    <a:pt x="661226" y="1889294"/>
                  </a:lnTo>
                  <a:lnTo>
                    <a:pt x="661226" y="256971"/>
                  </a:lnTo>
                  <a:cubicBezTo>
                    <a:pt x="643065" y="284241"/>
                    <a:pt x="625221" y="313223"/>
                    <a:pt x="607695" y="343917"/>
                  </a:cubicBezTo>
                  <a:close/>
                  <a:moveTo>
                    <a:pt x="427419" y="1889294"/>
                  </a:moveTo>
                  <a:lnTo>
                    <a:pt x="480885" y="1889294"/>
                  </a:lnTo>
                  <a:lnTo>
                    <a:pt x="480885" y="601903"/>
                  </a:lnTo>
                  <a:cubicBezTo>
                    <a:pt x="462852" y="643505"/>
                    <a:pt x="445009" y="686357"/>
                    <a:pt x="427419" y="730452"/>
                  </a:cubicBezTo>
                  <a:close/>
                  <a:moveTo>
                    <a:pt x="697865" y="1889294"/>
                  </a:moveTo>
                  <a:lnTo>
                    <a:pt x="751396" y="1889294"/>
                  </a:lnTo>
                  <a:lnTo>
                    <a:pt x="751396" y="140281"/>
                  </a:lnTo>
                  <a:cubicBezTo>
                    <a:pt x="733171" y="160068"/>
                    <a:pt x="715328" y="181651"/>
                    <a:pt x="697865" y="205031"/>
                  </a:cubicBezTo>
                  <a:close/>
                  <a:moveTo>
                    <a:pt x="517525" y="1889294"/>
                  </a:moveTo>
                  <a:lnTo>
                    <a:pt x="571056" y="1889294"/>
                  </a:lnTo>
                  <a:lnTo>
                    <a:pt x="571056" y="411141"/>
                  </a:lnTo>
                  <a:cubicBezTo>
                    <a:pt x="552895" y="445894"/>
                    <a:pt x="535115" y="482296"/>
                    <a:pt x="517525" y="520030"/>
                  </a:cubicBezTo>
                  <a:close/>
                  <a:moveTo>
                    <a:pt x="66675" y="1889294"/>
                  </a:moveTo>
                  <a:lnTo>
                    <a:pt x="120206" y="1889294"/>
                  </a:lnTo>
                  <a:lnTo>
                    <a:pt x="120206" y="1579813"/>
                  </a:lnTo>
                  <a:cubicBezTo>
                    <a:pt x="102489" y="1628309"/>
                    <a:pt x="84646" y="1676037"/>
                    <a:pt x="66675" y="1723011"/>
                  </a:cubicBezTo>
                  <a:close/>
                  <a:moveTo>
                    <a:pt x="30035" y="1889294"/>
                  </a:moveTo>
                  <a:lnTo>
                    <a:pt x="30035" y="1816363"/>
                  </a:lnTo>
                  <a:cubicBezTo>
                    <a:pt x="20066" y="1841014"/>
                    <a:pt x="10096" y="1865322"/>
                    <a:pt x="0" y="1889294"/>
                  </a:cubicBezTo>
                  <a:close/>
                  <a:moveTo>
                    <a:pt x="247015" y="1889294"/>
                  </a:moveTo>
                  <a:lnTo>
                    <a:pt x="300482" y="1889294"/>
                  </a:lnTo>
                  <a:lnTo>
                    <a:pt x="300482" y="1069676"/>
                  </a:lnTo>
                  <a:cubicBezTo>
                    <a:pt x="282639" y="1119986"/>
                    <a:pt x="264858" y="1170721"/>
                    <a:pt x="247015" y="1221880"/>
                  </a:cubicBezTo>
                  <a:close/>
                  <a:moveTo>
                    <a:pt x="337185" y="1889294"/>
                  </a:moveTo>
                  <a:lnTo>
                    <a:pt x="390652" y="1889294"/>
                  </a:lnTo>
                  <a:lnTo>
                    <a:pt x="390652" y="823867"/>
                  </a:lnTo>
                  <a:cubicBezTo>
                    <a:pt x="372682" y="870923"/>
                    <a:pt x="354902" y="918823"/>
                    <a:pt x="337185" y="967573"/>
                  </a:cubicBezTo>
                  <a:close/>
                  <a:moveTo>
                    <a:pt x="156845" y="1889294"/>
                  </a:moveTo>
                  <a:lnTo>
                    <a:pt x="210376" y="1889294"/>
                  </a:lnTo>
                  <a:lnTo>
                    <a:pt x="210376" y="1326393"/>
                  </a:lnTo>
                  <a:cubicBezTo>
                    <a:pt x="192532" y="1377128"/>
                    <a:pt x="174689" y="1427691"/>
                    <a:pt x="156845" y="1478090"/>
                  </a:cubicBezTo>
                  <a:close/>
                  <a:moveTo>
                    <a:pt x="787971" y="1889294"/>
                  </a:moveTo>
                  <a:lnTo>
                    <a:pt x="841502" y="1889294"/>
                  </a:lnTo>
                  <a:lnTo>
                    <a:pt x="841502" y="60184"/>
                  </a:lnTo>
                  <a:cubicBezTo>
                    <a:pt x="822643" y="73317"/>
                    <a:pt x="804799" y="87748"/>
                    <a:pt x="787971" y="103372"/>
                  </a:cubicBezTo>
                  <a:close/>
                  <a:moveTo>
                    <a:pt x="1501902" y="1889294"/>
                  </a:moveTo>
                  <a:lnTo>
                    <a:pt x="1555369" y="1889294"/>
                  </a:lnTo>
                  <a:lnTo>
                    <a:pt x="1555369" y="725442"/>
                  </a:lnTo>
                  <a:cubicBezTo>
                    <a:pt x="1538033" y="671917"/>
                    <a:pt x="1520254" y="620041"/>
                    <a:pt x="1501902" y="570194"/>
                  </a:cubicBezTo>
                  <a:close/>
                  <a:moveTo>
                    <a:pt x="1592008" y="1889294"/>
                  </a:moveTo>
                  <a:lnTo>
                    <a:pt x="1645539" y="1889294"/>
                  </a:lnTo>
                  <a:lnTo>
                    <a:pt x="1645539" y="1026298"/>
                  </a:lnTo>
                  <a:cubicBezTo>
                    <a:pt x="1628013" y="964021"/>
                    <a:pt x="1610234" y="902569"/>
                    <a:pt x="1592008" y="842385"/>
                  </a:cubicBezTo>
                  <a:close/>
                  <a:moveTo>
                    <a:pt x="1682179" y="1889294"/>
                  </a:moveTo>
                  <a:lnTo>
                    <a:pt x="1735709" y="1889294"/>
                  </a:lnTo>
                  <a:lnTo>
                    <a:pt x="1735709" y="1353980"/>
                  </a:lnTo>
                  <a:cubicBezTo>
                    <a:pt x="1717866" y="1288786"/>
                    <a:pt x="1700085" y="1223339"/>
                    <a:pt x="1682179" y="1158272"/>
                  </a:cubicBezTo>
                  <a:close/>
                  <a:moveTo>
                    <a:pt x="1862519" y="1790425"/>
                  </a:moveTo>
                  <a:lnTo>
                    <a:pt x="1862519" y="1889294"/>
                  </a:lnTo>
                  <a:lnTo>
                    <a:pt x="1895284" y="1889294"/>
                  </a:lnTo>
                  <a:cubicBezTo>
                    <a:pt x="1884235" y="1856995"/>
                    <a:pt x="1873314" y="1824037"/>
                    <a:pt x="1862582" y="1790425"/>
                  </a:cubicBezTo>
                  <a:close/>
                  <a:moveTo>
                    <a:pt x="1772348" y="1889294"/>
                  </a:moveTo>
                  <a:lnTo>
                    <a:pt x="1825879" y="1889294"/>
                  </a:lnTo>
                  <a:lnTo>
                    <a:pt x="1825879" y="1671833"/>
                  </a:lnTo>
                  <a:cubicBezTo>
                    <a:pt x="1807718" y="1611205"/>
                    <a:pt x="1789938" y="1549245"/>
                    <a:pt x="1772348" y="1486525"/>
                  </a:cubicBezTo>
                  <a:close/>
                  <a:moveTo>
                    <a:pt x="968375" y="4883"/>
                  </a:moveTo>
                  <a:lnTo>
                    <a:pt x="968375" y="1889294"/>
                  </a:lnTo>
                  <a:lnTo>
                    <a:pt x="1021842" y="1889294"/>
                  </a:lnTo>
                  <a:lnTo>
                    <a:pt x="1021842" y="0"/>
                  </a:lnTo>
                  <a:lnTo>
                    <a:pt x="1020191" y="0"/>
                  </a:lnTo>
                  <a:cubicBezTo>
                    <a:pt x="1002792" y="-8"/>
                    <a:pt x="985457" y="1627"/>
                    <a:pt x="968375" y="4883"/>
                  </a:cubicBezTo>
                  <a:close/>
                  <a:moveTo>
                    <a:pt x="1050925" y="1889294"/>
                  </a:moveTo>
                  <a:lnTo>
                    <a:pt x="1104456" y="1889294"/>
                  </a:lnTo>
                  <a:lnTo>
                    <a:pt x="1104456" y="13318"/>
                  </a:lnTo>
                  <a:cubicBezTo>
                    <a:pt x="1087057" y="7658"/>
                    <a:pt x="1069086" y="3770"/>
                    <a:pt x="1050925" y="1712"/>
                  </a:cubicBezTo>
                  <a:close/>
                  <a:moveTo>
                    <a:pt x="1141096" y="1889294"/>
                  </a:moveTo>
                  <a:lnTo>
                    <a:pt x="1194626" y="1889294"/>
                  </a:lnTo>
                  <a:lnTo>
                    <a:pt x="1194626" y="60564"/>
                  </a:lnTo>
                  <a:cubicBezTo>
                    <a:pt x="1177862" y="48103"/>
                    <a:pt x="1159891" y="37232"/>
                    <a:pt x="1141096" y="28094"/>
                  </a:cubicBezTo>
                  <a:close/>
                  <a:moveTo>
                    <a:pt x="1321435" y="1889294"/>
                  </a:moveTo>
                  <a:lnTo>
                    <a:pt x="1374902" y="1889294"/>
                  </a:lnTo>
                  <a:lnTo>
                    <a:pt x="1374902" y="284304"/>
                  </a:lnTo>
                  <a:cubicBezTo>
                    <a:pt x="1357694" y="253187"/>
                    <a:pt x="1339850" y="224205"/>
                    <a:pt x="1321435" y="197358"/>
                  </a:cubicBezTo>
                  <a:close/>
                  <a:moveTo>
                    <a:pt x="1231265" y="90942"/>
                  </a:moveTo>
                  <a:lnTo>
                    <a:pt x="1231265" y="1889294"/>
                  </a:lnTo>
                  <a:lnTo>
                    <a:pt x="1284732" y="1889294"/>
                  </a:lnTo>
                  <a:lnTo>
                    <a:pt x="1284732" y="148335"/>
                  </a:lnTo>
                  <a:cubicBezTo>
                    <a:pt x="1268349" y="127978"/>
                    <a:pt x="1250569" y="108800"/>
                    <a:pt x="1231456" y="90942"/>
                  </a:cubicBezTo>
                  <a:close/>
                  <a:moveTo>
                    <a:pt x="1411605" y="1889294"/>
                  </a:moveTo>
                  <a:lnTo>
                    <a:pt x="1465072" y="1889294"/>
                  </a:lnTo>
                  <a:lnTo>
                    <a:pt x="1465072" y="475637"/>
                  </a:lnTo>
                  <a:cubicBezTo>
                    <a:pt x="1447800" y="433401"/>
                    <a:pt x="1430021" y="393193"/>
                    <a:pt x="1411605" y="355142"/>
                  </a:cubicBezTo>
                  <a:close/>
                </a:path>
              </a:pathLst>
            </a:custGeom>
            <a:gradFill>
              <a:gsLst>
                <a:gs pos="0">
                  <a:srgbClr val="FF826C">
                    <a:alpha val="49800"/>
                  </a:srgbClr>
                </a:gs>
                <a:gs pos="100000">
                  <a:srgbClr val="FF3E45">
                    <a:alpha val="498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4"/>
            <p:cNvSpPr/>
            <p:nvPr/>
          </p:nvSpPr>
          <p:spPr>
            <a:xfrm flipH="1">
              <a:off x="1410942" y="1569757"/>
              <a:ext cx="46601" cy="36885"/>
            </a:xfrm>
            <a:custGeom>
              <a:avLst/>
              <a:gdLst/>
              <a:ahLst/>
              <a:cxnLst/>
              <a:rect l="l" t="t" r="r" b="b"/>
              <a:pathLst>
                <a:path w="124269" h="98361" extrusionOk="0">
                  <a:moveTo>
                    <a:pt x="0" y="98362"/>
                  </a:moveTo>
                  <a:lnTo>
                    <a:pt x="124269" y="98362"/>
                  </a:lnTo>
                  <a:cubicBezTo>
                    <a:pt x="101409" y="63926"/>
                    <a:pt x="78549" y="30821"/>
                    <a:pt x="55245" y="0"/>
                  </a:cubicBezTo>
                  <a:cubicBezTo>
                    <a:pt x="37020" y="33358"/>
                    <a:pt x="18606" y="66145"/>
                    <a:pt x="0" y="98362"/>
                  </a:cubicBezTo>
                  <a:close/>
                </a:path>
              </a:pathLst>
            </a:custGeom>
            <a:solidFill>
              <a:srgbClr val="AF9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4"/>
            <p:cNvSpPr/>
            <p:nvPr/>
          </p:nvSpPr>
          <p:spPr>
            <a:xfrm flipH="1">
              <a:off x="314972" y="1606642"/>
              <a:ext cx="459581" cy="142691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17A89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4"/>
            <p:cNvSpPr/>
            <p:nvPr/>
          </p:nvSpPr>
          <p:spPr>
            <a:xfrm flipH="1">
              <a:off x="2636739" y="1606143"/>
              <a:ext cx="506206" cy="237366"/>
            </a:xfrm>
            <a:custGeom>
              <a:avLst/>
              <a:gdLst/>
              <a:ahLst/>
              <a:cxnLst/>
              <a:rect l="l" t="t" r="r" b="b"/>
              <a:pathLst>
                <a:path w="1349883" h="632977" extrusionOk="0">
                  <a:moveTo>
                    <a:pt x="617347" y="0"/>
                  </a:moveTo>
                  <a:cubicBezTo>
                    <a:pt x="595535" y="0"/>
                    <a:pt x="577850" y="17662"/>
                    <a:pt x="577850" y="39446"/>
                  </a:cubicBezTo>
                  <a:cubicBezTo>
                    <a:pt x="577850" y="39465"/>
                    <a:pt x="577850" y="39491"/>
                    <a:pt x="577850" y="39509"/>
                  </a:cubicBezTo>
                  <a:lnTo>
                    <a:pt x="577850" y="569877"/>
                  </a:lnTo>
                  <a:cubicBezTo>
                    <a:pt x="577850" y="591661"/>
                    <a:pt x="595535" y="609323"/>
                    <a:pt x="617347" y="609323"/>
                  </a:cubicBezTo>
                  <a:cubicBezTo>
                    <a:pt x="639159" y="609323"/>
                    <a:pt x="656844" y="591661"/>
                    <a:pt x="656844" y="569877"/>
                  </a:cubicBezTo>
                  <a:lnTo>
                    <a:pt x="656844" y="39509"/>
                  </a:lnTo>
                  <a:cubicBezTo>
                    <a:pt x="656876" y="17725"/>
                    <a:pt x="639223" y="38"/>
                    <a:pt x="617411" y="0"/>
                  </a:cubicBezTo>
                  <a:cubicBezTo>
                    <a:pt x="617392" y="0"/>
                    <a:pt x="617366" y="0"/>
                    <a:pt x="617347" y="0"/>
                  </a:cubicBezTo>
                  <a:close/>
                  <a:moveTo>
                    <a:pt x="39497" y="0"/>
                  </a:moveTo>
                  <a:cubicBezTo>
                    <a:pt x="17685" y="0"/>
                    <a:pt x="0" y="17662"/>
                    <a:pt x="0" y="39446"/>
                  </a:cubicBezTo>
                  <a:cubicBezTo>
                    <a:pt x="0" y="39465"/>
                    <a:pt x="0" y="39491"/>
                    <a:pt x="0" y="39509"/>
                  </a:cubicBezTo>
                  <a:lnTo>
                    <a:pt x="0" y="69506"/>
                  </a:lnTo>
                  <a:cubicBezTo>
                    <a:pt x="0" y="91291"/>
                    <a:pt x="17685" y="108953"/>
                    <a:pt x="39497" y="108953"/>
                  </a:cubicBezTo>
                  <a:cubicBezTo>
                    <a:pt x="61309" y="108953"/>
                    <a:pt x="78994" y="91291"/>
                    <a:pt x="78994" y="69506"/>
                  </a:cubicBezTo>
                  <a:lnTo>
                    <a:pt x="78994" y="39509"/>
                  </a:lnTo>
                  <a:cubicBezTo>
                    <a:pt x="79032" y="17821"/>
                    <a:pt x="61532" y="171"/>
                    <a:pt x="39815" y="0"/>
                  </a:cubicBezTo>
                  <a:close/>
                  <a:moveTo>
                    <a:pt x="501523" y="0"/>
                  </a:moveTo>
                  <a:cubicBezTo>
                    <a:pt x="479711" y="0"/>
                    <a:pt x="462026" y="17662"/>
                    <a:pt x="462026" y="39446"/>
                  </a:cubicBezTo>
                  <a:cubicBezTo>
                    <a:pt x="462026" y="39465"/>
                    <a:pt x="462026" y="39491"/>
                    <a:pt x="462026" y="39509"/>
                  </a:cubicBezTo>
                  <a:lnTo>
                    <a:pt x="462026" y="513561"/>
                  </a:lnTo>
                  <a:cubicBezTo>
                    <a:pt x="462026" y="535345"/>
                    <a:pt x="479711" y="553007"/>
                    <a:pt x="501523" y="553007"/>
                  </a:cubicBezTo>
                  <a:cubicBezTo>
                    <a:pt x="523336" y="553007"/>
                    <a:pt x="541020" y="535345"/>
                    <a:pt x="541020" y="513561"/>
                  </a:cubicBezTo>
                  <a:lnTo>
                    <a:pt x="541020" y="39509"/>
                  </a:lnTo>
                  <a:cubicBezTo>
                    <a:pt x="541058" y="17821"/>
                    <a:pt x="523558" y="171"/>
                    <a:pt x="501841" y="0"/>
                  </a:cubicBezTo>
                  <a:close/>
                  <a:moveTo>
                    <a:pt x="386017" y="0"/>
                  </a:moveTo>
                  <a:cubicBezTo>
                    <a:pt x="364205" y="0"/>
                    <a:pt x="346520" y="17662"/>
                    <a:pt x="346520" y="39446"/>
                  </a:cubicBezTo>
                  <a:cubicBezTo>
                    <a:pt x="346520" y="39465"/>
                    <a:pt x="346520" y="39491"/>
                    <a:pt x="346520" y="39509"/>
                  </a:cubicBezTo>
                  <a:lnTo>
                    <a:pt x="346520" y="437206"/>
                  </a:lnTo>
                  <a:cubicBezTo>
                    <a:pt x="346520" y="458990"/>
                    <a:pt x="364205" y="476652"/>
                    <a:pt x="386017" y="476652"/>
                  </a:cubicBezTo>
                  <a:cubicBezTo>
                    <a:pt x="407829" y="476652"/>
                    <a:pt x="425514" y="458990"/>
                    <a:pt x="425514" y="437206"/>
                  </a:cubicBezTo>
                  <a:lnTo>
                    <a:pt x="425514" y="39509"/>
                  </a:lnTo>
                  <a:cubicBezTo>
                    <a:pt x="425552" y="17821"/>
                    <a:pt x="408051" y="171"/>
                    <a:pt x="386334" y="0"/>
                  </a:cubicBezTo>
                  <a:close/>
                  <a:moveTo>
                    <a:pt x="155004" y="0"/>
                  </a:moveTo>
                  <a:cubicBezTo>
                    <a:pt x="133191" y="0"/>
                    <a:pt x="115507" y="17662"/>
                    <a:pt x="115507" y="39446"/>
                  </a:cubicBezTo>
                  <a:cubicBezTo>
                    <a:pt x="115507" y="39465"/>
                    <a:pt x="115507" y="39491"/>
                    <a:pt x="115507" y="39509"/>
                  </a:cubicBezTo>
                  <a:lnTo>
                    <a:pt x="115507" y="171356"/>
                  </a:lnTo>
                  <a:cubicBezTo>
                    <a:pt x="115507" y="193140"/>
                    <a:pt x="133191" y="210802"/>
                    <a:pt x="155004" y="210802"/>
                  </a:cubicBezTo>
                  <a:cubicBezTo>
                    <a:pt x="176816" y="210802"/>
                    <a:pt x="194501" y="193140"/>
                    <a:pt x="194501" y="171356"/>
                  </a:cubicBezTo>
                  <a:lnTo>
                    <a:pt x="194501" y="39509"/>
                  </a:lnTo>
                  <a:cubicBezTo>
                    <a:pt x="194539" y="17821"/>
                    <a:pt x="177038" y="171"/>
                    <a:pt x="155321" y="0"/>
                  </a:cubicBezTo>
                  <a:close/>
                  <a:moveTo>
                    <a:pt x="270510" y="0"/>
                  </a:moveTo>
                  <a:cubicBezTo>
                    <a:pt x="248698" y="0"/>
                    <a:pt x="231013" y="17662"/>
                    <a:pt x="231013" y="39446"/>
                  </a:cubicBezTo>
                  <a:cubicBezTo>
                    <a:pt x="231013" y="39465"/>
                    <a:pt x="231013" y="39491"/>
                    <a:pt x="231013" y="39509"/>
                  </a:cubicBezTo>
                  <a:lnTo>
                    <a:pt x="231013" y="322355"/>
                  </a:lnTo>
                  <a:cubicBezTo>
                    <a:pt x="231013" y="344139"/>
                    <a:pt x="248698" y="361801"/>
                    <a:pt x="270510" y="361801"/>
                  </a:cubicBezTo>
                  <a:cubicBezTo>
                    <a:pt x="292322" y="361801"/>
                    <a:pt x="310007" y="344139"/>
                    <a:pt x="310007" y="322355"/>
                  </a:cubicBezTo>
                  <a:lnTo>
                    <a:pt x="310007" y="39509"/>
                  </a:lnTo>
                  <a:cubicBezTo>
                    <a:pt x="310045" y="17821"/>
                    <a:pt x="292545" y="171"/>
                    <a:pt x="270828" y="0"/>
                  </a:cubicBezTo>
                  <a:close/>
                  <a:moveTo>
                    <a:pt x="848360" y="0"/>
                  </a:moveTo>
                  <a:cubicBezTo>
                    <a:pt x="826548" y="0"/>
                    <a:pt x="808863" y="17662"/>
                    <a:pt x="808863" y="39446"/>
                  </a:cubicBezTo>
                  <a:cubicBezTo>
                    <a:pt x="808863" y="39465"/>
                    <a:pt x="808863" y="39491"/>
                    <a:pt x="808863" y="39509"/>
                  </a:cubicBezTo>
                  <a:lnTo>
                    <a:pt x="808863" y="580911"/>
                  </a:lnTo>
                  <a:cubicBezTo>
                    <a:pt x="808863" y="602696"/>
                    <a:pt x="826548" y="620358"/>
                    <a:pt x="848360" y="620358"/>
                  </a:cubicBezTo>
                  <a:cubicBezTo>
                    <a:pt x="870172" y="620358"/>
                    <a:pt x="887857" y="602696"/>
                    <a:pt x="887857" y="580911"/>
                  </a:cubicBezTo>
                  <a:lnTo>
                    <a:pt x="887857" y="39509"/>
                  </a:lnTo>
                  <a:cubicBezTo>
                    <a:pt x="887889" y="17725"/>
                    <a:pt x="870236" y="38"/>
                    <a:pt x="848424" y="0"/>
                  </a:cubicBezTo>
                  <a:cubicBezTo>
                    <a:pt x="848405" y="0"/>
                    <a:pt x="848379" y="0"/>
                    <a:pt x="848360" y="0"/>
                  </a:cubicBezTo>
                  <a:close/>
                  <a:moveTo>
                    <a:pt x="1194880" y="0"/>
                  </a:moveTo>
                  <a:cubicBezTo>
                    <a:pt x="1173068" y="0"/>
                    <a:pt x="1155383" y="17662"/>
                    <a:pt x="1155383" y="39446"/>
                  </a:cubicBezTo>
                  <a:cubicBezTo>
                    <a:pt x="1155383" y="39465"/>
                    <a:pt x="1155383" y="39491"/>
                    <a:pt x="1155383" y="39509"/>
                  </a:cubicBezTo>
                  <a:lnTo>
                    <a:pt x="1155383" y="236106"/>
                  </a:lnTo>
                  <a:cubicBezTo>
                    <a:pt x="1155383" y="257890"/>
                    <a:pt x="1173068" y="275552"/>
                    <a:pt x="1194880" y="275552"/>
                  </a:cubicBezTo>
                  <a:cubicBezTo>
                    <a:pt x="1216692" y="275552"/>
                    <a:pt x="1234377" y="257890"/>
                    <a:pt x="1234377" y="236106"/>
                  </a:cubicBezTo>
                  <a:lnTo>
                    <a:pt x="1234377" y="39509"/>
                  </a:lnTo>
                  <a:cubicBezTo>
                    <a:pt x="1234408" y="17725"/>
                    <a:pt x="1216756" y="38"/>
                    <a:pt x="1194943" y="0"/>
                  </a:cubicBezTo>
                  <a:cubicBezTo>
                    <a:pt x="1194924" y="0"/>
                    <a:pt x="1194899" y="0"/>
                    <a:pt x="1194880" y="0"/>
                  </a:cubicBezTo>
                  <a:close/>
                  <a:moveTo>
                    <a:pt x="1310386" y="0"/>
                  </a:moveTo>
                  <a:cubicBezTo>
                    <a:pt x="1288574" y="0"/>
                    <a:pt x="1270889" y="17662"/>
                    <a:pt x="1270889" y="39446"/>
                  </a:cubicBezTo>
                  <a:cubicBezTo>
                    <a:pt x="1270889" y="39465"/>
                    <a:pt x="1270889" y="39491"/>
                    <a:pt x="1270889" y="39509"/>
                  </a:cubicBezTo>
                  <a:lnTo>
                    <a:pt x="1270889" y="71219"/>
                  </a:lnTo>
                  <a:cubicBezTo>
                    <a:pt x="1270889" y="93003"/>
                    <a:pt x="1288574" y="110665"/>
                    <a:pt x="1310386" y="110665"/>
                  </a:cubicBezTo>
                  <a:cubicBezTo>
                    <a:pt x="1332199" y="110665"/>
                    <a:pt x="1349883" y="93003"/>
                    <a:pt x="1349883" y="71219"/>
                  </a:cubicBezTo>
                  <a:lnTo>
                    <a:pt x="1349883" y="39509"/>
                  </a:lnTo>
                  <a:cubicBezTo>
                    <a:pt x="1349915" y="17725"/>
                    <a:pt x="1332262" y="38"/>
                    <a:pt x="1310450" y="0"/>
                  </a:cubicBezTo>
                  <a:cubicBezTo>
                    <a:pt x="1310431" y="0"/>
                    <a:pt x="1310405" y="0"/>
                    <a:pt x="1310386" y="0"/>
                  </a:cubicBezTo>
                  <a:close/>
                  <a:moveTo>
                    <a:pt x="732536" y="0"/>
                  </a:moveTo>
                  <a:cubicBezTo>
                    <a:pt x="710724" y="0"/>
                    <a:pt x="693039" y="17662"/>
                    <a:pt x="693039" y="39446"/>
                  </a:cubicBezTo>
                  <a:cubicBezTo>
                    <a:pt x="693039" y="39465"/>
                    <a:pt x="693039" y="39491"/>
                    <a:pt x="693039" y="39509"/>
                  </a:cubicBezTo>
                  <a:lnTo>
                    <a:pt x="693039" y="593532"/>
                  </a:lnTo>
                  <a:cubicBezTo>
                    <a:pt x="693039" y="615316"/>
                    <a:pt x="710724" y="632978"/>
                    <a:pt x="732536" y="632978"/>
                  </a:cubicBezTo>
                  <a:cubicBezTo>
                    <a:pt x="754349" y="632978"/>
                    <a:pt x="772033" y="615316"/>
                    <a:pt x="772033" y="593532"/>
                  </a:cubicBezTo>
                  <a:lnTo>
                    <a:pt x="772033" y="39509"/>
                  </a:lnTo>
                  <a:cubicBezTo>
                    <a:pt x="772072" y="17821"/>
                    <a:pt x="754571" y="171"/>
                    <a:pt x="732854" y="0"/>
                  </a:cubicBezTo>
                  <a:close/>
                  <a:moveTo>
                    <a:pt x="1079056" y="0"/>
                  </a:moveTo>
                  <a:cubicBezTo>
                    <a:pt x="1057244" y="0"/>
                    <a:pt x="1039559" y="17662"/>
                    <a:pt x="1039559" y="39446"/>
                  </a:cubicBezTo>
                  <a:cubicBezTo>
                    <a:pt x="1039559" y="39465"/>
                    <a:pt x="1039559" y="39491"/>
                    <a:pt x="1039559" y="39509"/>
                  </a:cubicBezTo>
                  <a:lnTo>
                    <a:pt x="1039559" y="411141"/>
                  </a:lnTo>
                  <a:cubicBezTo>
                    <a:pt x="1039559" y="432925"/>
                    <a:pt x="1057244" y="450587"/>
                    <a:pt x="1079056" y="450587"/>
                  </a:cubicBezTo>
                  <a:cubicBezTo>
                    <a:pt x="1100868" y="450587"/>
                    <a:pt x="1118553" y="432925"/>
                    <a:pt x="1118553" y="411141"/>
                  </a:cubicBezTo>
                  <a:lnTo>
                    <a:pt x="1118553" y="39509"/>
                  </a:lnTo>
                  <a:cubicBezTo>
                    <a:pt x="1118591" y="17821"/>
                    <a:pt x="1101090" y="171"/>
                    <a:pt x="1079373" y="0"/>
                  </a:cubicBezTo>
                  <a:close/>
                  <a:moveTo>
                    <a:pt x="963549" y="0"/>
                  </a:moveTo>
                  <a:lnTo>
                    <a:pt x="963549" y="0"/>
                  </a:lnTo>
                  <a:cubicBezTo>
                    <a:pt x="941737" y="0"/>
                    <a:pt x="924052" y="17662"/>
                    <a:pt x="924052" y="39446"/>
                  </a:cubicBezTo>
                  <a:cubicBezTo>
                    <a:pt x="924052" y="39465"/>
                    <a:pt x="924052" y="39491"/>
                    <a:pt x="924052" y="39509"/>
                  </a:cubicBezTo>
                  <a:lnTo>
                    <a:pt x="924052" y="524913"/>
                  </a:lnTo>
                  <a:cubicBezTo>
                    <a:pt x="924014" y="546697"/>
                    <a:pt x="941674" y="564391"/>
                    <a:pt x="963486" y="564423"/>
                  </a:cubicBezTo>
                  <a:cubicBezTo>
                    <a:pt x="963594" y="564423"/>
                    <a:pt x="963695" y="564423"/>
                    <a:pt x="963803" y="564423"/>
                  </a:cubicBezTo>
                  <a:lnTo>
                    <a:pt x="963803" y="564423"/>
                  </a:lnTo>
                  <a:cubicBezTo>
                    <a:pt x="985615" y="564423"/>
                    <a:pt x="1003300" y="546761"/>
                    <a:pt x="1003300" y="524977"/>
                  </a:cubicBezTo>
                  <a:cubicBezTo>
                    <a:pt x="1003300" y="524957"/>
                    <a:pt x="1003300" y="524932"/>
                    <a:pt x="1003300" y="524913"/>
                  </a:cubicBezTo>
                  <a:lnTo>
                    <a:pt x="1003300" y="39509"/>
                  </a:lnTo>
                  <a:cubicBezTo>
                    <a:pt x="1003332" y="17725"/>
                    <a:pt x="985679" y="38"/>
                    <a:pt x="963867" y="0"/>
                  </a:cubicBezTo>
                  <a:cubicBezTo>
                    <a:pt x="963848" y="0"/>
                    <a:pt x="963822" y="0"/>
                    <a:pt x="963803" y="0"/>
                  </a:cubicBezTo>
                  <a:close/>
                </a:path>
              </a:pathLst>
            </a:custGeom>
            <a:solidFill>
              <a:srgbClr val="7DFF29">
                <a:alpha val="4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4"/>
            <p:cNvSpPr/>
            <p:nvPr/>
          </p:nvSpPr>
          <p:spPr>
            <a:xfrm flipH="1">
              <a:off x="3650389" y="1606595"/>
              <a:ext cx="693848" cy="513616"/>
            </a:xfrm>
            <a:custGeom>
              <a:avLst/>
              <a:gdLst/>
              <a:ahLst/>
              <a:cxnLst/>
              <a:rect l="l" t="t" r="r" b="b"/>
              <a:pathLst>
                <a:path w="1850262" h="1369644" extrusionOk="0">
                  <a:moveTo>
                    <a:pt x="750570" y="896291"/>
                  </a:moveTo>
                  <a:cubicBezTo>
                    <a:pt x="720268" y="896291"/>
                    <a:pt x="695706" y="920821"/>
                    <a:pt x="695706" y="951084"/>
                  </a:cubicBezTo>
                  <a:cubicBezTo>
                    <a:pt x="695706" y="981347"/>
                    <a:pt x="720268" y="1005877"/>
                    <a:pt x="750570" y="1005877"/>
                  </a:cubicBezTo>
                  <a:cubicBezTo>
                    <a:pt x="780872" y="1005877"/>
                    <a:pt x="805434" y="981347"/>
                    <a:pt x="805434" y="951084"/>
                  </a:cubicBezTo>
                  <a:cubicBezTo>
                    <a:pt x="805434" y="920821"/>
                    <a:pt x="780872" y="896291"/>
                    <a:pt x="750570" y="896291"/>
                  </a:cubicBezTo>
                  <a:close/>
                  <a:moveTo>
                    <a:pt x="750570" y="1261643"/>
                  </a:moveTo>
                  <a:cubicBezTo>
                    <a:pt x="720268" y="1261643"/>
                    <a:pt x="695706" y="1286173"/>
                    <a:pt x="695706" y="1316437"/>
                  </a:cubicBezTo>
                  <a:cubicBezTo>
                    <a:pt x="695700" y="1325842"/>
                    <a:pt x="698151" y="1335088"/>
                    <a:pt x="702818" y="1343263"/>
                  </a:cubicBezTo>
                  <a:cubicBezTo>
                    <a:pt x="722274" y="1353473"/>
                    <a:pt x="742436" y="1362294"/>
                    <a:pt x="763143" y="1369645"/>
                  </a:cubicBezTo>
                  <a:cubicBezTo>
                    <a:pt x="792499" y="1362288"/>
                    <a:pt x="810324" y="1332558"/>
                    <a:pt x="802964" y="1303239"/>
                  </a:cubicBezTo>
                  <a:cubicBezTo>
                    <a:pt x="796906" y="1279128"/>
                    <a:pt x="775335" y="1262119"/>
                    <a:pt x="750443" y="1261833"/>
                  </a:cubicBezTo>
                  <a:close/>
                  <a:moveTo>
                    <a:pt x="527939" y="127"/>
                  </a:moveTo>
                  <a:cubicBezTo>
                    <a:pt x="507054" y="22050"/>
                    <a:pt x="507924" y="56734"/>
                    <a:pt x="529876" y="77592"/>
                  </a:cubicBezTo>
                  <a:cubicBezTo>
                    <a:pt x="551828" y="98450"/>
                    <a:pt x="586556" y="97582"/>
                    <a:pt x="607441" y="75658"/>
                  </a:cubicBezTo>
                  <a:cubicBezTo>
                    <a:pt x="627590" y="54502"/>
                    <a:pt x="627590" y="21283"/>
                    <a:pt x="607441" y="127"/>
                  </a:cubicBezTo>
                  <a:close/>
                  <a:moveTo>
                    <a:pt x="567690" y="348357"/>
                  </a:moveTo>
                  <a:cubicBezTo>
                    <a:pt x="537388" y="348357"/>
                    <a:pt x="512826" y="372887"/>
                    <a:pt x="512826" y="403150"/>
                  </a:cubicBezTo>
                  <a:cubicBezTo>
                    <a:pt x="512731" y="405008"/>
                    <a:pt x="512731" y="406873"/>
                    <a:pt x="512826" y="408731"/>
                  </a:cubicBezTo>
                  <a:cubicBezTo>
                    <a:pt x="515912" y="438835"/>
                    <a:pt x="542855" y="460740"/>
                    <a:pt x="572999" y="457652"/>
                  </a:cubicBezTo>
                  <a:cubicBezTo>
                    <a:pt x="598875" y="455007"/>
                    <a:pt x="619328" y="434574"/>
                    <a:pt x="621983" y="408731"/>
                  </a:cubicBezTo>
                  <a:cubicBezTo>
                    <a:pt x="622186" y="406879"/>
                    <a:pt x="622294" y="405014"/>
                    <a:pt x="622300" y="403150"/>
                  </a:cubicBezTo>
                  <a:cubicBezTo>
                    <a:pt x="622300" y="372988"/>
                    <a:pt x="597891" y="348496"/>
                    <a:pt x="567690" y="348357"/>
                  </a:cubicBezTo>
                  <a:close/>
                  <a:moveTo>
                    <a:pt x="750570" y="165712"/>
                  </a:moveTo>
                  <a:cubicBezTo>
                    <a:pt x="720268" y="165712"/>
                    <a:pt x="695706" y="190242"/>
                    <a:pt x="695706" y="220505"/>
                  </a:cubicBezTo>
                  <a:cubicBezTo>
                    <a:pt x="695706" y="250769"/>
                    <a:pt x="720268" y="275299"/>
                    <a:pt x="750570" y="275299"/>
                  </a:cubicBezTo>
                  <a:cubicBezTo>
                    <a:pt x="780872" y="275299"/>
                    <a:pt x="805434" y="250769"/>
                    <a:pt x="805434" y="220505"/>
                  </a:cubicBezTo>
                  <a:cubicBezTo>
                    <a:pt x="805434" y="220486"/>
                    <a:pt x="805434" y="220461"/>
                    <a:pt x="805434" y="220442"/>
                  </a:cubicBezTo>
                  <a:cubicBezTo>
                    <a:pt x="805472" y="190179"/>
                    <a:pt x="780936" y="165623"/>
                    <a:pt x="750634" y="165585"/>
                  </a:cubicBezTo>
                  <a:cubicBezTo>
                    <a:pt x="750615" y="165585"/>
                    <a:pt x="750589" y="165585"/>
                    <a:pt x="750570" y="165585"/>
                  </a:cubicBezTo>
                  <a:close/>
                  <a:moveTo>
                    <a:pt x="933450" y="1078935"/>
                  </a:moveTo>
                  <a:cubicBezTo>
                    <a:pt x="931583" y="1078942"/>
                    <a:pt x="929716" y="1079049"/>
                    <a:pt x="927862" y="1079252"/>
                  </a:cubicBezTo>
                  <a:cubicBezTo>
                    <a:pt x="899884" y="1082112"/>
                    <a:pt x="878605" y="1105641"/>
                    <a:pt x="878586" y="1133729"/>
                  </a:cubicBezTo>
                  <a:cubicBezTo>
                    <a:pt x="878491" y="1135587"/>
                    <a:pt x="878491" y="1137451"/>
                    <a:pt x="878586" y="1139309"/>
                  </a:cubicBezTo>
                  <a:cubicBezTo>
                    <a:pt x="881272" y="1165159"/>
                    <a:pt x="901725" y="1185586"/>
                    <a:pt x="927608" y="1188268"/>
                  </a:cubicBezTo>
                  <a:cubicBezTo>
                    <a:pt x="929462" y="1188471"/>
                    <a:pt x="931329" y="1188579"/>
                    <a:pt x="933196" y="1188585"/>
                  </a:cubicBezTo>
                  <a:cubicBezTo>
                    <a:pt x="961333" y="1188535"/>
                    <a:pt x="984879" y="1167264"/>
                    <a:pt x="987743" y="1139309"/>
                  </a:cubicBezTo>
                  <a:cubicBezTo>
                    <a:pt x="987838" y="1137451"/>
                    <a:pt x="987838" y="1135587"/>
                    <a:pt x="987743" y="1133729"/>
                  </a:cubicBezTo>
                  <a:cubicBezTo>
                    <a:pt x="987812" y="1103637"/>
                    <a:pt x="963574" y="1079119"/>
                    <a:pt x="933450" y="1078808"/>
                  </a:cubicBezTo>
                  <a:close/>
                  <a:moveTo>
                    <a:pt x="750570" y="531001"/>
                  </a:moveTo>
                  <a:cubicBezTo>
                    <a:pt x="720268" y="531001"/>
                    <a:pt x="695706" y="555531"/>
                    <a:pt x="695706" y="585795"/>
                  </a:cubicBezTo>
                  <a:cubicBezTo>
                    <a:pt x="695706" y="616058"/>
                    <a:pt x="720268" y="640588"/>
                    <a:pt x="750570" y="640588"/>
                  </a:cubicBezTo>
                  <a:cubicBezTo>
                    <a:pt x="780872" y="640588"/>
                    <a:pt x="805434" y="616058"/>
                    <a:pt x="805434" y="585795"/>
                  </a:cubicBezTo>
                  <a:cubicBezTo>
                    <a:pt x="805434" y="555531"/>
                    <a:pt x="780872" y="531001"/>
                    <a:pt x="750570" y="531001"/>
                  </a:cubicBezTo>
                  <a:close/>
                  <a:moveTo>
                    <a:pt x="567690" y="713646"/>
                  </a:moveTo>
                  <a:cubicBezTo>
                    <a:pt x="537388" y="713646"/>
                    <a:pt x="512826" y="738176"/>
                    <a:pt x="512826" y="768439"/>
                  </a:cubicBezTo>
                  <a:cubicBezTo>
                    <a:pt x="512826" y="798702"/>
                    <a:pt x="537388" y="823233"/>
                    <a:pt x="567690" y="823233"/>
                  </a:cubicBezTo>
                  <a:cubicBezTo>
                    <a:pt x="597992" y="823233"/>
                    <a:pt x="622554" y="798702"/>
                    <a:pt x="622554" y="768439"/>
                  </a:cubicBezTo>
                  <a:cubicBezTo>
                    <a:pt x="622554" y="738176"/>
                    <a:pt x="597992" y="713646"/>
                    <a:pt x="567690" y="713646"/>
                  </a:cubicBezTo>
                  <a:close/>
                  <a:moveTo>
                    <a:pt x="384810" y="896291"/>
                  </a:moveTo>
                  <a:cubicBezTo>
                    <a:pt x="367494" y="896291"/>
                    <a:pt x="351193" y="904478"/>
                    <a:pt x="340868" y="918360"/>
                  </a:cubicBezTo>
                  <a:cubicBezTo>
                    <a:pt x="356699" y="948376"/>
                    <a:pt x="372872" y="977466"/>
                    <a:pt x="389382" y="1005624"/>
                  </a:cubicBezTo>
                  <a:cubicBezTo>
                    <a:pt x="419583" y="1003639"/>
                    <a:pt x="442455" y="977580"/>
                    <a:pt x="440461" y="947418"/>
                  </a:cubicBezTo>
                  <a:cubicBezTo>
                    <a:pt x="438544" y="918271"/>
                    <a:pt x="414052" y="895770"/>
                    <a:pt x="384810" y="896291"/>
                  </a:cubicBezTo>
                  <a:close/>
                  <a:moveTo>
                    <a:pt x="201930" y="348357"/>
                  </a:moveTo>
                  <a:cubicBezTo>
                    <a:pt x="171628" y="348357"/>
                    <a:pt x="147066" y="372887"/>
                    <a:pt x="147066" y="403150"/>
                  </a:cubicBezTo>
                  <a:cubicBezTo>
                    <a:pt x="146971" y="405008"/>
                    <a:pt x="146971" y="406873"/>
                    <a:pt x="147066" y="408731"/>
                  </a:cubicBezTo>
                  <a:cubicBezTo>
                    <a:pt x="150152" y="438835"/>
                    <a:pt x="177095" y="460740"/>
                    <a:pt x="207239" y="457652"/>
                  </a:cubicBezTo>
                  <a:cubicBezTo>
                    <a:pt x="233115" y="455007"/>
                    <a:pt x="253568" y="434574"/>
                    <a:pt x="256222" y="408731"/>
                  </a:cubicBezTo>
                  <a:cubicBezTo>
                    <a:pt x="256426" y="406879"/>
                    <a:pt x="256534" y="405014"/>
                    <a:pt x="256540" y="403150"/>
                  </a:cubicBezTo>
                  <a:cubicBezTo>
                    <a:pt x="256540" y="372988"/>
                    <a:pt x="232131" y="348496"/>
                    <a:pt x="201930" y="348357"/>
                  </a:cubicBezTo>
                  <a:close/>
                  <a:moveTo>
                    <a:pt x="19050" y="165585"/>
                  </a:moveTo>
                  <a:cubicBezTo>
                    <a:pt x="12548" y="165591"/>
                    <a:pt x="6098" y="166752"/>
                    <a:pt x="0" y="169010"/>
                  </a:cubicBezTo>
                  <a:cubicBezTo>
                    <a:pt x="15791" y="201226"/>
                    <a:pt x="31350" y="234077"/>
                    <a:pt x="46672" y="267562"/>
                  </a:cubicBezTo>
                  <a:cubicBezTo>
                    <a:pt x="72803" y="252303"/>
                    <a:pt x="81597" y="218787"/>
                    <a:pt x="66319" y="192690"/>
                  </a:cubicBezTo>
                  <a:cubicBezTo>
                    <a:pt x="56496" y="175916"/>
                    <a:pt x="38506" y="165598"/>
                    <a:pt x="19050" y="165585"/>
                  </a:cubicBezTo>
                  <a:close/>
                  <a:moveTo>
                    <a:pt x="162179" y="0"/>
                  </a:moveTo>
                  <a:cubicBezTo>
                    <a:pt x="141294" y="21924"/>
                    <a:pt x="142164" y="56607"/>
                    <a:pt x="164116" y="77465"/>
                  </a:cubicBezTo>
                  <a:cubicBezTo>
                    <a:pt x="186068" y="98324"/>
                    <a:pt x="220796" y="97455"/>
                    <a:pt x="241681" y="75531"/>
                  </a:cubicBezTo>
                  <a:cubicBezTo>
                    <a:pt x="261830" y="54375"/>
                    <a:pt x="261830" y="21156"/>
                    <a:pt x="241681" y="0"/>
                  </a:cubicBezTo>
                  <a:close/>
                  <a:moveTo>
                    <a:pt x="567690" y="1078808"/>
                  </a:moveTo>
                  <a:cubicBezTo>
                    <a:pt x="537388" y="1078808"/>
                    <a:pt x="512826" y="1103339"/>
                    <a:pt x="512826" y="1133602"/>
                  </a:cubicBezTo>
                  <a:cubicBezTo>
                    <a:pt x="512731" y="1135460"/>
                    <a:pt x="512731" y="1137324"/>
                    <a:pt x="512826" y="1139182"/>
                  </a:cubicBezTo>
                  <a:cubicBezTo>
                    <a:pt x="515912" y="1169287"/>
                    <a:pt x="542855" y="1191192"/>
                    <a:pt x="572999" y="1188103"/>
                  </a:cubicBezTo>
                  <a:cubicBezTo>
                    <a:pt x="598875" y="1185459"/>
                    <a:pt x="619328" y="1165026"/>
                    <a:pt x="621983" y="1139182"/>
                  </a:cubicBezTo>
                  <a:cubicBezTo>
                    <a:pt x="622186" y="1137331"/>
                    <a:pt x="622294" y="1135466"/>
                    <a:pt x="622300" y="1133602"/>
                  </a:cubicBezTo>
                  <a:cubicBezTo>
                    <a:pt x="622300" y="1103440"/>
                    <a:pt x="597891" y="1078948"/>
                    <a:pt x="567690" y="1078808"/>
                  </a:cubicBezTo>
                  <a:close/>
                  <a:moveTo>
                    <a:pt x="384810" y="165585"/>
                  </a:moveTo>
                  <a:cubicBezTo>
                    <a:pt x="354508" y="165585"/>
                    <a:pt x="329946" y="190115"/>
                    <a:pt x="329946" y="220379"/>
                  </a:cubicBezTo>
                  <a:cubicBezTo>
                    <a:pt x="329946" y="250642"/>
                    <a:pt x="354508" y="275172"/>
                    <a:pt x="384810" y="275172"/>
                  </a:cubicBezTo>
                  <a:cubicBezTo>
                    <a:pt x="415112" y="275172"/>
                    <a:pt x="439674" y="250642"/>
                    <a:pt x="439674" y="220379"/>
                  </a:cubicBezTo>
                  <a:cubicBezTo>
                    <a:pt x="439674" y="220359"/>
                    <a:pt x="439674" y="220334"/>
                    <a:pt x="439674" y="220315"/>
                  </a:cubicBezTo>
                  <a:cubicBezTo>
                    <a:pt x="439674" y="190090"/>
                    <a:pt x="415138" y="165585"/>
                    <a:pt x="384874" y="165585"/>
                  </a:cubicBezTo>
                  <a:cubicBezTo>
                    <a:pt x="384854" y="165585"/>
                    <a:pt x="384829" y="165585"/>
                    <a:pt x="384810" y="165585"/>
                  </a:cubicBezTo>
                  <a:close/>
                  <a:moveTo>
                    <a:pt x="933450" y="713519"/>
                  </a:moveTo>
                  <a:cubicBezTo>
                    <a:pt x="931590" y="713424"/>
                    <a:pt x="929723" y="713424"/>
                    <a:pt x="927862" y="713519"/>
                  </a:cubicBezTo>
                  <a:cubicBezTo>
                    <a:pt x="897700" y="716772"/>
                    <a:pt x="875894" y="743827"/>
                    <a:pt x="879151" y="773950"/>
                  </a:cubicBezTo>
                  <a:cubicBezTo>
                    <a:pt x="881920" y="799584"/>
                    <a:pt x="902195" y="819827"/>
                    <a:pt x="927862" y="822599"/>
                  </a:cubicBezTo>
                  <a:cubicBezTo>
                    <a:pt x="929704" y="822599"/>
                    <a:pt x="931545" y="822599"/>
                    <a:pt x="933450" y="822599"/>
                  </a:cubicBezTo>
                  <a:cubicBezTo>
                    <a:pt x="963752" y="822599"/>
                    <a:pt x="988314" y="798068"/>
                    <a:pt x="988314" y="767805"/>
                  </a:cubicBezTo>
                  <a:cubicBezTo>
                    <a:pt x="988314" y="737542"/>
                    <a:pt x="963752" y="713012"/>
                    <a:pt x="933450" y="713012"/>
                  </a:cubicBezTo>
                  <a:close/>
                  <a:moveTo>
                    <a:pt x="384810" y="530874"/>
                  </a:moveTo>
                  <a:cubicBezTo>
                    <a:pt x="354508" y="530874"/>
                    <a:pt x="329946" y="555404"/>
                    <a:pt x="329946" y="585668"/>
                  </a:cubicBezTo>
                  <a:cubicBezTo>
                    <a:pt x="329946" y="615931"/>
                    <a:pt x="354508" y="640461"/>
                    <a:pt x="384810" y="640461"/>
                  </a:cubicBezTo>
                  <a:cubicBezTo>
                    <a:pt x="415112" y="640461"/>
                    <a:pt x="439674" y="615931"/>
                    <a:pt x="439674" y="585668"/>
                  </a:cubicBezTo>
                  <a:cubicBezTo>
                    <a:pt x="439604" y="555455"/>
                    <a:pt x="415061" y="531001"/>
                    <a:pt x="384810" y="531001"/>
                  </a:cubicBezTo>
                  <a:close/>
                  <a:moveTo>
                    <a:pt x="1847850" y="165585"/>
                  </a:moveTo>
                  <a:cubicBezTo>
                    <a:pt x="1817586" y="165420"/>
                    <a:pt x="1792916" y="189786"/>
                    <a:pt x="1792745" y="220011"/>
                  </a:cubicBezTo>
                  <a:cubicBezTo>
                    <a:pt x="1792662" y="235485"/>
                    <a:pt x="1799139" y="250274"/>
                    <a:pt x="1810576" y="260712"/>
                  </a:cubicBezTo>
                  <a:cubicBezTo>
                    <a:pt x="1823911" y="229048"/>
                    <a:pt x="1837138" y="197440"/>
                    <a:pt x="1850263" y="165902"/>
                  </a:cubicBezTo>
                  <a:close/>
                  <a:moveTo>
                    <a:pt x="1427226" y="951084"/>
                  </a:moveTo>
                  <a:cubicBezTo>
                    <a:pt x="1427232" y="966767"/>
                    <a:pt x="1433982" y="981690"/>
                    <a:pt x="1445768" y="992052"/>
                  </a:cubicBezTo>
                  <a:cubicBezTo>
                    <a:pt x="1464818" y="962563"/>
                    <a:pt x="1483868" y="931868"/>
                    <a:pt x="1502346" y="900222"/>
                  </a:cubicBezTo>
                  <a:cubicBezTo>
                    <a:pt x="1474292" y="888978"/>
                    <a:pt x="1442422" y="902582"/>
                    <a:pt x="1431163" y="930600"/>
                  </a:cubicBezTo>
                  <a:cubicBezTo>
                    <a:pt x="1428560" y="937075"/>
                    <a:pt x="1427226" y="943981"/>
                    <a:pt x="1427226" y="950957"/>
                  </a:cubicBezTo>
                  <a:close/>
                  <a:moveTo>
                    <a:pt x="1482090" y="531001"/>
                  </a:moveTo>
                  <a:cubicBezTo>
                    <a:pt x="1451788" y="531001"/>
                    <a:pt x="1427226" y="555531"/>
                    <a:pt x="1427226" y="585795"/>
                  </a:cubicBezTo>
                  <a:cubicBezTo>
                    <a:pt x="1427226" y="616058"/>
                    <a:pt x="1451788" y="640588"/>
                    <a:pt x="1482090" y="640588"/>
                  </a:cubicBezTo>
                  <a:cubicBezTo>
                    <a:pt x="1512392" y="640588"/>
                    <a:pt x="1536954" y="616058"/>
                    <a:pt x="1536954" y="585795"/>
                  </a:cubicBezTo>
                  <a:cubicBezTo>
                    <a:pt x="1536954" y="555531"/>
                    <a:pt x="1512392" y="531001"/>
                    <a:pt x="1482090" y="531001"/>
                  </a:cubicBezTo>
                  <a:close/>
                  <a:moveTo>
                    <a:pt x="1259459" y="127"/>
                  </a:moveTo>
                  <a:cubicBezTo>
                    <a:pt x="1238574" y="22050"/>
                    <a:pt x="1239444" y="56734"/>
                    <a:pt x="1261396" y="77592"/>
                  </a:cubicBezTo>
                  <a:cubicBezTo>
                    <a:pt x="1283348" y="98450"/>
                    <a:pt x="1318076" y="97582"/>
                    <a:pt x="1338961" y="75658"/>
                  </a:cubicBezTo>
                  <a:cubicBezTo>
                    <a:pt x="1359110" y="54502"/>
                    <a:pt x="1359110" y="21283"/>
                    <a:pt x="1338961" y="127"/>
                  </a:cubicBezTo>
                  <a:close/>
                  <a:moveTo>
                    <a:pt x="1482090" y="165585"/>
                  </a:moveTo>
                  <a:cubicBezTo>
                    <a:pt x="1451788" y="165585"/>
                    <a:pt x="1427226" y="190115"/>
                    <a:pt x="1427226" y="220379"/>
                  </a:cubicBezTo>
                  <a:cubicBezTo>
                    <a:pt x="1427226" y="250642"/>
                    <a:pt x="1451788" y="275172"/>
                    <a:pt x="1482090" y="275172"/>
                  </a:cubicBezTo>
                  <a:cubicBezTo>
                    <a:pt x="1512392" y="275172"/>
                    <a:pt x="1536954" y="250642"/>
                    <a:pt x="1536954" y="220379"/>
                  </a:cubicBezTo>
                  <a:cubicBezTo>
                    <a:pt x="1536954" y="220359"/>
                    <a:pt x="1536954" y="220334"/>
                    <a:pt x="1536954" y="220315"/>
                  </a:cubicBezTo>
                  <a:cubicBezTo>
                    <a:pt x="1536922" y="190077"/>
                    <a:pt x="1512367" y="165585"/>
                    <a:pt x="1482090" y="165585"/>
                  </a:cubicBezTo>
                  <a:close/>
                  <a:moveTo>
                    <a:pt x="1625219" y="0"/>
                  </a:moveTo>
                  <a:cubicBezTo>
                    <a:pt x="1604334" y="21924"/>
                    <a:pt x="1605204" y="56607"/>
                    <a:pt x="1627156" y="77465"/>
                  </a:cubicBezTo>
                  <a:cubicBezTo>
                    <a:pt x="1649108" y="98324"/>
                    <a:pt x="1683836" y="97455"/>
                    <a:pt x="1704721" y="75531"/>
                  </a:cubicBezTo>
                  <a:cubicBezTo>
                    <a:pt x="1724870" y="54375"/>
                    <a:pt x="1724870" y="21156"/>
                    <a:pt x="1704721" y="0"/>
                  </a:cubicBezTo>
                  <a:close/>
                  <a:moveTo>
                    <a:pt x="1299210" y="348230"/>
                  </a:moveTo>
                  <a:cubicBezTo>
                    <a:pt x="1268908" y="348230"/>
                    <a:pt x="1244346" y="372760"/>
                    <a:pt x="1244346" y="403023"/>
                  </a:cubicBezTo>
                  <a:cubicBezTo>
                    <a:pt x="1244251" y="404881"/>
                    <a:pt x="1244251" y="406746"/>
                    <a:pt x="1244346" y="408604"/>
                  </a:cubicBezTo>
                  <a:cubicBezTo>
                    <a:pt x="1247604" y="438728"/>
                    <a:pt x="1274693" y="460505"/>
                    <a:pt x="1304855" y="457252"/>
                  </a:cubicBezTo>
                  <a:cubicBezTo>
                    <a:pt x="1330522" y="454487"/>
                    <a:pt x="1350791" y="434238"/>
                    <a:pt x="1353566" y="408604"/>
                  </a:cubicBezTo>
                  <a:cubicBezTo>
                    <a:pt x="1353566" y="406765"/>
                    <a:pt x="1353566" y="404926"/>
                    <a:pt x="1353566" y="403023"/>
                  </a:cubicBezTo>
                  <a:cubicBezTo>
                    <a:pt x="1353496" y="373007"/>
                    <a:pt x="1329265" y="348636"/>
                    <a:pt x="1299210" y="348357"/>
                  </a:cubicBezTo>
                  <a:close/>
                  <a:moveTo>
                    <a:pt x="1664970" y="348230"/>
                  </a:moveTo>
                  <a:cubicBezTo>
                    <a:pt x="1634668" y="348230"/>
                    <a:pt x="1610106" y="372760"/>
                    <a:pt x="1610106" y="403023"/>
                  </a:cubicBezTo>
                  <a:cubicBezTo>
                    <a:pt x="1610106" y="404926"/>
                    <a:pt x="1610106" y="406765"/>
                    <a:pt x="1610106" y="408604"/>
                  </a:cubicBezTo>
                  <a:cubicBezTo>
                    <a:pt x="1613192" y="438708"/>
                    <a:pt x="1640135" y="460613"/>
                    <a:pt x="1670279" y="457525"/>
                  </a:cubicBezTo>
                  <a:cubicBezTo>
                    <a:pt x="1696155" y="454880"/>
                    <a:pt x="1716608" y="434447"/>
                    <a:pt x="1719263" y="408604"/>
                  </a:cubicBezTo>
                  <a:cubicBezTo>
                    <a:pt x="1719466" y="406752"/>
                    <a:pt x="1719574" y="404888"/>
                    <a:pt x="1719580" y="403023"/>
                  </a:cubicBezTo>
                  <a:cubicBezTo>
                    <a:pt x="1719510" y="372912"/>
                    <a:pt x="1695120" y="348496"/>
                    <a:pt x="1664970" y="348357"/>
                  </a:cubicBezTo>
                  <a:close/>
                  <a:moveTo>
                    <a:pt x="1299210" y="713519"/>
                  </a:moveTo>
                  <a:cubicBezTo>
                    <a:pt x="1268908" y="713519"/>
                    <a:pt x="1244346" y="738049"/>
                    <a:pt x="1244346" y="768312"/>
                  </a:cubicBezTo>
                  <a:cubicBezTo>
                    <a:pt x="1244346" y="798576"/>
                    <a:pt x="1268908" y="823106"/>
                    <a:pt x="1299210" y="823106"/>
                  </a:cubicBezTo>
                  <a:cubicBezTo>
                    <a:pt x="1329512" y="823106"/>
                    <a:pt x="1354074" y="798576"/>
                    <a:pt x="1354074" y="768312"/>
                  </a:cubicBezTo>
                  <a:cubicBezTo>
                    <a:pt x="1354004" y="738100"/>
                    <a:pt x="1329462" y="713646"/>
                    <a:pt x="1299210" y="713646"/>
                  </a:cubicBezTo>
                  <a:close/>
                  <a:moveTo>
                    <a:pt x="1116330" y="1261516"/>
                  </a:moveTo>
                  <a:cubicBezTo>
                    <a:pt x="1086066" y="1261478"/>
                    <a:pt x="1061498" y="1285951"/>
                    <a:pt x="1061466" y="1316183"/>
                  </a:cubicBezTo>
                  <a:cubicBezTo>
                    <a:pt x="1061447" y="1331936"/>
                    <a:pt x="1068229" y="1346934"/>
                    <a:pt x="1080071" y="1357342"/>
                  </a:cubicBezTo>
                  <a:cubicBezTo>
                    <a:pt x="1111701" y="1342628"/>
                    <a:pt x="1141838" y="1324897"/>
                    <a:pt x="1170051" y="1304387"/>
                  </a:cubicBezTo>
                  <a:cubicBezTo>
                    <a:pt x="1164438" y="1279293"/>
                    <a:pt x="1142073" y="1261504"/>
                    <a:pt x="1116330" y="1261643"/>
                  </a:cubicBezTo>
                  <a:close/>
                  <a:moveTo>
                    <a:pt x="933450" y="348293"/>
                  </a:moveTo>
                  <a:cubicBezTo>
                    <a:pt x="931590" y="348198"/>
                    <a:pt x="929723" y="348198"/>
                    <a:pt x="927862" y="348293"/>
                  </a:cubicBezTo>
                  <a:cubicBezTo>
                    <a:pt x="899859" y="351160"/>
                    <a:pt x="878567" y="374719"/>
                    <a:pt x="878586" y="402833"/>
                  </a:cubicBezTo>
                  <a:cubicBezTo>
                    <a:pt x="878491" y="404691"/>
                    <a:pt x="878491" y="406556"/>
                    <a:pt x="878586" y="408414"/>
                  </a:cubicBezTo>
                  <a:cubicBezTo>
                    <a:pt x="881297" y="434250"/>
                    <a:pt x="901738" y="454665"/>
                    <a:pt x="927608" y="457373"/>
                  </a:cubicBezTo>
                  <a:cubicBezTo>
                    <a:pt x="929469" y="457468"/>
                    <a:pt x="931335" y="457468"/>
                    <a:pt x="933196" y="457373"/>
                  </a:cubicBezTo>
                  <a:cubicBezTo>
                    <a:pt x="961320" y="457353"/>
                    <a:pt x="984879" y="436102"/>
                    <a:pt x="987743" y="408160"/>
                  </a:cubicBezTo>
                  <a:cubicBezTo>
                    <a:pt x="987838" y="406302"/>
                    <a:pt x="987838" y="404437"/>
                    <a:pt x="987743" y="402579"/>
                  </a:cubicBezTo>
                  <a:cubicBezTo>
                    <a:pt x="987431" y="372760"/>
                    <a:pt x="963308" y="348667"/>
                    <a:pt x="933450" y="348357"/>
                  </a:cubicBezTo>
                  <a:close/>
                  <a:moveTo>
                    <a:pt x="1116330" y="896227"/>
                  </a:moveTo>
                  <a:cubicBezTo>
                    <a:pt x="1086028" y="896227"/>
                    <a:pt x="1061466" y="920757"/>
                    <a:pt x="1061466" y="951021"/>
                  </a:cubicBezTo>
                  <a:cubicBezTo>
                    <a:pt x="1061466" y="981284"/>
                    <a:pt x="1086028" y="1005814"/>
                    <a:pt x="1116330" y="1005814"/>
                  </a:cubicBezTo>
                  <a:cubicBezTo>
                    <a:pt x="1146632" y="1005814"/>
                    <a:pt x="1171194" y="981284"/>
                    <a:pt x="1171194" y="951021"/>
                  </a:cubicBezTo>
                  <a:cubicBezTo>
                    <a:pt x="1171156" y="920783"/>
                    <a:pt x="1146607" y="896291"/>
                    <a:pt x="1116330" y="896291"/>
                  </a:cubicBezTo>
                  <a:close/>
                  <a:moveTo>
                    <a:pt x="893636" y="127"/>
                  </a:moveTo>
                  <a:cubicBezTo>
                    <a:pt x="872788" y="22088"/>
                    <a:pt x="873709" y="56766"/>
                    <a:pt x="895699" y="77586"/>
                  </a:cubicBezTo>
                  <a:cubicBezTo>
                    <a:pt x="904494" y="85919"/>
                    <a:pt x="915803" y="91107"/>
                    <a:pt x="927862" y="92337"/>
                  </a:cubicBezTo>
                  <a:cubicBezTo>
                    <a:pt x="929716" y="92540"/>
                    <a:pt x="931583" y="92648"/>
                    <a:pt x="933450" y="92654"/>
                  </a:cubicBezTo>
                  <a:cubicBezTo>
                    <a:pt x="963752" y="92635"/>
                    <a:pt x="988301" y="68092"/>
                    <a:pt x="988282" y="37829"/>
                  </a:cubicBezTo>
                  <a:cubicBezTo>
                    <a:pt x="988276" y="23794"/>
                    <a:pt x="982878" y="10299"/>
                    <a:pt x="973201" y="127"/>
                  </a:cubicBezTo>
                  <a:close/>
                  <a:moveTo>
                    <a:pt x="1299210" y="1078808"/>
                  </a:moveTo>
                  <a:cubicBezTo>
                    <a:pt x="1268908" y="1078808"/>
                    <a:pt x="1244346" y="1103339"/>
                    <a:pt x="1244346" y="1133602"/>
                  </a:cubicBezTo>
                  <a:cubicBezTo>
                    <a:pt x="1244251" y="1135460"/>
                    <a:pt x="1244251" y="1137324"/>
                    <a:pt x="1244346" y="1139182"/>
                  </a:cubicBezTo>
                  <a:cubicBezTo>
                    <a:pt x="1247140" y="1166345"/>
                    <a:pt x="1269536" y="1187304"/>
                    <a:pt x="1296861" y="1188332"/>
                  </a:cubicBezTo>
                  <a:cubicBezTo>
                    <a:pt x="1315739" y="1167575"/>
                    <a:pt x="1334326" y="1145569"/>
                    <a:pt x="1352614" y="1122313"/>
                  </a:cubicBezTo>
                  <a:cubicBezTo>
                    <a:pt x="1347311" y="1097048"/>
                    <a:pt x="1325055" y="1078916"/>
                    <a:pt x="1299210" y="1078808"/>
                  </a:cubicBezTo>
                  <a:close/>
                  <a:moveTo>
                    <a:pt x="1116330" y="530874"/>
                  </a:moveTo>
                  <a:cubicBezTo>
                    <a:pt x="1086028" y="530874"/>
                    <a:pt x="1061466" y="555404"/>
                    <a:pt x="1061466" y="585668"/>
                  </a:cubicBezTo>
                  <a:cubicBezTo>
                    <a:pt x="1061466" y="615931"/>
                    <a:pt x="1086028" y="640461"/>
                    <a:pt x="1116330" y="640461"/>
                  </a:cubicBezTo>
                  <a:cubicBezTo>
                    <a:pt x="1146632" y="640461"/>
                    <a:pt x="1171194" y="615931"/>
                    <a:pt x="1171194" y="585668"/>
                  </a:cubicBezTo>
                  <a:cubicBezTo>
                    <a:pt x="1171124" y="555455"/>
                    <a:pt x="1146581" y="531001"/>
                    <a:pt x="1116330" y="531001"/>
                  </a:cubicBezTo>
                  <a:close/>
                  <a:moveTo>
                    <a:pt x="1116330" y="165585"/>
                  </a:moveTo>
                  <a:cubicBezTo>
                    <a:pt x="1086028" y="165585"/>
                    <a:pt x="1061466" y="190115"/>
                    <a:pt x="1061466" y="220379"/>
                  </a:cubicBezTo>
                  <a:cubicBezTo>
                    <a:pt x="1061466" y="250642"/>
                    <a:pt x="1086028" y="275172"/>
                    <a:pt x="1116330" y="275172"/>
                  </a:cubicBezTo>
                  <a:cubicBezTo>
                    <a:pt x="1146632" y="275172"/>
                    <a:pt x="1171194" y="250642"/>
                    <a:pt x="1171194" y="220379"/>
                  </a:cubicBezTo>
                  <a:cubicBezTo>
                    <a:pt x="1171194" y="220359"/>
                    <a:pt x="1171194" y="220334"/>
                    <a:pt x="1171194" y="220315"/>
                  </a:cubicBezTo>
                  <a:cubicBezTo>
                    <a:pt x="1171156" y="190077"/>
                    <a:pt x="1146607" y="165585"/>
                    <a:pt x="1116330" y="165585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4"/>
            <p:cNvSpPr/>
            <p:nvPr/>
          </p:nvSpPr>
          <p:spPr>
            <a:xfrm>
              <a:off x="4799544" y="1606595"/>
              <a:ext cx="693848" cy="513616"/>
            </a:xfrm>
            <a:custGeom>
              <a:avLst/>
              <a:gdLst/>
              <a:ahLst/>
              <a:cxnLst/>
              <a:rect l="l" t="t" r="r" b="b"/>
              <a:pathLst>
                <a:path w="1850262" h="1369644" extrusionOk="0">
                  <a:moveTo>
                    <a:pt x="750570" y="896291"/>
                  </a:moveTo>
                  <a:cubicBezTo>
                    <a:pt x="720268" y="896291"/>
                    <a:pt x="695706" y="920821"/>
                    <a:pt x="695706" y="951084"/>
                  </a:cubicBezTo>
                  <a:cubicBezTo>
                    <a:pt x="695706" y="981347"/>
                    <a:pt x="720268" y="1005877"/>
                    <a:pt x="750570" y="1005877"/>
                  </a:cubicBezTo>
                  <a:cubicBezTo>
                    <a:pt x="780872" y="1005877"/>
                    <a:pt x="805434" y="981347"/>
                    <a:pt x="805434" y="951084"/>
                  </a:cubicBezTo>
                  <a:cubicBezTo>
                    <a:pt x="805434" y="920821"/>
                    <a:pt x="780872" y="896291"/>
                    <a:pt x="750570" y="896291"/>
                  </a:cubicBezTo>
                  <a:close/>
                  <a:moveTo>
                    <a:pt x="750570" y="1261643"/>
                  </a:moveTo>
                  <a:cubicBezTo>
                    <a:pt x="720268" y="1261643"/>
                    <a:pt x="695706" y="1286173"/>
                    <a:pt x="695706" y="1316437"/>
                  </a:cubicBezTo>
                  <a:cubicBezTo>
                    <a:pt x="695700" y="1325842"/>
                    <a:pt x="698151" y="1335088"/>
                    <a:pt x="702818" y="1343263"/>
                  </a:cubicBezTo>
                  <a:cubicBezTo>
                    <a:pt x="722274" y="1353473"/>
                    <a:pt x="742436" y="1362294"/>
                    <a:pt x="763143" y="1369645"/>
                  </a:cubicBezTo>
                  <a:cubicBezTo>
                    <a:pt x="792499" y="1362288"/>
                    <a:pt x="810324" y="1332558"/>
                    <a:pt x="802964" y="1303239"/>
                  </a:cubicBezTo>
                  <a:cubicBezTo>
                    <a:pt x="796906" y="1279128"/>
                    <a:pt x="775335" y="1262119"/>
                    <a:pt x="750443" y="1261833"/>
                  </a:cubicBezTo>
                  <a:close/>
                  <a:moveTo>
                    <a:pt x="527939" y="127"/>
                  </a:moveTo>
                  <a:cubicBezTo>
                    <a:pt x="507054" y="22050"/>
                    <a:pt x="507924" y="56734"/>
                    <a:pt x="529876" y="77592"/>
                  </a:cubicBezTo>
                  <a:cubicBezTo>
                    <a:pt x="551828" y="98450"/>
                    <a:pt x="586556" y="97582"/>
                    <a:pt x="607441" y="75658"/>
                  </a:cubicBezTo>
                  <a:cubicBezTo>
                    <a:pt x="627590" y="54502"/>
                    <a:pt x="627590" y="21283"/>
                    <a:pt x="607441" y="127"/>
                  </a:cubicBezTo>
                  <a:close/>
                  <a:moveTo>
                    <a:pt x="567690" y="348357"/>
                  </a:moveTo>
                  <a:cubicBezTo>
                    <a:pt x="537388" y="348357"/>
                    <a:pt x="512826" y="372887"/>
                    <a:pt x="512826" y="403150"/>
                  </a:cubicBezTo>
                  <a:cubicBezTo>
                    <a:pt x="512731" y="405008"/>
                    <a:pt x="512731" y="406873"/>
                    <a:pt x="512826" y="408731"/>
                  </a:cubicBezTo>
                  <a:cubicBezTo>
                    <a:pt x="515912" y="438835"/>
                    <a:pt x="542855" y="460740"/>
                    <a:pt x="572999" y="457652"/>
                  </a:cubicBezTo>
                  <a:cubicBezTo>
                    <a:pt x="598875" y="455007"/>
                    <a:pt x="619328" y="434574"/>
                    <a:pt x="621983" y="408731"/>
                  </a:cubicBezTo>
                  <a:cubicBezTo>
                    <a:pt x="622186" y="406879"/>
                    <a:pt x="622294" y="405014"/>
                    <a:pt x="622300" y="403150"/>
                  </a:cubicBezTo>
                  <a:cubicBezTo>
                    <a:pt x="622300" y="372988"/>
                    <a:pt x="597891" y="348496"/>
                    <a:pt x="567690" y="348357"/>
                  </a:cubicBezTo>
                  <a:close/>
                  <a:moveTo>
                    <a:pt x="750570" y="165712"/>
                  </a:moveTo>
                  <a:cubicBezTo>
                    <a:pt x="720268" y="165712"/>
                    <a:pt x="695706" y="190242"/>
                    <a:pt x="695706" y="220505"/>
                  </a:cubicBezTo>
                  <a:cubicBezTo>
                    <a:pt x="695706" y="250769"/>
                    <a:pt x="720268" y="275299"/>
                    <a:pt x="750570" y="275299"/>
                  </a:cubicBezTo>
                  <a:cubicBezTo>
                    <a:pt x="780872" y="275299"/>
                    <a:pt x="805434" y="250769"/>
                    <a:pt x="805434" y="220505"/>
                  </a:cubicBezTo>
                  <a:cubicBezTo>
                    <a:pt x="805434" y="220486"/>
                    <a:pt x="805434" y="220461"/>
                    <a:pt x="805434" y="220442"/>
                  </a:cubicBezTo>
                  <a:cubicBezTo>
                    <a:pt x="805472" y="190179"/>
                    <a:pt x="780936" y="165623"/>
                    <a:pt x="750634" y="165585"/>
                  </a:cubicBezTo>
                  <a:cubicBezTo>
                    <a:pt x="750615" y="165585"/>
                    <a:pt x="750589" y="165585"/>
                    <a:pt x="750570" y="165585"/>
                  </a:cubicBezTo>
                  <a:close/>
                  <a:moveTo>
                    <a:pt x="933450" y="1078935"/>
                  </a:moveTo>
                  <a:cubicBezTo>
                    <a:pt x="931583" y="1078942"/>
                    <a:pt x="929716" y="1079049"/>
                    <a:pt x="927862" y="1079252"/>
                  </a:cubicBezTo>
                  <a:cubicBezTo>
                    <a:pt x="899884" y="1082112"/>
                    <a:pt x="878605" y="1105641"/>
                    <a:pt x="878586" y="1133729"/>
                  </a:cubicBezTo>
                  <a:cubicBezTo>
                    <a:pt x="878491" y="1135587"/>
                    <a:pt x="878491" y="1137451"/>
                    <a:pt x="878586" y="1139309"/>
                  </a:cubicBezTo>
                  <a:cubicBezTo>
                    <a:pt x="881272" y="1165159"/>
                    <a:pt x="901725" y="1185586"/>
                    <a:pt x="927608" y="1188268"/>
                  </a:cubicBezTo>
                  <a:cubicBezTo>
                    <a:pt x="929462" y="1188471"/>
                    <a:pt x="931329" y="1188579"/>
                    <a:pt x="933196" y="1188585"/>
                  </a:cubicBezTo>
                  <a:cubicBezTo>
                    <a:pt x="961333" y="1188535"/>
                    <a:pt x="984879" y="1167264"/>
                    <a:pt x="987743" y="1139309"/>
                  </a:cubicBezTo>
                  <a:cubicBezTo>
                    <a:pt x="987838" y="1137451"/>
                    <a:pt x="987838" y="1135587"/>
                    <a:pt x="987743" y="1133729"/>
                  </a:cubicBezTo>
                  <a:cubicBezTo>
                    <a:pt x="987812" y="1103637"/>
                    <a:pt x="963574" y="1079119"/>
                    <a:pt x="933450" y="1078808"/>
                  </a:cubicBezTo>
                  <a:close/>
                  <a:moveTo>
                    <a:pt x="750570" y="531001"/>
                  </a:moveTo>
                  <a:cubicBezTo>
                    <a:pt x="720268" y="531001"/>
                    <a:pt x="695706" y="555531"/>
                    <a:pt x="695706" y="585795"/>
                  </a:cubicBezTo>
                  <a:cubicBezTo>
                    <a:pt x="695706" y="616058"/>
                    <a:pt x="720268" y="640588"/>
                    <a:pt x="750570" y="640588"/>
                  </a:cubicBezTo>
                  <a:cubicBezTo>
                    <a:pt x="780872" y="640588"/>
                    <a:pt x="805434" y="616058"/>
                    <a:pt x="805434" y="585795"/>
                  </a:cubicBezTo>
                  <a:cubicBezTo>
                    <a:pt x="805434" y="555531"/>
                    <a:pt x="780872" y="531001"/>
                    <a:pt x="750570" y="531001"/>
                  </a:cubicBezTo>
                  <a:close/>
                  <a:moveTo>
                    <a:pt x="567690" y="713646"/>
                  </a:moveTo>
                  <a:cubicBezTo>
                    <a:pt x="537388" y="713646"/>
                    <a:pt x="512826" y="738176"/>
                    <a:pt x="512826" y="768439"/>
                  </a:cubicBezTo>
                  <a:cubicBezTo>
                    <a:pt x="512826" y="798702"/>
                    <a:pt x="537388" y="823233"/>
                    <a:pt x="567690" y="823233"/>
                  </a:cubicBezTo>
                  <a:cubicBezTo>
                    <a:pt x="597992" y="823233"/>
                    <a:pt x="622554" y="798702"/>
                    <a:pt x="622554" y="768439"/>
                  </a:cubicBezTo>
                  <a:cubicBezTo>
                    <a:pt x="622554" y="738176"/>
                    <a:pt x="597992" y="713646"/>
                    <a:pt x="567690" y="713646"/>
                  </a:cubicBezTo>
                  <a:close/>
                  <a:moveTo>
                    <a:pt x="384810" y="896291"/>
                  </a:moveTo>
                  <a:cubicBezTo>
                    <a:pt x="367494" y="896291"/>
                    <a:pt x="351193" y="904478"/>
                    <a:pt x="340868" y="918360"/>
                  </a:cubicBezTo>
                  <a:cubicBezTo>
                    <a:pt x="356699" y="948376"/>
                    <a:pt x="372872" y="977466"/>
                    <a:pt x="389382" y="1005624"/>
                  </a:cubicBezTo>
                  <a:cubicBezTo>
                    <a:pt x="419583" y="1003639"/>
                    <a:pt x="442455" y="977580"/>
                    <a:pt x="440461" y="947418"/>
                  </a:cubicBezTo>
                  <a:cubicBezTo>
                    <a:pt x="438544" y="918271"/>
                    <a:pt x="414052" y="895770"/>
                    <a:pt x="384810" y="896291"/>
                  </a:cubicBezTo>
                  <a:close/>
                  <a:moveTo>
                    <a:pt x="201930" y="348357"/>
                  </a:moveTo>
                  <a:cubicBezTo>
                    <a:pt x="171628" y="348357"/>
                    <a:pt x="147066" y="372887"/>
                    <a:pt x="147066" y="403150"/>
                  </a:cubicBezTo>
                  <a:cubicBezTo>
                    <a:pt x="146971" y="405008"/>
                    <a:pt x="146971" y="406873"/>
                    <a:pt x="147066" y="408731"/>
                  </a:cubicBezTo>
                  <a:cubicBezTo>
                    <a:pt x="150152" y="438835"/>
                    <a:pt x="177095" y="460740"/>
                    <a:pt x="207239" y="457652"/>
                  </a:cubicBezTo>
                  <a:cubicBezTo>
                    <a:pt x="233115" y="455007"/>
                    <a:pt x="253568" y="434574"/>
                    <a:pt x="256222" y="408731"/>
                  </a:cubicBezTo>
                  <a:cubicBezTo>
                    <a:pt x="256426" y="406879"/>
                    <a:pt x="256534" y="405014"/>
                    <a:pt x="256540" y="403150"/>
                  </a:cubicBezTo>
                  <a:cubicBezTo>
                    <a:pt x="256540" y="372988"/>
                    <a:pt x="232131" y="348496"/>
                    <a:pt x="201930" y="348357"/>
                  </a:cubicBezTo>
                  <a:close/>
                  <a:moveTo>
                    <a:pt x="19050" y="165585"/>
                  </a:moveTo>
                  <a:cubicBezTo>
                    <a:pt x="12548" y="165591"/>
                    <a:pt x="6098" y="166752"/>
                    <a:pt x="0" y="169010"/>
                  </a:cubicBezTo>
                  <a:cubicBezTo>
                    <a:pt x="15791" y="201226"/>
                    <a:pt x="31350" y="234077"/>
                    <a:pt x="46672" y="267562"/>
                  </a:cubicBezTo>
                  <a:cubicBezTo>
                    <a:pt x="72803" y="252303"/>
                    <a:pt x="81597" y="218787"/>
                    <a:pt x="66319" y="192690"/>
                  </a:cubicBezTo>
                  <a:cubicBezTo>
                    <a:pt x="56496" y="175916"/>
                    <a:pt x="38506" y="165598"/>
                    <a:pt x="19050" y="165585"/>
                  </a:cubicBezTo>
                  <a:close/>
                  <a:moveTo>
                    <a:pt x="162179" y="0"/>
                  </a:moveTo>
                  <a:cubicBezTo>
                    <a:pt x="141294" y="21924"/>
                    <a:pt x="142164" y="56607"/>
                    <a:pt x="164116" y="77465"/>
                  </a:cubicBezTo>
                  <a:cubicBezTo>
                    <a:pt x="186068" y="98324"/>
                    <a:pt x="220796" y="97455"/>
                    <a:pt x="241681" y="75531"/>
                  </a:cubicBezTo>
                  <a:cubicBezTo>
                    <a:pt x="261830" y="54375"/>
                    <a:pt x="261830" y="21156"/>
                    <a:pt x="241681" y="0"/>
                  </a:cubicBezTo>
                  <a:close/>
                  <a:moveTo>
                    <a:pt x="567690" y="1078808"/>
                  </a:moveTo>
                  <a:cubicBezTo>
                    <a:pt x="537388" y="1078808"/>
                    <a:pt x="512826" y="1103339"/>
                    <a:pt x="512826" y="1133602"/>
                  </a:cubicBezTo>
                  <a:cubicBezTo>
                    <a:pt x="512731" y="1135460"/>
                    <a:pt x="512731" y="1137324"/>
                    <a:pt x="512826" y="1139182"/>
                  </a:cubicBezTo>
                  <a:cubicBezTo>
                    <a:pt x="515912" y="1169287"/>
                    <a:pt x="542855" y="1191192"/>
                    <a:pt x="572999" y="1188103"/>
                  </a:cubicBezTo>
                  <a:cubicBezTo>
                    <a:pt x="598875" y="1185459"/>
                    <a:pt x="619328" y="1165026"/>
                    <a:pt x="621983" y="1139182"/>
                  </a:cubicBezTo>
                  <a:cubicBezTo>
                    <a:pt x="622186" y="1137331"/>
                    <a:pt x="622294" y="1135466"/>
                    <a:pt x="622300" y="1133602"/>
                  </a:cubicBezTo>
                  <a:cubicBezTo>
                    <a:pt x="622300" y="1103440"/>
                    <a:pt x="597891" y="1078948"/>
                    <a:pt x="567690" y="1078808"/>
                  </a:cubicBezTo>
                  <a:close/>
                  <a:moveTo>
                    <a:pt x="384810" y="165585"/>
                  </a:moveTo>
                  <a:cubicBezTo>
                    <a:pt x="354508" y="165585"/>
                    <a:pt x="329946" y="190115"/>
                    <a:pt x="329946" y="220379"/>
                  </a:cubicBezTo>
                  <a:cubicBezTo>
                    <a:pt x="329946" y="250642"/>
                    <a:pt x="354508" y="275172"/>
                    <a:pt x="384810" y="275172"/>
                  </a:cubicBezTo>
                  <a:cubicBezTo>
                    <a:pt x="415112" y="275172"/>
                    <a:pt x="439674" y="250642"/>
                    <a:pt x="439674" y="220379"/>
                  </a:cubicBezTo>
                  <a:cubicBezTo>
                    <a:pt x="439674" y="220359"/>
                    <a:pt x="439674" y="220334"/>
                    <a:pt x="439674" y="220315"/>
                  </a:cubicBezTo>
                  <a:cubicBezTo>
                    <a:pt x="439674" y="190090"/>
                    <a:pt x="415138" y="165585"/>
                    <a:pt x="384874" y="165585"/>
                  </a:cubicBezTo>
                  <a:cubicBezTo>
                    <a:pt x="384854" y="165585"/>
                    <a:pt x="384829" y="165585"/>
                    <a:pt x="384810" y="165585"/>
                  </a:cubicBezTo>
                  <a:close/>
                  <a:moveTo>
                    <a:pt x="933450" y="713519"/>
                  </a:moveTo>
                  <a:cubicBezTo>
                    <a:pt x="931590" y="713424"/>
                    <a:pt x="929723" y="713424"/>
                    <a:pt x="927862" y="713519"/>
                  </a:cubicBezTo>
                  <a:cubicBezTo>
                    <a:pt x="897700" y="716772"/>
                    <a:pt x="875894" y="743827"/>
                    <a:pt x="879151" y="773950"/>
                  </a:cubicBezTo>
                  <a:cubicBezTo>
                    <a:pt x="881920" y="799584"/>
                    <a:pt x="902195" y="819827"/>
                    <a:pt x="927862" y="822599"/>
                  </a:cubicBezTo>
                  <a:cubicBezTo>
                    <a:pt x="929704" y="822599"/>
                    <a:pt x="931545" y="822599"/>
                    <a:pt x="933450" y="822599"/>
                  </a:cubicBezTo>
                  <a:cubicBezTo>
                    <a:pt x="963752" y="822599"/>
                    <a:pt x="988314" y="798068"/>
                    <a:pt x="988314" y="767805"/>
                  </a:cubicBezTo>
                  <a:cubicBezTo>
                    <a:pt x="988314" y="737542"/>
                    <a:pt x="963752" y="713012"/>
                    <a:pt x="933450" y="713012"/>
                  </a:cubicBezTo>
                  <a:close/>
                  <a:moveTo>
                    <a:pt x="384810" y="530874"/>
                  </a:moveTo>
                  <a:cubicBezTo>
                    <a:pt x="354508" y="530874"/>
                    <a:pt x="329946" y="555404"/>
                    <a:pt x="329946" y="585668"/>
                  </a:cubicBezTo>
                  <a:cubicBezTo>
                    <a:pt x="329946" y="615931"/>
                    <a:pt x="354508" y="640461"/>
                    <a:pt x="384810" y="640461"/>
                  </a:cubicBezTo>
                  <a:cubicBezTo>
                    <a:pt x="415112" y="640461"/>
                    <a:pt x="439674" y="615931"/>
                    <a:pt x="439674" y="585668"/>
                  </a:cubicBezTo>
                  <a:cubicBezTo>
                    <a:pt x="439604" y="555455"/>
                    <a:pt x="415061" y="531001"/>
                    <a:pt x="384810" y="531001"/>
                  </a:cubicBezTo>
                  <a:close/>
                  <a:moveTo>
                    <a:pt x="1847850" y="165585"/>
                  </a:moveTo>
                  <a:cubicBezTo>
                    <a:pt x="1817586" y="165420"/>
                    <a:pt x="1792916" y="189786"/>
                    <a:pt x="1792745" y="220011"/>
                  </a:cubicBezTo>
                  <a:cubicBezTo>
                    <a:pt x="1792662" y="235485"/>
                    <a:pt x="1799139" y="250274"/>
                    <a:pt x="1810576" y="260712"/>
                  </a:cubicBezTo>
                  <a:cubicBezTo>
                    <a:pt x="1823911" y="229048"/>
                    <a:pt x="1837138" y="197440"/>
                    <a:pt x="1850263" y="165902"/>
                  </a:cubicBezTo>
                  <a:close/>
                  <a:moveTo>
                    <a:pt x="1427226" y="951084"/>
                  </a:moveTo>
                  <a:cubicBezTo>
                    <a:pt x="1427232" y="966767"/>
                    <a:pt x="1433982" y="981690"/>
                    <a:pt x="1445768" y="992052"/>
                  </a:cubicBezTo>
                  <a:cubicBezTo>
                    <a:pt x="1464818" y="962563"/>
                    <a:pt x="1483868" y="931868"/>
                    <a:pt x="1502346" y="900222"/>
                  </a:cubicBezTo>
                  <a:cubicBezTo>
                    <a:pt x="1474292" y="888978"/>
                    <a:pt x="1442422" y="902582"/>
                    <a:pt x="1431163" y="930600"/>
                  </a:cubicBezTo>
                  <a:cubicBezTo>
                    <a:pt x="1428560" y="937075"/>
                    <a:pt x="1427226" y="943981"/>
                    <a:pt x="1427226" y="950957"/>
                  </a:cubicBezTo>
                  <a:close/>
                  <a:moveTo>
                    <a:pt x="1482090" y="531001"/>
                  </a:moveTo>
                  <a:cubicBezTo>
                    <a:pt x="1451788" y="531001"/>
                    <a:pt x="1427226" y="555531"/>
                    <a:pt x="1427226" y="585795"/>
                  </a:cubicBezTo>
                  <a:cubicBezTo>
                    <a:pt x="1427226" y="616058"/>
                    <a:pt x="1451788" y="640588"/>
                    <a:pt x="1482090" y="640588"/>
                  </a:cubicBezTo>
                  <a:cubicBezTo>
                    <a:pt x="1512392" y="640588"/>
                    <a:pt x="1536954" y="616058"/>
                    <a:pt x="1536954" y="585795"/>
                  </a:cubicBezTo>
                  <a:cubicBezTo>
                    <a:pt x="1536954" y="555531"/>
                    <a:pt x="1512392" y="531001"/>
                    <a:pt x="1482090" y="531001"/>
                  </a:cubicBezTo>
                  <a:close/>
                  <a:moveTo>
                    <a:pt x="1259459" y="127"/>
                  </a:moveTo>
                  <a:cubicBezTo>
                    <a:pt x="1238574" y="22050"/>
                    <a:pt x="1239444" y="56734"/>
                    <a:pt x="1261396" y="77592"/>
                  </a:cubicBezTo>
                  <a:cubicBezTo>
                    <a:pt x="1283348" y="98450"/>
                    <a:pt x="1318076" y="97582"/>
                    <a:pt x="1338961" y="75658"/>
                  </a:cubicBezTo>
                  <a:cubicBezTo>
                    <a:pt x="1359110" y="54502"/>
                    <a:pt x="1359110" y="21283"/>
                    <a:pt x="1338961" y="127"/>
                  </a:cubicBezTo>
                  <a:close/>
                  <a:moveTo>
                    <a:pt x="1482090" y="165585"/>
                  </a:moveTo>
                  <a:cubicBezTo>
                    <a:pt x="1451788" y="165585"/>
                    <a:pt x="1427226" y="190115"/>
                    <a:pt x="1427226" y="220379"/>
                  </a:cubicBezTo>
                  <a:cubicBezTo>
                    <a:pt x="1427226" y="250642"/>
                    <a:pt x="1451788" y="275172"/>
                    <a:pt x="1482090" y="275172"/>
                  </a:cubicBezTo>
                  <a:cubicBezTo>
                    <a:pt x="1512392" y="275172"/>
                    <a:pt x="1536954" y="250642"/>
                    <a:pt x="1536954" y="220379"/>
                  </a:cubicBezTo>
                  <a:cubicBezTo>
                    <a:pt x="1536954" y="220359"/>
                    <a:pt x="1536954" y="220334"/>
                    <a:pt x="1536954" y="220315"/>
                  </a:cubicBezTo>
                  <a:cubicBezTo>
                    <a:pt x="1536922" y="190077"/>
                    <a:pt x="1512367" y="165585"/>
                    <a:pt x="1482090" y="165585"/>
                  </a:cubicBezTo>
                  <a:close/>
                  <a:moveTo>
                    <a:pt x="1625219" y="0"/>
                  </a:moveTo>
                  <a:cubicBezTo>
                    <a:pt x="1604334" y="21924"/>
                    <a:pt x="1605204" y="56607"/>
                    <a:pt x="1627156" y="77465"/>
                  </a:cubicBezTo>
                  <a:cubicBezTo>
                    <a:pt x="1649108" y="98324"/>
                    <a:pt x="1683836" y="97455"/>
                    <a:pt x="1704721" y="75531"/>
                  </a:cubicBezTo>
                  <a:cubicBezTo>
                    <a:pt x="1724870" y="54375"/>
                    <a:pt x="1724870" y="21156"/>
                    <a:pt x="1704721" y="0"/>
                  </a:cubicBezTo>
                  <a:close/>
                  <a:moveTo>
                    <a:pt x="1299210" y="348230"/>
                  </a:moveTo>
                  <a:cubicBezTo>
                    <a:pt x="1268908" y="348230"/>
                    <a:pt x="1244346" y="372760"/>
                    <a:pt x="1244346" y="403023"/>
                  </a:cubicBezTo>
                  <a:cubicBezTo>
                    <a:pt x="1244251" y="404881"/>
                    <a:pt x="1244251" y="406746"/>
                    <a:pt x="1244346" y="408604"/>
                  </a:cubicBezTo>
                  <a:cubicBezTo>
                    <a:pt x="1247604" y="438728"/>
                    <a:pt x="1274693" y="460505"/>
                    <a:pt x="1304855" y="457252"/>
                  </a:cubicBezTo>
                  <a:cubicBezTo>
                    <a:pt x="1330522" y="454487"/>
                    <a:pt x="1350791" y="434238"/>
                    <a:pt x="1353566" y="408604"/>
                  </a:cubicBezTo>
                  <a:cubicBezTo>
                    <a:pt x="1353566" y="406765"/>
                    <a:pt x="1353566" y="404926"/>
                    <a:pt x="1353566" y="403023"/>
                  </a:cubicBezTo>
                  <a:cubicBezTo>
                    <a:pt x="1353496" y="373007"/>
                    <a:pt x="1329265" y="348636"/>
                    <a:pt x="1299210" y="348357"/>
                  </a:cubicBezTo>
                  <a:close/>
                  <a:moveTo>
                    <a:pt x="1664970" y="348230"/>
                  </a:moveTo>
                  <a:cubicBezTo>
                    <a:pt x="1634668" y="348230"/>
                    <a:pt x="1610106" y="372760"/>
                    <a:pt x="1610106" y="403023"/>
                  </a:cubicBezTo>
                  <a:cubicBezTo>
                    <a:pt x="1610106" y="404926"/>
                    <a:pt x="1610106" y="406765"/>
                    <a:pt x="1610106" y="408604"/>
                  </a:cubicBezTo>
                  <a:cubicBezTo>
                    <a:pt x="1613192" y="438708"/>
                    <a:pt x="1640135" y="460613"/>
                    <a:pt x="1670279" y="457525"/>
                  </a:cubicBezTo>
                  <a:cubicBezTo>
                    <a:pt x="1696155" y="454880"/>
                    <a:pt x="1716608" y="434447"/>
                    <a:pt x="1719263" y="408604"/>
                  </a:cubicBezTo>
                  <a:cubicBezTo>
                    <a:pt x="1719466" y="406752"/>
                    <a:pt x="1719574" y="404888"/>
                    <a:pt x="1719580" y="403023"/>
                  </a:cubicBezTo>
                  <a:cubicBezTo>
                    <a:pt x="1719510" y="372912"/>
                    <a:pt x="1695120" y="348496"/>
                    <a:pt x="1664970" y="348357"/>
                  </a:cubicBezTo>
                  <a:close/>
                  <a:moveTo>
                    <a:pt x="1299210" y="713519"/>
                  </a:moveTo>
                  <a:cubicBezTo>
                    <a:pt x="1268908" y="713519"/>
                    <a:pt x="1244346" y="738049"/>
                    <a:pt x="1244346" y="768312"/>
                  </a:cubicBezTo>
                  <a:cubicBezTo>
                    <a:pt x="1244346" y="798576"/>
                    <a:pt x="1268908" y="823106"/>
                    <a:pt x="1299210" y="823106"/>
                  </a:cubicBezTo>
                  <a:cubicBezTo>
                    <a:pt x="1329512" y="823106"/>
                    <a:pt x="1354074" y="798576"/>
                    <a:pt x="1354074" y="768312"/>
                  </a:cubicBezTo>
                  <a:cubicBezTo>
                    <a:pt x="1354004" y="738100"/>
                    <a:pt x="1329462" y="713646"/>
                    <a:pt x="1299210" y="713646"/>
                  </a:cubicBezTo>
                  <a:close/>
                  <a:moveTo>
                    <a:pt x="1116330" y="1261516"/>
                  </a:moveTo>
                  <a:cubicBezTo>
                    <a:pt x="1086066" y="1261478"/>
                    <a:pt x="1061498" y="1285951"/>
                    <a:pt x="1061466" y="1316183"/>
                  </a:cubicBezTo>
                  <a:cubicBezTo>
                    <a:pt x="1061447" y="1331936"/>
                    <a:pt x="1068229" y="1346934"/>
                    <a:pt x="1080071" y="1357342"/>
                  </a:cubicBezTo>
                  <a:cubicBezTo>
                    <a:pt x="1111701" y="1342628"/>
                    <a:pt x="1141838" y="1324897"/>
                    <a:pt x="1170051" y="1304387"/>
                  </a:cubicBezTo>
                  <a:cubicBezTo>
                    <a:pt x="1164438" y="1279293"/>
                    <a:pt x="1142073" y="1261504"/>
                    <a:pt x="1116330" y="1261643"/>
                  </a:cubicBezTo>
                  <a:close/>
                  <a:moveTo>
                    <a:pt x="933450" y="348293"/>
                  </a:moveTo>
                  <a:cubicBezTo>
                    <a:pt x="931590" y="348198"/>
                    <a:pt x="929723" y="348198"/>
                    <a:pt x="927862" y="348293"/>
                  </a:cubicBezTo>
                  <a:cubicBezTo>
                    <a:pt x="899859" y="351160"/>
                    <a:pt x="878567" y="374719"/>
                    <a:pt x="878586" y="402833"/>
                  </a:cubicBezTo>
                  <a:cubicBezTo>
                    <a:pt x="878491" y="404691"/>
                    <a:pt x="878491" y="406556"/>
                    <a:pt x="878586" y="408414"/>
                  </a:cubicBezTo>
                  <a:cubicBezTo>
                    <a:pt x="881297" y="434250"/>
                    <a:pt x="901738" y="454665"/>
                    <a:pt x="927608" y="457373"/>
                  </a:cubicBezTo>
                  <a:cubicBezTo>
                    <a:pt x="929469" y="457468"/>
                    <a:pt x="931335" y="457468"/>
                    <a:pt x="933196" y="457373"/>
                  </a:cubicBezTo>
                  <a:cubicBezTo>
                    <a:pt x="961320" y="457353"/>
                    <a:pt x="984879" y="436102"/>
                    <a:pt x="987743" y="408160"/>
                  </a:cubicBezTo>
                  <a:cubicBezTo>
                    <a:pt x="987838" y="406302"/>
                    <a:pt x="987838" y="404437"/>
                    <a:pt x="987743" y="402579"/>
                  </a:cubicBezTo>
                  <a:cubicBezTo>
                    <a:pt x="987431" y="372760"/>
                    <a:pt x="963308" y="348667"/>
                    <a:pt x="933450" y="348357"/>
                  </a:cubicBezTo>
                  <a:close/>
                  <a:moveTo>
                    <a:pt x="1116330" y="896227"/>
                  </a:moveTo>
                  <a:cubicBezTo>
                    <a:pt x="1086028" y="896227"/>
                    <a:pt x="1061466" y="920757"/>
                    <a:pt x="1061466" y="951021"/>
                  </a:cubicBezTo>
                  <a:cubicBezTo>
                    <a:pt x="1061466" y="981284"/>
                    <a:pt x="1086028" y="1005814"/>
                    <a:pt x="1116330" y="1005814"/>
                  </a:cubicBezTo>
                  <a:cubicBezTo>
                    <a:pt x="1146632" y="1005814"/>
                    <a:pt x="1171194" y="981284"/>
                    <a:pt x="1171194" y="951021"/>
                  </a:cubicBezTo>
                  <a:cubicBezTo>
                    <a:pt x="1171156" y="920783"/>
                    <a:pt x="1146607" y="896291"/>
                    <a:pt x="1116330" y="896291"/>
                  </a:cubicBezTo>
                  <a:close/>
                  <a:moveTo>
                    <a:pt x="893636" y="127"/>
                  </a:moveTo>
                  <a:cubicBezTo>
                    <a:pt x="872788" y="22088"/>
                    <a:pt x="873709" y="56766"/>
                    <a:pt x="895699" y="77586"/>
                  </a:cubicBezTo>
                  <a:cubicBezTo>
                    <a:pt x="904494" y="85919"/>
                    <a:pt x="915803" y="91107"/>
                    <a:pt x="927862" y="92337"/>
                  </a:cubicBezTo>
                  <a:cubicBezTo>
                    <a:pt x="929716" y="92540"/>
                    <a:pt x="931583" y="92648"/>
                    <a:pt x="933450" y="92654"/>
                  </a:cubicBezTo>
                  <a:cubicBezTo>
                    <a:pt x="963752" y="92635"/>
                    <a:pt x="988301" y="68092"/>
                    <a:pt x="988282" y="37829"/>
                  </a:cubicBezTo>
                  <a:cubicBezTo>
                    <a:pt x="988276" y="23794"/>
                    <a:pt x="982878" y="10299"/>
                    <a:pt x="973201" y="127"/>
                  </a:cubicBezTo>
                  <a:close/>
                  <a:moveTo>
                    <a:pt x="1299210" y="1078808"/>
                  </a:moveTo>
                  <a:cubicBezTo>
                    <a:pt x="1268908" y="1078808"/>
                    <a:pt x="1244346" y="1103339"/>
                    <a:pt x="1244346" y="1133602"/>
                  </a:cubicBezTo>
                  <a:cubicBezTo>
                    <a:pt x="1244251" y="1135460"/>
                    <a:pt x="1244251" y="1137324"/>
                    <a:pt x="1244346" y="1139182"/>
                  </a:cubicBezTo>
                  <a:cubicBezTo>
                    <a:pt x="1247140" y="1166345"/>
                    <a:pt x="1269536" y="1187304"/>
                    <a:pt x="1296861" y="1188332"/>
                  </a:cubicBezTo>
                  <a:cubicBezTo>
                    <a:pt x="1315739" y="1167575"/>
                    <a:pt x="1334326" y="1145569"/>
                    <a:pt x="1352614" y="1122313"/>
                  </a:cubicBezTo>
                  <a:cubicBezTo>
                    <a:pt x="1347311" y="1097048"/>
                    <a:pt x="1325055" y="1078916"/>
                    <a:pt x="1299210" y="1078808"/>
                  </a:cubicBezTo>
                  <a:close/>
                  <a:moveTo>
                    <a:pt x="1116330" y="530874"/>
                  </a:moveTo>
                  <a:cubicBezTo>
                    <a:pt x="1086028" y="530874"/>
                    <a:pt x="1061466" y="555404"/>
                    <a:pt x="1061466" y="585668"/>
                  </a:cubicBezTo>
                  <a:cubicBezTo>
                    <a:pt x="1061466" y="615931"/>
                    <a:pt x="1086028" y="640461"/>
                    <a:pt x="1116330" y="640461"/>
                  </a:cubicBezTo>
                  <a:cubicBezTo>
                    <a:pt x="1146632" y="640461"/>
                    <a:pt x="1171194" y="615931"/>
                    <a:pt x="1171194" y="585668"/>
                  </a:cubicBezTo>
                  <a:cubicBezTo>
                    <a:pt x="1171124" y="555455"/>
                    <a:pt x="1146581" y="531001"/>
                    <a:pt x="1116330" y="531001"/>
                  </a:cubicBezTo>
                  <a:close/>
                  <a:moveTo>
                    <a:pt x="1116330" y="165585"/>
                  </a:moveTo>
                  <a:cubicBezTo>
                    <a:pt x="1086028" y="165585"/>
                    <a:pt x="1061466" y="190115"/>
                    <a:pt x="1061466" y="220379"/>
                  </a:cubicBezTo>
                  <a:cubicBezTo>
                    <a:pt x="1061466" y="250642"/>
                    <a:pt x="1086028" y="275172"/>
                    <a:pt x="1116330" y="275172"/>
                  </a:cubicBezTo>
                  <a:cubicBezTo>
                    <a:pt x="1146632" y="275172"/>
                    <a:pt x="1171194" y="250642"/>
                    <a:pt x="1171194" y="220379"/>
                  </a:cubicBezTo>
                  <a:cubicBezTo>
                    <a:pt x="1171194" y="220359"/>
                    <a:pt x="1171194" y="220334"/>
                    <a:pt x="1171194" y="220315"/>
                  </a:cubicBezTo>
                  <a:cubicBezTo>
                    <a:pt x="1171156" y="190077"/>
                    <a:pt x="1146607" y="165585"/>
                    <a:pt x="1116330" y="165585"/>
                  </a:cubicBezTo>
                  <a:close/>
                </a:path>
              </a:pathLst>
            </a:custGeom>
            <a:solidFill>
              <a:srgbClr val="04152C">
                <a:alpha val="134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4"/>
            <p:cNvSpPr/>
            <p:nvPr/>
          </p:nvSpPr>
          <p:spPr>
            <a:xfrm rot="10800000" flipH="1">
              <a:off x="4377375" y="1454281"/>
              <a:ext cx="389112" cy="153155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17A89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4"/>
            <p:cNvSpPr/>
            <p:nvPr/>
          </p:nvSpPr>
          <p:spPr>
            <a:xfrm flipH="1">
              <a:off x="774577" y="1131008"/>
              <a:ext cx="683038" cy="475637"/>
            </a:xfrm>
            <a:custGeom>
              <a:avLst/>
              <a:gdLst/>
              <a:ahLst/>
              <a:cxnLst/>
              <a:rect l="l" t="t" r="r" b="b"/>
              <a:pathLst>
                <a:path w="1821434" h="1268365" extrusionOk="0">
                  <a:moveTo>
                    <a:pt x="840804" y="0"/>
                  </a:moveTo>
                  <a:cubicBezTo>
                    <a:pt x="537718" y="0"/>
                    <a:pt x="314134" y="728422"/>
                    <a:pt x="0" y="1268366"/>
                  </a:cubicBezTo>
                  <a:lnTo>
                    <a:pt x="1821435" y="1268366"/>
                  </a:lnTo>
                  <a:cubicBezTo>
                    <a:pt x="1438784" y="781440"/>
                    <a:pt x="1172337" y="0"/>
                    <a:pt x="840804" y="0"/>
                  </a:cubicBezTo>
                  <a:close/>
                </a:path>
              </a:pathLst>
            </a:custGeom>
            <a:gradFill>
              <a:gsLst>
                <a:gs pos="0">
                  <a:srgbClr val="C182FF">
                    <a:alpha val="53333"/>
                  </a:srgbClr>
                </a:gs>
                <a:gs pos="100000">
                  <a:srgbClr val="002FFF">
                    <a:alpha val="58431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4"/>
            <p:cNvSpPr/>
            <p:nvPr/>
          </p:nvSpPr>
          <p:spPr>
            <a:xfrm>
              <a:off x="4571564" y="989079"/>
              <a:ext cx="4572000" cy="1110066"/>
            </a:xfrm>
            <a:custGeom>
              <a:avLst/>
              <a:gdLst/>
              <a:ahLst/>
              <a:cxnLst/>
              <a:rect l="l" t="t" r="r" b="b"/>
              <a:pathLst>
                <a:path w="12192000" h="2960175" extrusionOk="0">
                  <a:moveTo>
                    <a:pt x="0" y="333390"/>
                  </a:moveTo>
                  <a:cubicBezTo>
                    <a:pt x="514350" y="333390"/>
                    <a:pt x="699072" y="1437375"/>
                    <a:pt x="1490980" y="1437375"/>
                  </a:cubicBezTo>
                  <a:cubicBezTo>
                    <a:pt x="2642870" y="1437375"/>
                    <a:pt x="2642870" y="0"/>
                    <a:pt x="3794697" y="0"/>
                  </a:cubicBezTo>
                  <a:cubicBezTo>
                    <a:pt x="4946523" y="0"/>
                    <a:pt x="4946650" y="2960175"/>
                    <a:pt x="6098413" y="2960175"/>
                  </a:cubicBezTo>
                  <a:cubicBezTo>
                    <a:pt x="7250176" y="2960175"/>
                    <a:pt x="7250303" y="571082"/>
                    <a:pt x="8402130" y="571082"/>
                  </a:cubicBezTo>
                  <a:cubicBezTo>
                    <a:pt x="9553956" y="571082"/>
                    <a:pt x="9490519" y="2769920"/>
                    <a:pt x="10642600" y="2769920"/>
                  </a:cubicBezTo>
                  <a:cubicBezTo>
                    <a:pt x="11588052" y="2769920"/>
                    <a:pt x="11586337" y="903964"/>
                    <a:pt x="12192000" y="235155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4"/>
            <p:cNvSpPr/>
            <p:nvPr/>
          </p:nvSpPr>
          <p:spPr>
            <a:xfrm flipH="1">
              <a:off x="218" y="989079"/>
              <a:ext cx="4572000" cy="1110066"/>
            </a:xfrm>
            <a:custGeom>
              <a:avLst/>
              <a:gdLst/>
              <a:ahLst/>
              <a:cxnLst/>
              <a:rect l="l" t="t" r="r" b="b"/>
              <a:pathLst>
                <a:path w="12192000" h="2960175" extrusionOk="0">
                  <a:moveTo>
                    <a:pt x="0" y="333390"/>
                  </a:moveTo>
                  <a:cubicBezTo>
                    <a:pt x="514350" y="333390"/>
                    <a:pt x="699072" y="1437375"/>
                    <a:pt x="1490980" y="1437375"/>
                  </a:cubicBezTo>
                  <a:cubicBezTo>
                    <a:pt x="2642870" y="1437375"/>
                    <a:pt x="2642870" y="0"/>
                    <a:pt x="3794697" y="0"/>
                  </a:cubicBezTo>
                  <a:cubicBezTo>
                    <a:pt x="4946523" y="0"/>
                    <a:pt x="4946650" y="2960175"/>
                    <a:pt x="6098413" y="2960175"/>
                  </a:cubicBezTo>
                  <a:cubicBezTo>
                    <a:pt x="7250176" y="2960175"/>
                    <a:pt x="7250303" y="571082"/>
                    <a:pt x="8402130" y="571082"/>
                  </a:cubicBezTo>
                  <a:cubicBezTo>
                    <a:pt x="9553956" y="571082"/>
                    <a:pt x="9490519" y="2769920"/>
                    <a:pt x="10642600" y="2769920"/>
                  </a:cubicBezTo>
                  <a:cubicBezTo>
                    <a:pt x="11588052" y="2769920"/>
                    <a:pt x="11586337" y="903964"/>
                    <a:pt x="12192000" y="235155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8" name="Google Shape;168;p4"/>
          <p:cNvGrpSpPr/>
          <p:nvPr/>
        </p:nvGrpSpPr>
        <p:grpSpPr>
          <a:xfrm>
            <a:off x="138350" y="260325"/>
            <a:ext cx="8847940" cy="1250750"/>
            <a:chOff x="138350" y="260325"/>
            <a:chExt cx="8847940" cy="1250750"/>
          </a:xfrm>
        </p:grpSpPr>
        <p:sp>
          <p:nvSpPr>
            <p:cNvPr id="169" name="Google Shape;169;p4"/>
            <p:cNvSpPr/>
            <p:nvPr/>
          </p:nvSpPr>
          <p:spPr>
            <a:xfrm>
              <a:off x="1499675" y="12505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4"/>
            <p:cNvSpPr/>
            <p:nvPr/>
          </p:nvSpPr>
          <p:spPr>
            <a:xfrm>
              <a:off x="2661090" y="1269602"/>
              <a:ext cx="58200" cy="5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4"/>
            <p:cNvSpPr/>
            <p:nvPr/>
          </p:nvSpPr>
          <p:spPr>
            <a:xfrm>
              <a:off x="964725" y="13648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4"/>
            <p:cNvSpPr/>
            <p:nvPr/>
          </p:nvSpPr>
          <p:spPr>
            <a:xfrm>
              <a:off x="2853765" y="1433827"/>
              <a:ext cx="58200" cy="58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4"/>
            <p:cNvSpPr/>
            <p:nvPr/>
          </p:nvSpPr>
          <p:spPr>
            <a:xfrm>
              <a:off x="6511800" y="2603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4"/>
            <p:cNvSpPr/>
            <p:nvPr/>
          </p:nvSpPr>
          <p:spPr>
            <a:xfrm>
              <a:off x="922865" y="385427"/>
              <a:ext cx="58200" cy="58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4"/>
            <p:cNvSpPr/>
            <p:nvPr/>
          </p:nvSpPr>
          <p:spPr>
            <a:xfrm>
              <a:off x="1669300" y="3521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4"/>
            <p:cNvSpPr/>
            <p:nvPr/>
          </p:nvSpPr>
          <p:spPr>
            <a:xfrm>
              <a:off x="138350" y="3663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4"/>
            <p:cNvSpPr/>
            <p:nvPr/>
          </p:nvSpPr>
          <p:spPr>
            <a:xfrm>
              <a:off x="5813290" y="1086177"/>
              <a:ext cx="58200" cy="58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4"/>
            <p:cNvSpPr/>
            <p:nvPr/>
          </p:nvSpPr>
          <p:spPr>
            <a:xfrm>
              <a:off x="8192200" y="3521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4"/>
            <p:cNvSpPr/>
            <p:nvPr/>
          </p:nvSpPr>
          <p:spPr>
            <a:xfrm>
              <a:off x="3083050" y="5880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4"/>
            <p:cNvSpPr/>
            <p:nvPr/>
          </p:nvSpPr>
          <p:spPr>
            <a:xfrm>
              <a:off x="5905390" y="1269602"/>
              <a:ext cx="58200" cy="5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4"/>
            <p:cNvSpPr/>
            <p:nvPr/>
          </p:nvSpPr>
          <p:spPr>
            <a:xfrm>
              <a:off x="3321725" y="1144805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4"/>
            <p:cNvSpPr/>
            <p:nvPr/>
          </p:nvSpPr>
          <p:spPr>
            <a:xfrm>
              <a:off x="5550600" y="12505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4"/>
            <p:cNvSpPr/>
            <p:nvPr/>
          </p:nvSpPr>
          <p:spPr>
            <a:xfrm>
              <a:off x="7715565" y="1178102"/>
              <a:ext cx="58200" cy="58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4"/>
            <p:cNvSpPr/>
            <p:nvPr/>
          </p:nvSpPr>
          <p:spPr>
            <a:xfrm>
              <a:off x="7255125" y="46268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4"/>
            <p:cNvSpPr/>
            <p:nvPr/>
          </p:nvSpPr>
          <p:spPr>
            <a:xfrm>
              <a:off x="8774600" y="14147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4"/>
            <p:cNvSpPr/>
            <p:nvPr/>
          </p:nvSpPr>
          <p:spPr>
            <a:xfrm>
              <a:off x="8928090" y="1269602"/>
              <a:ext cx="58200" cy="5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4"/>
            <p:cNvSpPr/>
            <p:nvPr/>
          </p:nvSpPr>
          <p:spPr>
            <a:xfrm>
              <a:off x="7494550" y="13506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4"/>
            <p:cNvSpPr/>
            <p:nvPr/>
          </p:nvSpPr>
          <p:spPr>
            <a:xfrm>
              <a:off x="4147815" y="607102"/>
              <a:ext cx="58200" cy="5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4"/>
            <p:cNvSpPr/>
            <p:nvPr/>
          </p:nvSpPr>
          <p:spPr>
            <a:xfrm>
              <a:off x="4901365" y="385427"/>
              <a:ext cx="58200" cy="58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4"/>
            <p:cNvSpPr/>
            <p:nvPr/>
          </p:nvSpPr>
          <p:spPr>
            <a:xfrm>
              <a:off x="5055300" y="4769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4"/>
            <p:cNvSpPr/>
            <p:nvPr/>
          </p:nvSpPr>
          <p:spPr>
            <a:xfrm>
              <a:off x="8316990" y="260327"/>
              <a:ext cx="58200" cy="58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4"/>
            <p:cNvSpPr/>
            <p:nvPr/>
          </p:nvSpPr>
          <p:spPr>
            <a:xfrm>
              <a:off x="364940" y="1433827"/>
              <a:ext cx="58200" cy="58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4"/>
            <p:cNvSpPr/>
            <p:nvPr/>
          </p:nvSpPr>
          <p:spPr>
            <a:xfrm>
              <a:off x="194015" y="1269602"/>
              <a:ext cx="58200" cy="58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5"/>
          <p:cNvSpPr txBox="1">
            <a:spLocks noGrp="1"/>
          </p:cNvSpPr>
          <p:nvPr>
            <p:ph type="title"/>
          </p:nvPr>
        </p:nvSpPr>
        <p:spPr>
          <a:xfrm>
            <a:off x="1241875" y="455000"/>
            <a:ext cx="66603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5"/>
          <p:cNvSpPr txBox="1">
            <a:spLocks noGrp="1"/>
          </p:cNvSpPr>
          <p:nvPr>
            <p:ph type="body" idx="1"/>
          </p:nvPr>
        </p:nvSpPr>
        <p:spPr>
          <a:xfrm>
            <a:off x="1241875" y="1125350"/>
            <a:ext cx="6660300" cy="297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▹"/>
              <a:defRPr/>
            </a:lvl1pPr>
            <a:lvl2pPr marL="914400" lvl="1" indent="-381000" rtl="0">
              <a:spcBef>
                <a:spcPts val="800"/>
              </a:spcBef>
              <a:spcAft>
                <a:spcPts val="0"/>
              </a:spcAft>
              <a:buSzPts val="2400"/>
              <a:buChar char="▸"/>
              <a:defRPr/>
            </a:lvl2pPr>
            <a:lvl3pPr marL="1371600" lvl="2" indent="-381000" rtl="0">
              <a:spcBef>
                <a:spcPts val="80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81000" rtl="0">
              <a:spcBef>
                <a:spcPts val="80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 rtl="0">
              <a:spcBef>
                <a:spcPts val="80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 rtl="0">
              <a:spcBef>
                <a:spcPts val="80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rtl="0">
              <a:spcBef>
                <a:spcPts val="80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rtl="0">
              <a:spcBef>
                <a:spcPts val="80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rtl="0">
              <a:spcBef>
                <a:spcPts val="800"/>
              </a:spcBef>
              <a:spcAft>
                <a:spcPts val="80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197" name="Google Shape;197;p5"/>
          <p:cNvSpPr txBox="1">
            <a:spLocks noGrp="1"/>
          </p:cNvSpPr>
          <p:nvPr>
            <p:ph type="sldNum" idx="12"/>
          </p:nvPr>
        </p:nvSpPr>
        <p:spPr>
          <a:xfrm>
            <a:off x="4297650" y="4413799"/>
            <a:ext cx="548700" cy="72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98" name="Google Shape;198;p5"/>
          <p:cNvGrpSpPr/>
          <p:nvPr/>
        </p:nvGrpSpPr>
        <p:grpSpPr>
          <a:xfrm>
            <a:off x="218" y="3708336"/>
            <a:ext cx="9143345" cy="1231682"/>
            <a:chOff x="218" y="898161"/>
            <a:chExt cx="9143345" cy="1231682"/>
          </a:xfrm>
        </p:grpSpPr>
        <p:sp>
          <p:nvSpPr>
            <p:cNvPr id="199" name="Google Shape;199;p5"/>
            <p:cNvSpPr/>
            <p:nvPr/>
          </p:nvSpPr>
          <p:spPr>
            <a:xfrm>
              <a:off x="4571575" y="1374616"/>
              <a:ext cx="236742" cy="232824"/>
            </a:xfrm>
            <a:custGeom>
              <a:avLst/>
              <a:gdLst/>
              <a:ahLst/>
              <a:cxnLst/>
              <a:rect l="l" t="t" r="r" b="b"/>
              <a:pathLst>
                <a:path w="618934" h="620864" extrusionOk="0">
                  <a:moveTo>
                    <a:pt x="0" y="0"/>
                  </a:moveTo>
                  <a:lnTo>
                    <a:pt x="0" y="620865"/>
                  </a:lnTo>
                  <a:lnTo>
                    <a:pt x="618935" y="620865"/>
                  </a:lnTo>
                  <a:cubicBezTo>
                    <a:pt x="480632" y="309101"/>
                    <a:pt x="339535" y="1459"/>
                    <a:pt x="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5"/>
            <p:cNvSpPr/>
            <p:nvPr/>
          </p:nvSpPr>
          <p:spPr>
            <a:xfrm flipH="1">
              <a:off x="4340118" y="1374612"/>
              <a:ext cx="232100" cy="232824"/>
            </a:xfrm>
            <a:custGeom>
              <a:avLst/>
              <a:gdLst/>
              <a:ahLst/>
              <a:cxnLst/>
              <a:rect l="l" t="t" r="r" b="b"/>
              <a:pathLst>
                <a:path w="618934" h="620864" extrusionOk="0">
                  <a:moveTo>
                    <a:pt x="0" y="0"/>
                  </a:moveTo>
                  <a:lnTo>
                    <a:pt x="0" y="620865"/>
                  </a:lnTo>
                  <a:lnTo>
                    <a:pt x="618935" y="620865"/>
                  </a:lnTo>
                  <a:cubicBezTo>
                    <a:pt x="480632" y="309101"/>
                    <a:pt x="339535" y="1459"/>
                    <a:pt x="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5"/>
            <p:cNvSpPr/>
            <p:nvPr/>
          </p:nvSpPr>
          <p:spPr>
            <a:xfrm>
              <a:off x="4765540" y="1606642"/>
              <a:ext cx="753451" cy="523201"/>
            </a:xfrm>
            <a:custGeom>
              <a:avLst/>
              <a:gdLst/>
              <a:ahLst/>
              <a:cxnLst/>
              <a:rect l="l" t="t" r="r" b="b"/>
              <a:pathLst>
                <a:path w="2009203" h="1395202" extrusionOk="0">
                  <a:moveTo>
                    <a:pt x="1005142" y="1395202"/>
                  </a:moveTo>
                  <a:cubicBezTo>
                    <a:pt x="1434656" y="1395202"/>
                    <a:pt x="1742377" y="650418"/>
                    <a:pt x="2009204" y="0"/>
                  </a:cubicBezTo>
                  <a:lnTo>
                    <a:pt x="0" y="0"/>
                  </a:lnTo>
                  <a:cubicBezTo>
                    <a:pt x="310706" y="521742"/>
                    <a:pt x="470408" y="1395202"/>
                    <a:pt x="1005142" y="1395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5"/>
            <p:cNvSpPr/>
            <p:nvPr/>
          </p:nvSpPr>
          <p:spPr>
            <a:xfrm>
              <a:off x="4803711" y="1606642"/>
              <a:ext cx="426243" cy="242789"/>
            </a:xfrm>
            <a:custGeom>
              <a:avLst/>
              <a:gdLst/>
              <a:ahLst/>
              <a:cxnLst/>
              <a:rect l="l" t="t" r="r" b="b"/>
              <a:pathLst>
                <a:path w="1136649" h="647437" extrusionOk="0">
                  <a:moveTo>
                    <a:pt x="632968" y="647437"/>
                  </a:moveTo>
                  <a:cubicBezTo>
                    <a:pt x="884492" y="647437"/>
                    <a:pt x="1023684" y="362626"/>
                    <a:pt x="1136650" y="0"/>
                  </a:cubicBezTo>
                  <a:lnTo>
                    <a:pt x="0" y="0"/>
                  </a:lnTo>
                  <a:cubicBezTo>
                    <a:pt x="142494" y="321467"/>
                    <a:pt x="282067" y="647437"/>
                    <a:pt x="632968" y="647437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5"/>
            <p:cNvSpPr/>
            <p:nvPr/>
          </p:nvSpPr>
          <p:spPr>
            <a:xfrm>
              <a:off x="5519015" y="1249917"/>
              <a:ext cx="481965" cy="356728"/>
            </a:xfrm>
            <a:custGeom>
              <a:avLst/>
              <a:gdLst/>
              <a:ahLst/>
              <a:cxnLst/>
              <a:rect l="l" t="t" r="r" b="b"/>
              <a:pathLst>
                <a:path w="1285240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285240" y="951274"/>
                  </a:lnTo>
                  <a:cubicBezTo>
                    <a:pt x="1028509" y="509883"/>
                    <a:pt x="837755" y="0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5"/>
            <p:cNvSpPr/>
            <p:nvPr/>
          </p:nvSpPr>
          <p:spPr>
            <a:xfrm>
              <a:off x="5229955" y="1040852"/>
              <a:ext cx="686062" cy="565794"/>
            </a:xfrm>
            <a:custGeom>
              <a:avLst/>
              <a:gdLst/>
              <a:ahLst/>
              <a:cxnLst/>
              <a:rect l="l" t="t" r="r" b="b"/>
              <a:pathLst>
                <a:path w="1829498" h="1508784" extrusionOk="0">
                  <a:moveTo>
                    <a:pt x="815658" y="0"/>
                  </a:moveTo>
                  <a:cubicBezTo>
                    <a:pt x="315468" y="0"/>
                    <a:pt x="197866" y="873714"/>
                    <a:pt x="0" y="1508784"/>
                  </a:cubicBezTo>
                  <a:lnTo>
                    <a:pt x="1829498" y="1508784"/>
                  </a:lnTo>
                  <a:cubicBezTo>
                    <a:pt x="1541526" y="928000"/>
                    <a:pt x="1355789" y="0"/>
                    <a:pt x="815658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5"/>
            <p:cNvSpPr/>
            <p:nvPr/>
          </p:nvSpPr>
          <p:spPr>
            <a:xfrm>
              <a:off x="5916017" y="1606642"/>
              <a:ext cx="392906" cy="171443"/>
            </a:xfrm>
            <a:custGeom>
              <a:avLst/>
              <a:gdLst/>
              <a:ahLst/>
              <a:cxnLst/>
              <a:rect l="l" t="t" r="r" b="b"/>
              <a:pathLst>
                <a:path w="1047750" h="457182" extrusionOk="0">
                  <a:moveTo>
                    <a:pt x="500190" y="457182"/>
                  </a:moveTo>
                  <a:cubicBezTo>
                    <a:pt x="745744" y="457182"/>
                    <a:pt x="914019" y="257605"/>
                    <a:pt x="1047750" y="0"/>
                  </a:cubicBezTo>
                  <a:lnTo>
                    <a:pt x="0" y="0"/>
                  </a:lnTo>
                  <a:cubicBezTo>
                    <a:pt x="131191" y="264645"/>
                    <a:pt x="283528" y="457182"/>
                    <a:pt x="500190" y="45718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5"/>
            <p:cNvSpPr/>
            <p:nvPr/>
          </p:nvSpPr>
          <p:spPr>
            <a:xfrm>
              <a:off x="7745341" y="1606642"/>
              <a:ext cx="493657" cy="242765"/>
            </a:xfrm>
            <a:custGeom>
              <a:avLst/>
              <a:gdLst/>
              <a:ahLst/>
              <a:cxnLst/>
              <a:rect l="l" t="t" r="r" b="b"/>
              <a:pathLst>
                <a:path w="1316418" h="647373" extrusionOk="0">
                  <a:moveTo>
                    <a:pt x="475298" y="345376"/>
                  </a:moveTo>
                  <a:cubicBezTo>
                    <a:pt x="465201" y="345376"/>
                    <a:pt x="457010" y="353551"/>
                    <a:pt x="457010" y="363640"/>
                  </a:cubicBezTo>
                  <a:cubicBezTo>
                    <a:pt x="457010" y="373730"/>
                    <a:pt x="465201" y="381905"/>
                    <a:pt x="475298" y="381905"/>
                  </a:cubicBezTo>
                  <a:cubicBezTo>
                    <a:pt x="485394" y="381905"/>
                    <a:pt x="493586" y="373730"/>
                    <a:pt x="493586" y="363640"/>
                  </a:cubicBezTo>
                  <a:cubicBezTo>
                    <a:pt x="493586" y="353551"/>
                    <a:pt x="485394" y="345376"/>
                    <a:pt x="475298" y="345376"/>
                  </a:cubicBezTo>
                  <a:close/>
                  <a:moveTo>
                    <a:pt x="475298" y="436698"/>
                  </a:moveTo>
                  <a:cubicBezTo>
                    <a:pt x="465201" y="436698"/>
                    <a:pt x="457010" y="444873"/>
                    <a:pt x="457010" y="454963"/>
                  </a:cubicBezTo>
                  <a:cubicBezTo>
                    <a:pt x="457010" y="465053"/>
                    <a:pt x="465201" y="473227"/>
                    <a:pt x="475298" y="473227"/>
                  </a:cubicBezTo>
                  <a:cubicBezTo>
                    <a:pt x="485394" y="473227"/>
                    <a:pt x="493586" y="465053"/>
                    <a:pt x="493586" y="454963"/>
                  </a:cubicBezTo>
                  <a:cubicBezTo>
                    <a:pt x="493586" y="444873"/>
                    <a:pt x="485394" y="436698"/>
                    <a:pt x="475298" y="436698"/>
                  </a:cubicBezTo>
                  <a:close/>
                  <a:moveTo>
                    <a:pt x="475298" y="528021"/>
                  </a:moveTo>
                  <a:cubicBezTo>
                    <a:pt x="465138" y="527983"/>
                    <a:pt x="456947" y="536164"/>
                    <a:pt x="456883" y="546285"/>
                  </a:cubicBezTo>
                  <a:cubicBezTo>
                    <a:pt x="456819" y="556407"/>
                    <a:pt x="465011" y="564638"/>
                    <a:pt x="475171" y="564676"/>
                  </a:cubicBezTo>
                  <a:cubicBezTo>
                    <a:pt x="485331" y="564714"/>
                    <a:pt x="493523" y="556533"/>
                    <a:pt x="493586" y="546412"/>
                  </a:cubicBezTo>
                  <a:cubicBezTo>
                    <a:pt x="493586" y="546367"/>
                    <a:pt x="493586" y="546330"/>
                    <a:pt x="493586" y="546285"/>
                  </a:cubicBezTo>
                  <a:cubicBezTo>
                    <a:pt x="493586" y="536195"/>
                    <a:pt x="485394" y="528021"/>
                    <a:pt x="475298" y="528021"/>
                  </a:cubicBezTo>
                  <a:close/>
                  <a:moveTo>
                    <a:pt x="429578" y="25748"/>
                  </a:moveTo>
                  <a:cubicBezTo>
                    <a:pt x="419481" y="25748"/>
                    <a:pt x="411290" y="33922"/>
                    <a:pt x="411290" y="44012"/>
                  </a:cubicBezTo>
                  <a:cubicBezTo>
                    <a:pt x="411290" y="54102"/>
                    <a:pt x="419481" y="62277"/>
                    <a:pt x="429578" y="62277"/>
                  </a:cubicBezTo>
                  <a:cubicBezTo>
                    <a:pt x="439675" y="62277"/>
                    <a:pt x="447866" y="54102"/>
                    <a:pt x="447866" y="44012"/>
                  </a:cubicBezTo>
                  <a:cubicBezTo>
                    <a:pt x="447739" y="33998"/>
                    <a:pt x="439611" y="25938"/>
                    <a:pt x="429578" y="25938"/>
                  </a:cubicBezTo>
                  <a:close/>
                  <a:moveTo>
                    <a:pt x="475298" y="162731"/>
                  </a:moveTo>
                  <a:cubicBezTo>
                    <a:pt x="465201" y="162731"/>
                    <a:pt x="457010" y="170906"/>
                    <a:pt x="457010" y="180996"/>
                  </a:cubicBezTo>
                  <a:cubicBezTo>
                    <a:pt x="457010" y="191086"/>
                    <a:pt x="465201" y="199260"/>
                    <a:pt x="475298" y="199260"/>
                  </a:cubicBezTo>
                  <a:cubicBezTo>
                    <a:pt x="485394" y="199260"/>
                    <a:pt x="493586" y="191086"/>
                    <a:pt x="493586" y="180996"/>
                  </a:cubicBezTo>
                  <a:cubicBezTo>
                    <a:pt x="493586" y="170906"/>
                    <a:pt x="485394" y="162731"/>
                    <a:pt x="475298" y="162731"/>
                  </a:cubicBezTo>
                  <a:close/>
                  <a:moveTo>
                    <a:pt x="521018" y="573682"/>
                  </a:moveTo>
                  <a:cubicBezTo>
                    <a:pt x="510922" y="573682"/>
                    <a:pt x="502730" y="581856"/>
                    <a:pt x="502730" y="591946"/>
                  </a:cubicBezTo>
                  <a:cubicBezTo>
                    <a:pt x="502730" y="591946"/>
                    <a:pt x="502730" y="591946"/>
                    <a:pt x="502730" y="592263"/>
                  </a:cubicBezTo>
                  <a:cubicBezTo>
                    <a:pt x="512826" y="596747"/>
                    <a:pt x="523113" y="600971"/>
                    <a:pt x="533591" y="604947"/>
                  </a:cubicBezTo>
                  <a:cubicBezTo>
                    <a:pt x="541020" y="598123"/>
                    <a:pt x="541528" y="586568"/>
                    <a:pt x="534670" y="579142"/>
                  </a:cubicBezTo>
                  <a:cubicBezTo>
                    <a:pt x="531114" y="575293"/>
                    <a:pt x="526098" y="573143"/>
                    <a:pt x="520891" y="573238"/>
                  </a:cubicBezTo>
                  <a:close/>
                  <a:moveTo>
                    <a:pt x="475298" y="254054"/>
                  </a:moveTo>
                  <a:cubicBezTo>
                    <a:pt x="465201" y="254054"/>
                    <a:pt x="457010" y="262228"/>
                    <a:pt x="457010" y="272318"/>
                  </a:cubicBezTo>
                  <a:cubicBezTo>
                    <a:pt x="457010" y="282408"/>
                    <a:pt x="465201" y="290583"/>
                    <a:pt x="475298" y="290583"/>
                  </a:cubicBezTo>
                  <a:cubicBezTo>
                    <a:pt x="485394" y="290583"/>
                    <a:pt x="493586" y="282408"/>
                    <a:pt x="493586" y="272318"/>
                  </a:cubicBezTo>
                  <a:cubicBezTo>
                    <a:pt x="493459" y="262304"/>
                    <a:pt x="485331" y="254244"/>
                    <a:pt x="475298" y="254244"/>
                  </a:cubicBezTo>
                  <a:close/>
                  <a:moveTo>
                    <a:pt x="475298" y="71409"/>
                  </a:moveTo>
                  <a:cubicBezTo>
                    <a:pt x="465201" y="71409"/>
                    <a:pt x="457010" y="79584"/>
                    <a:pt x="457010" y="89673"/>
                  </a:cubicBezTo>
                  <a:cubicBezTo>
                    <a:pt x="457010" y="99763"/>
                    <a:pt x="465201" y="107938"/>
                    <a:pt x="475298" y="107938"/>
                  </a:cubicBezTo>
                  <a:cubicBezTo>
                    <a:pt x="485394" y="107938"/>
                    <a:pt x="493586" y="99763"/>
                    <a:pt x="493586" y="89673"/>
                  </a:cubicBezTo>
                  <a:cubicBezTo>
                    <a:pt x="493586" y="79584"/>
                    <a:pt x="485394" y="71409"/>
                    <a:pt x="475298" y="71409"/>
                  </a:cubicBezTo>
                  <a:close/>
                  <a:moveTo>
                    <a:pt x="521018" y="482359"/>
                  </a:moveTo>
                  <a:cubicBezTo>
                    <a:pt x="510922" y="482359"/>
                    <a:pt x="502730" y="490534"/>
                    <a:pt x="502730" y="500624"/>
                  </a:cubicBezTo>
                  <a:cubicBezTo>
                    <a:pt x="502730" y="510714"/>
                    <a:pt x="510922" y="518888"/>
                    <a:pt x="521018" y="518888"/>
                  </a:cubicBezTo>
                  <a:cubicBezTo>
                    <a:pt x="531114" y="518888"/>
                    <a:pt x="539306" y="510714"/>
                    <a:pt x="539306" y="500624"/>
                  </a:cubicBezTo>
                  <a:cubicBezTo>
                    <a:pt x="539179" y="490610"/>
                    <a:pt x="531051" y="482550"/>
                    <a:pt x="521018" y="482550"/>
                  </a:cubicBezTo>
                  <a:close/>
                  <a:moveTo>
                    <a:pt x="383858" y="162731"/>
                  </a:moveTo>
                  <a:cubicBezTo>
                    <a:pt x="373762" y="162731"/>
                    <a:pt x="365570" y="170906"/>
                    <a:pt x="365570" y="180996"/>
                  </a:cubicBezTo>
                  <a:cubicBezTo>
                    <a:pt x="365570" y="191086"/>
                    <a:pt x="373762" y="199260"/>
                    <a:pt x="383858" y="199260"/>
                  </a:cubicBezTo>
                  <a:cubicBezTo>
                    <a:pt x="393954" y="199260"/>
                    <a:pt x="402146" y="191086"/>
                    <a:pt x="402146" y="180996"/>
                  </a:cubicBezTo>
                  <a:cubicBezTo>
                    <a:pt x="402146" y="170906"/>
                    <a:pt x="393954" y="162731"/>
                    <a:pt x="383858" y="162731"/>
                  </a:cubicBezTo>
                  <a:close/>
                  <a:moveTo>
                    <a:pt x="383858" y="254054"/>
                  </a:moveTo>
                  <a:cubicBezTo>
                    <a:pt x="373762" y="254054"/>
                    <a:pt x="365570" y="262228"/>
                    <a:pt x="365570" y="272318"/>
                  </a:cubicBezTo>
                  <a:cubicBezTo>
                    <a:pt x="365570" y="282408"/>
                    <a:pt x="373762" y="290583"/>
                    <a:pt x="383858" y="290583"/>
                  </a:cubicBezTo>
                  <a:cubicBezTo>
                    <a:pt x="393954" y="290583"/>
                    <a:pt x="402146" y="282408"/>
                    <a:pt x="402146" y="272318"/>
                  </a:cubicBezTo>
                  <a:cubicBezTo>
                    <a:pt x="402019" y="262304"/>
                    <a:pt x="393891" y="254244"/>
                    <a:pt x="383858" y="254244"/>
                  </a:cubicBezTo>
                  <a:close/>
                  <a:moveTo>
                    <a:pt x="383858" y="71409"/>
                  </a:moveTo>
                  <a:cubicBezTo>
                    <a:pt x="373762" y="71409"/>
                    <a:pt x="365570" y="79584"/>
                    <a:pt x="365570" y="89673"/>
                  </a:cubicBezTo>
                  <a:cubicBezTo>
                    <a:pt x="365570" y="99763"/>
                    <a:pt x="373762" y="107938"/>
                    <a:pt x="383858" y="107938"/>
                  </a:cubicBezTo>
                  <a:cubicBezTo>
                    <a:pt x="393954" y="107938"/>
                    <a:pt x="402146" y="99763"/>
                    <a:pt x="402146" y="89673"/>
                  </a:cubicBezTo>
                  <a:cubicBezTo>
                    <a:pt x="402146" y="79584"/>
                    <a:pt x="393954" y="71409"/>
                    <a:pt x="383858" y="71409"/>
                  </a:cubicBezTo>
                  <a:close/>
                  <a:moveTo>
                    <a:pt x="383858" y="345376"/>
                  </a:moveTo>
                  <a:cubicBezTo>
                    <a:pt x="373762" y="345376"/>
                    <a:pt x="365570" y="353551"/>
                    <a:pt x="365570" y="363640"/>
                  </a:cubicBezTo>
                  <a:cubicBezTo>
                    <a:pt x="365570" y="373730"/>
                    <a:pt x="373762" y="381905"/>
                    <a:pt x="383858" y="381905"/>
                  </a:cubicBezTo>
                  <a:cubicBezTo>
                    <a:pt x="393954" y="381905"/>
                    <a:pt x="402146" y="373730"/>
                    <a:pt x="402146" y="363640"/>
                  </a:cubicBezTo>
                  <a:cubicBezTo>
                    <a:pt x="402146" y="353551"/>
                    <a:pt x="393954" y="345376"/>
                    <a:pt x="383858" y="345376"/>
                  </a:cubicBezTo>
                  <a:close/>
                  <a:moveTo>
                    <a:pt x="429578" y="208392"/>
                  </a:moveTo>
                  <a:cubicBezTo>
                    <a:pt x="419481" y="208392"/>
                    <a:pt x="411290" y="216567"/>
                    <a:pt x="411290" y="226657"/>
                  </a:cubicBezTo>
                  <a:cubicBezTo>
                    <a:pt x="411290" y="236747"/>
                    <a:pt x="419481" y="244921"/>
                    <a:pt x="429578" y="244921"/>
                  </a:cubicBezTo>
                  <a:cubicBezTo>
                    <a:pt x="439675" y="244921"/>
                    <a:pt x="447866" y="236747"/>
                    <a:pt x="447866" y="226657"/>
                  </a:cubicBezTo>
                  <a:cubicBezTo>
                    <a:pt x="447866" y="216567"/>
                    <a:pt x="439675" y="208392"/>
                    <a:pt x="429578" y="208392"/>
                  </a:cubicBezTo>
                  <a:close/>
                  <a:moveTo>
                    <a:pt x="429578" y="117070"/>
                  </a:moveTo>
                  <a:cubicBezTo>
                    <a:pt x="419481" y="117070"/>
                    <a:pt x="411290" y="125245"/>
                    <a:pt x="411290" y="135335"/>
                  </a:cubicBezTo>
                  <a:cubicBezTo>
                    <a:pt x="411290" y="145424"/>
                    <a:pt x="419481" y="153599"/>
                    <a:pt x="429578" y="153599"/>
                  </a:cubicBezTo>
                  <a:cubicBezTo>
                    <a:pt x="439675" y="153599"/>
                    <a:pt x="447866" y="145424"/>
                    <a:pt x="447866" y="135335"/>
                  </a:cubicBezTo>
                  <a:cubicBezTo>
                    <a:pt x="447866" y="125245"/>
                    <a:pt x="439675" y="117070"/>
                    <a:pt x="429578" y="117070"/>
                  </a:cubicBezTo>
                  <a:close/>
                  <a:moveTo>
                    <a:pt x="429578" y="299715"/>
                  </a:moveTo>
                  <a:cubicBezTo>
                    <a:pt x="419481" y="299715"/>
                    <a:pt x="411290" y="307890"/>
                    <a:pt x="411290" y="317979"/>
                  </a:cubicBezTo>
                  <a:cubicBezTo>
                    <a:pt x="411290" y="328069"/>
                    <a:pt x="419481" y="336244"/>
                    <a:pt x="429578" y="336244"/>
                  </a:cubicBezTo>
                  <a:cubicBezTo>
                    <a:pt x="439675" y="336244"/>
                    <a:pt x="447866" y="328069"/>
                    <a:pt x="447866" y="317979"/>
                  </a:cubicBezTo>
                  <a:cubicBezTo>
                    <a:pt x="447866" y="307890"/>
                    <a:pt x="439675" y="299715"/>
                    <a:pt x="429578" y="299715"/>
                  </a:cubicBezTo>
                  <a:close/>
                  <a:moveTo>
                    <a:pt x="429578" y="482359"/>
                  </a:moveTo>
                  <a:cubicBezTo>
                    <a:pt x="419481" y="482359"/>
                    <a:pt x="411290" y="490534"/>
                    <a:pt x="411290" y="500624"/>
                  </a:cubicBezTo>
                  <a:cubicBezTo>
                    <a:pt x="411290" y="510714"/>
                    <a:pt x="419481" y="518888"/>
                    <a:pt x="429578" y="518888"/>
                  </a:cubicBezTo>
                  <a:cubicBezTo>
                    <a:pt x="439675" y="518888"/>
                    <a:pt x="447866" y="510714"/>
                    <a:pt x="447866" y="500624"/>
                  </a:cubicBezTo>
                  <a:cubicBezTo>
                    <a:pt x="447739" y="490610"/>
                    <a:pt x="439611" y="482550"/>
                    <a:pt x="429578" y="482550"/>
                  </a:cubicBezTo>
                  <a:close/>
                  <a:moveTo>
                    <a:pt x="429578" y="391037"/>
                  </a:moveTo>
                  <a:cubicBezTo>
                    <a:pt x="419481" y="391037"/>
                    <a:pt x="411290" y="399212"/>
                    <a:pt x="411290" y="409302"/>
                  </a:cubicBezTo>
                  <a:cubicBezTo>
                    <a:pt x="411290" y="419391"/>
                    <a:pt x="419481" y="427566"/>
                    <a:pt x="429578" y="427566"/>
                  </a:cubicBezTo>
                  <a:cubicBezTo>
                    <a:pt x="439675" y="427566"/>
                    <a:pt x="447866" y="419391"/>
                    <a:pt x="447866" y="409302"/>
                  </a:cubicBezTo>
                  <a:cubicBezTo>
                    <a:pt x="447866" y="399212"/>
                    <a:pt x="439675" y="391037"/>
                    <a:pt x="429578" y="391037"/>
                  </a:cubicBezTo>
                  <a:close/>
                  <a:moveTo>
                    <a:pt x="566738" y="71409"/>
                  </a:moveTo>
                  <a:cubicBezTo>
                    <a:pt x="556641" y="71409"/>
                    <a:pt x="548450" y="79584"/>
                    <a:pt x="548450" y="89673"/>
                  </a:cubicBezTo>
                  <a:cubicBezTo>
                    <a:pt x="548450" y="99763"/>
                    <a:pt x="556641" y="107938"/>
                    <a:pt x="566738" y="107938"/>
                  </a:cubicBezTo>
                  <a:cubicBezTo>
                    <a:pt x="576835" y="107938"/>
                    <a:pt x="585026" y="99763"/>
                    <a:pt x="585026" y="89673"/>
                  </a:cubicBezTo>
                  <a:cubicBezTo>
                    <a:pt x="585026" y="79584"/>
                    <a:pt x="576835" y="71409"/>
                    <a:pt x="566738" y="71409"/>
                  </a:cubicBezTo>
                  <a:close/>
                  <a:moveTo>
                    <a:pt x="612458" y="391037"/>
                  </a:moveTo>
                  <a:cubicBezTo>
                    <a:pt x="602362" y="391037"/>
                    <a:pt x="594170" y="399212"/>
                    <a:pt x="594170" y="409302"/>
                  </a:cubicBezTo>
                  <a:cubicBezTo>
                    <a:pt x="594170" y="419391"/>
                    <a:pt x="602362" y="427566"/>
                    <a:pt x="612458" y="427566"/>
                  </a:cubicBezTo>
                  <a:cubicBezTo>
                    <a:pt x="622554" y="427566"/>
                    <a:pt x="630746" y="419391"/>
                    <a:pt x="630746" y="409302"/>
                  </a:cubicBezTo>
                  <a:cubicBezTo>
                    <a:pt x="630746" y="399212"/>
                    <a:pt x="622554" y="391037"/>
                    <a:pt x="612458" y="391037"/>
                  </a:cubicBezTo>
                  <a:close/>
                  <a:moveTo>
                    <a:pt x="612458" y="299715"/>
                  </a:moveTo>
                  <a:cubicBezTo>
                    <a:pt x="602362" y="299715"/>
                    <a:pt x="594170" y="307890"/>
                    <a:pt x="594170" y="317979"/>
                  </a:cubicBezTo>
                  <a:cubicBezTo>
                    <a:pt x="594170" y="328069"/>
                    <a:pt x="602362" y="336244"/>
                    <a:pt x="612458" y="336244"/>
                  </a:cubicBezTo>
                  <a:cubicBezTo>
                    <a:pt x="622554" y="336244"/>
                    <a:pt x="630746" y="328069"/>
                    <a:pt x="630746" y="317979"/>
                  </a:cubicBezTo>
                  <a:cubicBezTo>
                    <a:pt x="630746" y="307890"/>
                    <a:pt x="622554" y="299715"/>
                    <a:pt x="612458" y="299715"/>
                  </a:cubicBezTo>
                  <a:close/>
                  <a:moveTo>
                    <a:pt x="612458" y="482359"/>
                  </a:moveTo>
                  <a:cubicBezTo>
                    <a:pt x="602362" y="482359"/>
                    <a:pt x="594170" y="490534"/>
                    <a:pt x="594170" y="500624"/>
                  </a:cubicBezTo>
                  <a:cubicBezTo>
                    <a:pt x="594170" y="510714"/>
                    <a:pt x="602362" y="518888"/>
                    <a:pt x="612458" y="518888"/>
                  </a:cubicBezTo>
                  <a:cubicBezTo>
                    <a:pt x="622554" y="518888"/>
                    <a:pt x="630746" y="510714"/>
                    <a:pt x="630746" y="500624"/>
                  </a:cubicBezTo>
                  <a:cubicBezTo>
                    <a:pt x="630619" y="490610"/>
                    <a:pt x="622491" y="482550"/>
                    <a:pt x="612458" y="482550"/>
                  </a:cubicBezTo>
                  <a:close/>
                  <a:moveTo>
                    <a:pt x="521018" y="391037"/>
                  </a:moveTo>
                  <a:cubicBezTo>
                    <a:pt x="510922" y="391037"/>
                    <a:pt x="502730" y="399212"/>
                    <a:pt x="502730" y="409302"/>
                  </a:cubicBezTo>
                  <a:cubicBezTo>
                    <a:pt x="502730" y="419391"/>
                    <a:pt x="510922" y="427566"/>
                    <a:pt x="521018" y="427566"/>
                  </a:cubicBezTo>
                  <a:cubicBezTo>
                    <a:pt x="531114" y="427566"/>
                    <a:pt x="539306" y="419391"/>
                    <a:pt x="539306" y="409302"/>
                  </a:cubicBezTo>
                  <a:cubicBezTo>
                    <a:pt x="539306" y="399212"/>
                    <a:pt x="531114" y="391037"/>
                    <a:pt x="521018" y="391037"/>
                  </a:cubicBezTo>
                  <a:close/>
                  <a:moveTo>
                    <a:pt x="612458" y="25748"/>
                  </a:moveTo>
                  <a:cubicBezTo>
                    <a:pt x="602362" y="25748"/>
                    <a:pt x="594170" y="33922"/>
                    <a:pt x="594170" y="44012"/>
                  </a:cubicBezTo>
                  <a:cubicBezTo>
                    <a:pt x="594170" y="54102"/>
                    <a:pt x="602362" y="62277"/>
                    <a:pt x="612458" y="62277"/>
                  </a:cubicBezTo>
                  <a:cubicBezTo>
                    <a:pt x="622554" y="62277"/>
                    <a:pt x="630746" y="54102"/>
                    <a:pt x="630746" y="44012"/>
                  </a:cubicBezTo>
                  <a:cubicBezTo>
                    <a:pt x="630619" y="33998"/>
                    <a:pt x="622491" y="25938"/>
                    <a:pt x="612458" y="25938"/>
                  </a:cubicBezTo>
                  <a:close/>
                  <a:moveTo>
                    <a:pt x="658178" y="619343"/>
                  </a:moveTo>
                  <a:cubicBezTo>
                    <a:pt x="648970" y="619381"/>
                    <a:pt x="641224" y="626293"/>
                    <a:pt x="640144" y="635451"/>
                  </a:cubicBezTo>
                  <a:cubicBezTo>
                    <a:pt x="651891" y="637734"/>
                    <a:pt x="663829" y="639700"/>
                    <a:pt x="676085" y="641349"/>
                  </a:cubicBezTo>
                  <a:cubicBezTo>
                    <a:pt x="678180" y="631475"/>
                    <a:pt x="671830" y="621797"/>
                    <a:pt x="661925" y="619730"/>
                  </a:cubicBezTo>
                  <a:cubicBezTo>
                    <a:pt x="660718" y="619470"/>
                    <a:pt x="659448" y="619343"/>
                    <a:pt x="658178" y="619343"/>
                  </a:cubicBezTo>
                  <a:close/>
                  <a:moveTo>
                    <a:pt x="383858" y="436698"/>
                  </a:moveTo>
                  <a:cubicBezTo>
                    <a:pt x="373762" y="436698"/>
                    <a:pt x="365570" y="444873"/>
                    <a:pt x="365570" y="454963"/>
                  </a:cubicBezTo>
                  <a:cubicBezTo>
                    <a:pt x="365570" y="465053"/>
                    <a:pt x="373762" y="473227"/>
                    <a:pt x="383858" y="473227"/>
                  </a:cubicBezTo>
                  <a:cubicBezTo>
                    <a:pt x="393954" y="473227"/>
                    <a:pt x="402146" y="465053"/>
                    <a:pt x="402146" y="454963"/>
                  </a:cubicBezTo>
                  <a:cubicBezTo>
                    <a:pt x="402146" y="444873"/>
                    <a:pt x="393954" y="436698"/>
                    <a:pt x="383858" y="436698"/>
                  </a:cubicBezTo>
                  <a:close/>
                  <a:moveTo>
                    <a:pt x="612458" y="208392"/>
                  </a:moveTo>
                  <a:cubicBezTo>
                    <a:pt x="602362" y="208392"/>
                    <a:pt x="594170" y="216567"/>
                    <a:pt x="594170" y="226657"/>
                  </a:cubicBezTo>
                  <a:cubicBezTo>
                    <a:pt x="594170" y="236747"/>
                    <a:pt x="602362" y="244921"/>
                    <a:pt x="612458" y="244921"/>
                  </a:cubicBezTo>
                  <a:cubicBezTo>
                    <a:pt x="622554" y="244921"/>
                    <a:pt x="630746" y="236747"/>
                    <a:pt x="630746" y="226657"/>
                  </a:cubicBezTo>
                  <a:cubicBezTo>
                    <a:pt x="630746" y="216567"/>
                    <a:pt x="622554" y="208392"/>
                    <a:pt x="612458" y="208392"/>
                  </a:cubicBezTo>
                  <a:close/>
                  <a:moveTo>
                    <a:pt x="612458" y="117070"/>
                  </a:moveTo>
                  <a:cubicBezTo>
                    <a:pt x="602362" y="117070"/>
                    <a:pt x="594170" y="125245"/>
                    <a:pt x="594170" y="135335"/>
                  </a:cubicBezTo>
                  <a:cubicBezTo>
                    <a:pt x="594170" y="145424"/>
                    <a:pt x="602362" y="153599"/>
                    <a:pt x="612458" y="153599"/>
                  </a:cubicBezTo>
                  <a:cubicBezTo>
                    <a:pt x="622554" y="153599"/>
                    <a:pt x="630746" y="145424"/>
                    <a:pt x="630746" y="135335"/>
                  </a:cubicBezTo>
                  <a:cubicBezTo>
                    <a:pt x="630746" y="125245"/>
                    <a:pt x="622554" y="117070"/>
                    <a:pt x="612458" y="117070"/>
                  </a:cubicBezTo>
                  <a:close/>
                  <a:moveTo>
                    <a:pt x="612458" y="573682"/>
                  </a:moveTo>
                  <a:cubicBezTo>
                    <a:pt x="602362" y="573682"/>
                    <a:pt x="594170" y="581856"/>
                    <a:pt x="594170" y="591946"/>
                  </a:cubicBezTo>
                  <a:cubicBezTo>
                    <a:pt x="594170" y="602036"/>
                    <a:pt x="602362" y="610211"/>
                    <a:pt x="612458" y="610211"/>
                  </a:cubicBezTo>
                  <a:cubicBezTo>
                    <a:pt x="622554" y="610211"/>
                    <a:pt x="630746" y="602036"/>
                    <a:pt x="630746" y="591946"/>
                  </a:cubicBezTo>
                  <a:cubicBezTo>
                    <a:pt x="630746" y="581856"/>
                    <a:pt x="622554" y="573682"/>
                    <a:pt x="612458" y="573682"/>
                  </a:cubicBezTo>
                  <a:close/>
                  <a:moveTo>
                    <a:pt x="521018" y="25748"/>
                  </a:moveTo>
                  <a:cubicBezTo>
                    <a:pt x="510922" y="25748"/>
                    <a:pt x="502730" y="33922"/>
                    <a:pt x="502730" y="44012"/>
                  </a:cubicBezTo>
                  <a:cubicBezTo>
                    <a:pt x="502730" y="54102"/>
                    <a:pt x="510922" y="62277"/>
                    <a:pt x="521018" y="62277"/>
                  </a:cubicBezTo>
                  <a:cubicBezTo>
                    <a:pt x="531114" y="62277"/>
                    <a:pt x="539306" y="54102"/>
                    <a:pt x="539306" y="44012"/>
                  </a:cubicBezTo>
                  <a:cubicBezTo>
                    <a:pt x="539179" y="33998"/>
                    <a:pt x="531051" y="25938"/>
                    <a:pt x="521018" y="25938"/>
                  </a:cubicBezTo>
                  <a:close/>
                  <a:moveTo>
                    <a:pt x="521018" y="117070"/>
                  </a:moveTo>
                  <a:cubicBezTo>
                    <a:pt x="510922" y="117070"/>
                    <a:pt x="502730" y="125245"/>
                    <a:pt x="502730" y="135335"/>
                  </a:cubicBezTo>
                  <a:cubicBezTo>
                    <a:pt x="502730" y="145424"/>
                    <a:pt x="510922" y="153599"/>
                    <a:pt x="521018" y="153599"/>
                  </a:cubicBezTo>
                  <a:cubicBezTo>
                    <a:pt x="531114" y="153599"/>
                    <a:pt x="539306" y="145424"/>
                    <a:pt x="539306" y="135335"/>
                  </a:cubicBezTo>
                  <a:cubicBezTo>
                    <a:pt x="539306" y="125245"/>
                    <a:pt x="531114" y="117070"/>
                    <a:pt x="521018" y="117070"/>
                  </a:cubicBezTo>
                  <a:close/>
                  <a:moveTo>
                    <a:pt x="521018" y="208392"/>
                  </a:moveTo>
                  <a:cubicBezTo>
                    <a:pt x="510922" y="208392"/>
                    <a:pt x="502730" y="216567"/>
                    <a:pt x="502730" y="226657"/>
                  </a:cubicBezTo>
                  <a:cubicBezTo>
                    <a:pt x="502730" y="236747"/>
                    <a:pt x="510922" y="244921"/>
                    <a:pt x="521018" y="244921"/>
                  </a:cubicBezTo>
                  <a:cubicBezTo>
                    <a:pt x="531114" y="244921"/>
                    <a:pt x="539306" y="236747"/>
                    <a:pt x="539306" y="226657"/>
                  </a:cubicBezTo>
                  <a:cubicBezTo>
                    <a:pt x="539306" y="216567"/>
                    <a:pt x="531114" y="208392"/>
                    <a:pt x="521018" y="208392"/>
                  </a:cubicBezTo>
                  <a:close/>
                  <a:moveTo>
                    <a:pt x="521018" y="299715"/>
                  </a:moveTo>
                  <a:cubicBezTo>
                    <a:pt x="510922" y="299715"/>
                    <a:pt x="502730" y="307890"/>
                    <a:pt x="502730" y="317979"/>
                  </a:cubicBezTo>
                  <a:cubicBezTo>
                    <a:pt x="502730" y="328069"/>
                    <a:pt x="510922" y="336244"/>
                    <a:pt x="521018" y="336244"/>
                  </a:cubicBezTo>
                  <a:cubicBezTo>
                    <a:pt x="531114" y="336244"/>
                    <a:pt x="539306" y="328069"/>
                    <a:pt x="539306" y="317979"/>
                  </a:cubicBezTo>
                  <a:cubicBezTo>
                    <a:pt x="539306" y="307890"/>
                    <a:pt x="531114" y="299715"/>
                    <a:pt x="521018" y="299715"/>
                  </a:cubicBezTo>
                  <a:close/>
                  <a:moveTo>
                    <a:pt x="566738" y="162731"/>
                  </a:moveTo>
                  <a:cubicBezTo>
                    <a:pt x="556641" y="162731"/>
                    <a:pt x="548450" y="170906"/>
                    <a:pt x="548450" y="180996"/>
                  </a:cubicBezTo>
                  <a:cubicBezTo>
                    <a:pt x="548450" y="191086"/>
                    <a:pt x="556641" y="199260"/>
                    <a:pt x="566738" y="199260"/>
                  </a:cubicBezTo>
                  <a:cubicBezTo>
                    <a:pt x="576835" y="199260"/>
                    <a:pt x="585026" y="191086"/>
                    <a:pt x="585026" y="180996"/>
                  </a:cubicBezTo>
                  <a:cubicBezTo>
                    <a:pt x="585026" y="170906"/>
                    <a:pt x="576835" y="162731"/>
                    <a:pt x="566738" y="162731"/>
                  </a:cubicBezTo>
                  <a:close/>
                  <a:moveTo>
                    <a:pt x="566738" y="528021"/>
                  </a:moveTo>
                  <a:cubicBezTo>
                    <a:pt x="556578" y="527983"/>
                    <a:pt x="548387" y="536164"/>
                    <a:pt x="548323" y="546285"/>
                  </a:cubicBezTo>
                  <a:cubicBezTo>
                    <a:pt x="548260" y="556407"/>
                    <a:pt x="556451" y="564638"/>
                    <a:pt x="566611" y="564676"/>
                  </a:cubicBezTo>
                  <a:cubicBezTo>
                    <a:pt x="576771" y="564714"/>
                    <a:pt x="584962" y="556533"/>
                    <a:pt x="585026" y="546412"/>
                  </a:cubicBezTo>
                  <a:cubicBezTo>
                    <a:pt x="585026" y="546367"/>
                    <a:pt x="585026" y="546330"/>
                    <a:pt x="585026" y="546285"/>
                  </a:cubicBezTo>
                  <a:cubicBezTo>
                    <a:pt x="585026" y="536195"/>
                    <a:pt x="576835" y="528021"/>
                    <a:pt x="566738" y="528021"/>
                  </a:cubicBezTo>
                  <a:close/>
                  <a:moveTo>
                    <a:pt x="566738" y="254054"/>
                  </a:moveTo>
                  <a:cubicBezTo>
                    <a:pt x="556641" y="254054"/>
                    <a:pt x="548450" y="262228"/>
                    <a:pt x="548450" y="272318"/>
                  </a:cubicBezTo>
                  <a:cubicBezTo>
                    <a:pt x="548450" y="282408"/>
                    <a:pt x="556641" y="290583"/>
                    <a:pt x="566738" y="290583"/>
                  </a:cubicBezTo>
                  <a:cubicBezTo>
                    <a:pt x="576835" y="290583"/>
                    <a:pt x="585026" y="282408"/>
                    <a:pt x="585026" y="272318"/>
                  </a:cubicBezTo>
                  <a:cubicBezTo>
                    <a:pt x="584899" y="262304"/>
                    <a:pt x="576771" y="254244"/>
                    <a:pt x="566738" y="254244"/>
                  </a:cubicBezTo>
                  <a:close/>
                  <a:moveTo>
                    <a:pt x="566738" y="345376"/>
                  </a:moveTo>
                  <a:cubicBezTo>
                    <a:pt x="556641" y="345376"/>
                    <a:pt x="548450" y="353551"/>
                    <a:pt x="548450" y="363640"/>
                  </a:cubicBezTo>
                  <a:cubicBezTo>
                    <a:pt x="548450" y="373730"/>
                    <a:pt x="556641" y="381905"/>
                    <a:pt x="566738" y="381905"/>
                  </a:cubicBezTo>
                  <a:cubicBezTo>
                    <a:pt x="576835" y="381905"/>
                    <a:pt x="585026" y="373730"/>
                    <a:pt x="585026" y="363640"/>
                  </a:cubicBezTo>
                  <a:cubicBezTo>
                    <a:pt x="585026" y="353551"/>
                    <a:pt x="576835" y="345376"/>
                    <a:pt x="566738" y="345376"/>
                  </a:cubicBezTo>
                  <a:close/>
                  <a:moveTo>
                    <a:pt x="566738" y="436698"/>
                  </a:moveTo>
                  <a:cubicBezTo>
                    <a:pt x="556641" y="436698"/>
                    <a:pt x="548450" y="444873"/>
                    <a:pt x="548450" y="454963"/>
                  </a:cubicBezTo>
                  <a:cubicBezTo>
                    <a:pt x="548450" y="465053"/>
                    <a:pt x="556641" y="473227"/>
                    <a:pt x="566738" y="473227"/>
                  </a:cubicBezTo>
                  <a:cubicBezTo>
                    <a:pt x="576835" y="473227"/>
                    <a:pt x="585026" y="465053"/>
                    <a:pt x="585026" y="454963"/>
                  </a:cubicBezTo>
                  <a:cubicBezTo>
                    <a:pt x="585026" y="444873"/>
                    <a:pt x="576835" y="436698"/>
                    <a:pt x="566738" y="436698"/>
                  </a:cubicBezTo>
                  <a:close/>
                  <a:moveTo>
                    <a:pt x="338138" y="299715"/>
                  </a:moveTo>
                  <a:cubicBezTo>
                    <a:pt x="328041" y="299715"/>
                    <a:pt x="319849" y="307890"/>
                    <a:pt x="319849" y="317979"/>
                  </a:cubicBezTo>
                  <a:cubicBezTo>
                    <a:pt x="319849" y="328069"/>
                    <a:pt x="328041" y="336244"/>
                    <a:pt x="338138" y="336244"/>
                  </a:cubicBezTo>
                  <a:cubicBezTo>
                    <a:pt x="348235" y="336244"/>
                    <a:pt x="356426" y="328069"/>
                    <a:pt x="356426" y="317979"/>
                  </a:cubicBezTo>
                  <a:cubicBezTo>
                    <a:pt x="356426" y="307890"/>
                    <a:pt x="348235" y="299715"/>
                    <a:pt x="338138" y="299715"/>
                  </a:cubicBezTo>
                  <a:close/>
                  <a:moveTo>
                    <a:pt x="292418" y="16616"/>
                  </a:moveTo>
                  <a:cubicBezTo>
                    <a:pt x="301879" y="16590"/>
                    <a:pt x="309753" y="9392"/>
                    <a:pt x="310579" y="0"/>
                  </a:cubicBezTo>
                  <a:lnTo>
                    <a:pt x="274193" y="0"/>
                  </a:lnTo>
                  <a:cubicBezTo>
                    <a:pt x="275019" y="9443"/>
                    <a:pt x="282956" y="16679"/>
                    <a:pt x="292418" y="16616"/>
                  </a:cubicBezTo>
                  <a:close/>
                  <a:moveTo>
                    <a:pt x="200978" y="16616"/>
                  </a:moveTo>
                  <a:cubicBezTo>
                    <a:pt x="210439" y="16590"/>
                    <a:pt x="218313" y="9392"/>
                    <a:pt x="219139" y="0"/>
                  </a:cubicBezTo>
                  <a:lnTo>
                    <a:pt x="182880" y="0"/>
                  </a:lnTo>
                  <a:cubicBezTo>
                    <a:pt x="183642" y="9392"/>
                    <a:pt x="191516" y="16616"/>
                    <a:pt x="200978" y="16616"/>
                  </a:cubicBezTo>
                  <a:close/>
                  <a:moveTo>
                    <a:pt x="109538" y="16616"/>
                  </a:moveTo>
                  <a:cubicBezTo>
                    <a:pt x="119000" y="16590"/>
                    <a:pt x="126874" y="9392"/>
                    <a:pt x="127699" y="0"/>
                  </a:cubicBezTo>
                  <a:lnTo>
                    <a:pt x="91440" y="0"/>
                  </a:lnTo>
                  <a:cubicBezTo>
                    <a:pt x="92266" y="9380"/>
                    <a:pt x="100140" y="16584"/>
                    <a:pt x="109538" y="16616"/>
                  </a:cubicBezTo>
                  <a:close/>
                  <a:moveTo>
                    <a:pt x="383858" y="16616"/>
                  </a:moveTo>
                  <a:cubicBezTo>
                    <a:pt x="393319" y="16590"/>
                    <a:pt x="401193" y="9392"/>
                    <a:pt x="402019" y="0"/>
                  </a:cubicBezTo>
                  <a:lnTo>
                    <a:pt x="365761" y="0"/>
                  </a:lnTo>
                  <a:cubicBezTo>
                    <a:pt x="366523" y="9392"/>
                    <a:pt x="374397" y="16616"/>
                    <a:pt x="383858" y="16616"/>
                  </a:cubicBezTo>
                  <a:close/>
                  <a:moveTo>
                    <a:pt x="63818" y="25748"/>
                  </a:moveTo>
                  <a:cubicBezTo>
                    <a:pt x="53722" y="25748"/>
                    <a:pt x="45530" y="33922"/>
                    <a:pt x="45530" y="44012"/>
                  </a:cubicBezTo>
                  <a:cubicBezTo>
                    <a:pt x="45530" y="54102"/>
                    <a:pt x="53722" y="62277"/>
                    <a:pt x="63818" y="62277"/>
                  </a:cubicBezTo>
                  <a:cubicBezTo>
                    <a:pt x="73914" y="62277"/>
                    <a:pt x="82106" y="54102"/>
                    <a:pt x="82106" y="44012"/>
                  </a:cubicBezTo>
                  <a:cubicBezTo>
                    <a:pt x="81979" y="33998"/>
                    <a:pt x="73851" y="25938"/>
                    <a:pt x="63818" y="25938"/>
                  </a:cubicBezTo>
                  <a:close/>
                  <a:moveTo>
                    <a:pt x="63818" y="117070"/>
                  </a:moveTo>
                  <a:cubicBezTo>
                    <a:pt x="57341" y="117121"/>
                    <a:pt x="51436" y="120539"/>
                    <a:pt x="48133" y="126076"/>
                  </a:cubicBezTo>
                  <a:lnTo>
                    <a:pt x="65913" y="153409"/>
                  </a:lnTo>
                  <a:cubicBezTo>
                    <a:pt x="75947" y="152699"/>
                    <a:pt x="83503" y="143991"/>
                    <a:pt x="82804" y="133965"/>
                  </a:cubicBezTo>
                  <a:cubicBezTo>
                    <a:pt x="82106" y="124129"/>
                    <a:pt x="73661" y="116633"/>
                    <a:pt x="63818" y="117070"/>
                  </a:cubicBezTo>
                  <a:close/>
                  <a:moveTo>
                    <a:pt x="475298" y="16616"/>
                  </a:moveTo>
                  <a:cubicBezTo>
                    <a:pt x="484760" y="16590"/>
                    <a:pt x="492634" y="9392"/>
                    <a:pt x="493459" y="0"/>
                  </a:cubicBezTo>
                  <a:lnTo>
                    <a:pt x="457200" y="0"/>
                  </a:lnTo>
                  <a:cubicBezTo>
                    <a:pt x="457962" y="9392"/>
                    <a:pt x="465837" y="16616"/>
                    <a:pt x="475298" y="16616"/>
                  </a:cubicBezTo>
                  <a:close/>
                  <a:moveTo>
                    <a:pt x="18098" y="71409"/>
                  </a:moveTo>
                  <a:cubicBezTo>
                    <a:pt x="16511" y="71447"/>
                    <a:pt x="14923" y="71682"/>
                    <a:pt x="13399" y="72107"/>
                  </a:cubicBezTo>
                  <a:cubicBezTo>
                    <a:pt x="19749" y="81746"/>
                    <a:pt x="26099" y="91513"/>
                    <a:pt x="32449" y="101279"/>
                  </a:cubicBezTo>
                  <a:cubicBezTo>
                    <a:pt x="35179" y="98038"/>
                    <a:pt x="36703" y="93922"/>
                    <a:pt x="36703" y="89673"/>
                  </a:cubicBezTo>
                  <a:cubicBezTo>
                    <a:pt x="36703" y="79584"/>
                    <a:pt x="28512" y="71409"/>
                    <a:pt x="18415" y="71409"/>
                  </a:cubicBezTo>
                  <a:cubicBezTo>
                    <a:pt x="18288" y="71409"/>
                    <a:pt x="18224" y="71409"/>
                    <a:pt x="18098" y="71409"/>
                  </a:cubicBezTo>
                  <a:close/>
                  <a:moveTo>
                    <a:pt x="36259" y="0"/>
                  </a:moveTo>
                  <a:lnTo>
                    <a:pt x="0" y="0"/>
                  </a:lnTo>
                  <a:cubicBezTo>
                    <a:pt x="1016" y="10001"/>
                    <a:pt x="9970" y="17275"/>
                    <a:pt x="20003" y="16248"/>
                  </a:cubicBezTo>
                  <a:cubicBezTo>
                    <a:pt x="28575" y="15366"/>
                    <a:pt x="35370" y="8580"/>
                    <a:pt x="36259" y="0"/>
                  </a:cubicBezTo>
                  <a:close/>
                  <a:moveTo>
                    <a:pt x="1115378" y="16616"/>
                  </a:moveTo>
                  <a:cubicBezTo>
                    <a:pt x="1124839" y="16616"/>
                    <a:pt x="1132713" y="9392"/>
                    <a:pt x="1133475" y="0"/>
                  </a:cubicBezTo>
                  <a:lnTo>
                    <a:pt x="1097280" y="0"/>
                  </a:lnTo>
                  <a:cubicBezTo>
                    <a:pt x="1098042" y="9392"/>
                    <a:pt x="1105916" y="16616"/>
                    <a:pt x="1115378" y="16616"/>
                  </a:cubicBezTo>
                  <a:close/>
                  <a:moveTo>
                    <a:pt x="1023938" y="16616"/>
                  </a:moveTo>
                  <a:cubicBezTo>
                    <a:pt x="1033400" y="16616"/>
                    <a:pt x="1041274" y="9392"/>
                    <a:pt x="1042036" y="0"/>
                  </a:cubicBezTo>
                  <a:lnTo>
                    <a:pt x="1005840" y="0"/>
                  </a:lnTo>
                  <a:cubicBezTo>
                    <a:pt x="1006602" y="9392"/>
                    <a:pt x="1014476" y="16616"/>
                    <a:pt x="1023938" y="16616"/>
                  </a:cubicBezTo>
                  <a:close/>
                  <a:moveTo>
                    <a:pt x="932498" y="16616"/>
                  </a:moveTo>
                  <a:cubicBezTo>
                    <a:pt x="941960" y="16616"/>
                    <a:pt x="949834" y="9392"/>
                    <a:pt x="950595" y="0"/>
                  </a:cubicBezTo>
                  <a:lnTo>
                    <a:pt x="914400" y="0"/>
                  </a:lnTo>
                  <a:cubicBezTo>
                    <a:pt x="915162" y="9392"/>
                    <a:pt x="923037" y="16616"/>
                    <a:pt x="932498" y="16616"/>
                  </a:cubicBezTo>
                  <a:close/>
                  <a:moveTo>
                    <a:pt x="109538" y="162478"/>
                  </a:moveTo>
                  <a:cubicBezTo>
                    <a:pt x="99441" y="162478"/>
                    <a:pt x="91249" y="170652"/>
                    <a:pt x="91249" y="180742"/>
                  </a:cubicBezTo>
                  <a:cubicBezTo>
                    <a:pt x="91249" y="190832"/>
                    <a:pt x="99441" y="199007"/>
                    <a:pt x="109538" y="199007"/>
                  </a:cubicBezTo>
                  <a:cubicBezTo>
                    <a:pt x="119635" y="199007"/>
                    <a:pt x="127826" y="190832"/>
                    <a:pt x="127826" y="180742"/>
                  </a:cubicBezTo>
                  <a:cubicBezTo>
                    <a:pt x="127699" y="170754"/>
                    <a:pt x="119571" y="162731"/>
                    <a:pt x="109538" y="162731"/>
                  </a:cubicBezTo>
                  <a:close/>
                  <a:moveTo>
                    <a:pt x="566738" y="16616"/>
                  </a:moveTo>
                  <a:cubicBezTo>
                    <a:pt x="576200" y="16590"/>
                    <a:pt x="584074" y="9392"/>
                    <a:pt x="584899" y="0"/>
                  </a:cubicBezTo>
                  <a:lnTo>
                    <a:pt x="548640" y="0"/>
                  </a:lnTo>
                  <a:cubicBezTo>
                    <a:pt x="549402" y="9392"/>
                    <a:pt x="557276" y="16616"/>
                    <a:pt x="566738" y="16616"/>
                  </a:cubicBezTo>
                  <a:close/>
                  <a:moveTo>
                    <a:pt x="1206818" y="16616"/>
                  </a:moveTo>
                  <a:cubicBezTo>
                    <a:pt x="1216279" y="16616"/>
                    <a:pt x="1224153" y="9392"/>
                    <a:pt x="1224915" y="0"/>
                  </a:cubicBezTo>
                  <a:lnTo>
                    <a:pt x="1188593" y="0"/>
                  </a:lnTo>
                  <a:cubicBezTo>
                    <a:pt x="1189419" y="9443"/>
                    <a:pt x="1197356" y="16679"/>
                    <a:pt x="1206818" y="16616"/>
                  </a:cubicBezTo>
                  <a:close/>
                  <a:moveTo>
                    <a:pt x="841058" y="16616"/>
                  </a:moveTo>
                  <a:cubicBezTo>
                    <a:pt x="850519" y="16616"/>
                    <a:pt x="858393" y="9392"/>
                    <a:pt x="859155" y="0"/>
                  </a:cubicBezTo>
                  <a:lnTo>
                    <a:pt x="822961" y="0"/>
                  </a:lnTo>
                  <a:cubicBezTo>
                    <a:pt x="823723" y="9392"/>
                    <a:pt x="831597" y="16616"/>
                    <a:pt x="841058" y="16616"/>
                  </a:cubicBezTo>
                  <a:close/>
                  <a:moveTo>
                    <a:pt x="658178" y="16616"/>
                  </a:moveTo>
                  <a:cubicBezTo>
                    <a:pt x="667639" y="16590"/>
                    <a:pt x="675513" y="9392"/>
                    <a:pt x="676339" y="0"/>
                  </a:cubicBezTo>
                  <a:lnTo>
                    <a:pt x="640080" y="0"/>
                  </a:lnTo>
                  <a:cubicBezTo>
                    <a:pt x="640842" y="9392"/>
                    <a:pt x="648716" y="16616"/>
                    <a:pt x="658178" y="16616"/>
                  </a:cubicBezTo>
                  <a:close/>
                  <a:moveTo>
                    <a:pt x="749618" y="16616"/>
                  </a:moveTo>
                  <a:cubicBezTo>
                    <a:pt x="759079" y="16616"/>
                    <a:pt x="766953" y="9392"/>
                    <a:pt x="767715" y="0"/>
                  </a:cubicBezTo>
                  <a:lnTo>
                    <a:pt x="731393" y="0"/>
                  </a:lnTo>
                  <a:cubicBezTo>
                    <a:pt x="732219" y="9443"/>
                    <a:pt x="740156" y="16679"/>
                    <a:pt x="749618" y="16616"/>
                  </a:cubicBezTo>
                  <a:close/>
                  <a:moveTo>
                    <a:pt x="200978" y="71409"/>
                  </a:moveTo>
                  <a:cubicBezTo>
                    <a:pt x="190881" y="71409"/>
                    <a:pt x="182690" y="79584"/>
                    <a:pt x="182690" y="89673"/>
                  </a:cubicBezTo>
                  <a:cubicBezTo>
                    <a:pt x="182690" y="99763"/>
                    <a:pt x="190881" y="107938"/>
                    <a:pt x="200978" y="107938"/>
                  </a:cubicBezTo>
                  <a:cubicBezTo>
                    <a:pt x="211075" y="107938"/>
                    <a:pt x="219266" y="99763"/>
                    <a:pt x="219266" y="89673"/>
                  </a:cubicBezTo>
                  <a:cubicBezTo>
                    <a:pt x="219266" y="79584"/>
                    <a:pt x="211075" y="71409"/>
                    <a:pt x="200978" y="71409"/>
                  </a:cubicBezTo>
                  <a:close/>
                  <a:moveTo>
                    <a:pt x="292418" y="162731"/>
                  </a:moveTo>
                  <a:cubicBezTo>
                    <a:pt x="282322" y="162731"/>
                    <a:pt x="274130" y="170906"/>
                    <a:pt x="274130" y="180996"/>
                  </a:cubicBezTo>
                  <a:cubicBezTo>
                    <a:pt x="274130" y="191086"/>
                    <a:pt x="282322" y="199260"/>
                    <a:pt x="292418" y="199260"/>
                  </a:cubicBezTo>
                  <a:cubicBezTo>
                    <a:pt x="302514" y="199260"/>
                    <a:pt x="310706" y="191086"/>
                    <a:pt x="310706" y="180996"/>
                  </a:cubicBezTo>
                  <a:cubicBezTo>
                    <a:pt x="310706" y="170906"/>
                    <a:pt x="302514" y="162731"/>
                    <a:pt x="292418" y="162731"/>
                  </a:cubicBezTo>
                  <a:close/>
                  <a:moveTo>
                    <a:pt x="292418" y="71409"/>
                  </a:moveTo>
                  <a:cubicBezTo>
                    <a:pt x="282322" y="71409"/>
                    <a:pt x="274130" y="79584"/>
                    <a:pt x="274130" y="89673"/>
                  </a:cubicBezTo>
                  <a:cubicBezTo>
                    <a:pt x="274130" y="99763"/>
                    <a:pt x="282322" y="107938"/>
                    <a:pt x="292418" y="107938"/>
                  </a:cubicBezTo>
                  <a:cubicBezTo>
                    <a:pt x="302514" y="107938"/>
                    <a:pt x="310706" y="99763"/>
                    <a:pt x="310706" y="89673"/>
                  </a:cubicBezTo>
                  <a:cubicBezTo>
                    <a:pt x="310706" y="79584"/>
                    <a:pt x="302514" y="71409"/>
                    <a:pt x="292418" y="71409"/>
                  </a:cubicBezTo>
                  <a:close/>
                  <a:moveTo>
                    <a:pt x="292418" y="254054"/>
                  </a:moveTo>
                  <a:cubicBezTo>
                    <a:pt x="282322" y="254054"/>
                    <a:pt x="274130" y="262228"/>
                    <a:pt x="274130" y="272318"/>
                  </a:cubicBezTo>
                  <a:cubicBezTo>
                    <a:pt x="274130" y="282408"/>
                    <a:pt x="282322" y="290583"/>
                    <a:pt x="292418" y="290583"/>
                  </a:cubicBezTo>
                  <a:cubicBezTo>
                    <a:pt x="302514" y="290583"/>
                    <a:pt x="310706" y="282408"/>
                    <a:pt x="310706" y="272318"/>
                  </a:cubicBezTo>
                  <a:cubicBezTo>
                    <a:pt x="310579" y="262304"/>
                    <a:pt x="302451" y="254244"/>
                    <a:pt x="292418" y="254244"/>
                  </a:cubicBezTo>
                  <a:close/>
                  <a:moveTo>
                    <a:pt x="292418" y="345376"/>
                  </a:moveTo>
                  <a:cubicBezTo>
                    <a:pt x="282322" y="345376"/>
                    <a:pt x="274130" y="353551"/>
                    <a:pt x="274130" y="363640"/>
                  </a:cubicBezTo>
                  <a:cubicBezTo>
                    <a:pt x="274130" y="373730"/>
                    <a:pt x="282322" y="381905"/>
                    <a:pt x="292418" y="381905"/>
                  </a:cubicBezTo>
                  <a:cubicBezTo>
                    <a:pt x="302514" y="381905"/>
                    <a:pt x="310706" y="373730"/>
                    <a:pt x="310706" y="363640"/>
                  </a:cubicBezTo>
                  <a:cubicBezTo>
                    <a:pt x="310706" y="353551"/>
                    <a:pt x="302514" y="345376"/>
                    <a:pt x="292418" y="345376"/>
                  </a:cubicBezTo>
                  <a:close/>
                  <a:moveTo>
                    <a:pt x="338138" y="208392"/>
                  </a:moveTo>
                  <a:cubicBezTo>
                    <a:pt x="328041" y="208392"/>
                    <a:pt x="319849" y="216567"/>
                    <a:pt x="319849" y="226657"/>
                  </a:cubicBezTo>
                  <a:cubicBezTo>
                    <a:pt x="319849" y="236747"/>
                    <a:pt x="328041" y="244921"/>
                    <a:pt x="338138" y="244921"/>
                  </a:cubicBezTo>
                  <a:cubicBezTo>
                    <a:pt x="348235" y="244921"/>
                    <a:pt x="356426" y="236747"/>
                    <a:pt x="356426" y="226657"/>
                  </a:cubicBezTo>
                  <a:cubicBezTo>
                    <a:pt x="356426" y="216567"/>
                    <a:pt x="348235" y="208392"/>
                    <a:pt x="338138" y="208392"/>
                  </a:cubicBezTo>
                  <a:close/>
                  <a:moveTo>
                    <a:pt x="109538" y="71409"/>
                  </a:moveTo>
                  <a:cubicBezTo>
                    <a:pt x="99441" y="71409"/>
                    <a:pt x="91249" y="79584"/>
                    <a:pt x="91249" y="89673"/>
                  </a:cubicBezTo>
                  <a:cubicBezTo>
                    <a:pt x="91249" y="99763"/>
                    <a:pt x="99441" y="107938"/>
                    <a:pt x="109538" y="107938"/>
                  </a:cubicBezTo>
                  <a:cubicBezTo>
                    <a:pt x="119635" y="107938"/>
                    <a:pt x="127826" y="99763"/>
                    <a:pt x="127826" y="89673"/>
                  </a:cubicBezTo>
                  <a:cubicBezTo>
                    <a:pt x="127826" y="79584"/>
                    <a:pt x="119635" y="71409"/>
                    <a:pt x="109538" y="71409"/>
                  </a:cubicBezTo>
                  <a:close/>
                  <a:moveTo>
                    <a:pt x="246698" y="25748"/>
                  </a:moveTo>
                  <a:cubicBezTo>
                    <a:pt x="236601" y="25748"/>
                    <a:pt x="228410" y="33922"/>
                    <a:pt x="228410" y="44012"/>
                  </a:cubicBezTo>
                  <a:cubicBezTo>
                    <a:pt x="228410" y="54102"/>
                    <a:pt x="236601" y="62277"/>
                    <a:pt x="246698" y="62277"/>
                  </a:cubicBezTo>
                  <a:cubicBezTo>
                    <a:pt x="256794" y="62277"/>
                    <a:pt x="264986" y="54102"/>
                    <a:pt x="264986" y="44012"/>
                  </a:cubicBezTo>
                  <a:cubicBezTo>
                    <a:pt x="264859" y="33998"/>
                    <a:pt x="256731" y="25938"/>
                    <a:pt x="246698" y="25938"/>
                  </a:cubicBezTo>
                  <a:close/>
                  <a:moveTo>
                    <a:pt x="338138" y="117070"/>
                  </a:moveTo>
                  <a:cubicBezTo>
                    <a:pt x="328041" y="117070"/>
                    <a:pt x="319849" y="125245"/>
                    <a:pt x="319849" y="135335"/>
                  </a:cubicBezTo>
                  <a:cubicBezTo>
                    <a:pt x="319849" y="145424"/>
                    <a:pt x="328041" y="153599"/>
                    <a:pt x="338138" y="153599"/>
                  </a:cubicBezTo>
                  <a:cubicBezTo>
                    <a:pt x="348235" y="153599"/>
                    <a:pt x="356426" y="145424"/>
                    <a:pt x="356426" y="135335"/>
                  </a:cubicBezTo>
                  <a:cubicBezTo>
                    <a:pt x="356426" y="125245"/>
                    <a:pt x="348235" y="117070"/>
                    <a:pt x="338138" y="117070"/>
                  </a:cubicBezTo>
                  <a:close/>
                  <a:moveTo>
                    <a:pt x="658178" y="528021"/>
                  </a:moveTo>
                  <a:cubicBezTo>
                    <a:pt x="648018" y="527983"/>
                    <a:pt x="639826" y="536164"/>
                    <a:pt x="639763" y="546285"/>
                  </a:cubicBezTo>
                  <a:cubicBezTo>
                    <a:pt x="639700" y="556407"/>
                    <a:pt x="647891" y="564638"/>
                    <a:pt x="658051" y="564676"/>
                  </a:cubicBezTo>
                  <a:cubicBezTo>
                    <a:pt x="668211" y="564714"/>
                    <a:pt x="676402" y="556533"/>
                    <a:pt x="676466" y="546412"/>
                  </a:cubicBezTo>
                  <a:cubicBezTo>
                    <a:pt x="676466" y="546367"/>
                    <a:pt x="676466" y="546330"/>
                    <a:pt x="676466" y="546285"/>
                  </a:cubicBezTo>
                  <a:cubicBezTo>
                    <a:pt x="676466" y="536195"/>
                    <a:pt x="668275" y="528021"/>
                    <a:pt x="658178" y="528021"/>
                  </a:cubicBezTo>
                  <a:close/>
                  <a:moveTo>
                    <a:pt x="338138" y="391037"/>
                  </a:moveTo>
                  <a:cubicBezTo>
                    <a:pt x="328041" y="391037"/>
                    <a:pt x="319849" y="399212"/>
                    <a:pt x="319849" y="409302"/>
                  </a:cubicBezTo>
                  <a:cubicBezTo>
                    <a:pt x="319849" y="419391"/>
                    <a:pt x="328041" y="427566"/>
                    <a:pt x="338138" y="427566"/>
                  </a:cubicBezTo>
                  <a:cubicBezTo>
                    <a:pt x="348235" y="427566"/>
                    <a:pt x="356426" y="419391"/>
                    <a:pt x="356426" y="409302"/>
                  </a:cubicBezTo>
                  <a:cubicBezTo>
                    <a:pt x="356426" y="399212"/>
                    <a:pt x="348235" y="391037"/>
                    <a:pt x="338138" y="391037"/>
                  </a:cubicBezTo>
                  <a:close/>
                  <a:moveTo>
                    <a:pt x="155258" y="25748"/>
                  </a:moveTo>
                  <a:cubicBezTo>
                    <a:pt x="145162" y="25748"/>
                    <a:pt x="136970" y="33922"/>
                    <a:pt x="136970" y="44012"/>
                  </a:cubicBezTo>
                  <a:cubicBezTo>
                    <a:pt x="136970" y="54102"/>
                    <a:pt x="145162" y="62277"/>
                    <a:pt x="155258" y="62277"/>
                  </a:cubicBezTo>
                  <a:cubicBezTo>
                    <a:pt x="165354" y="62277"/>
                    <a:pt x="173546" y="54102"/>
                    <a:pt x="173546" y="44012"/>
                  </a:cubicBezTo>
                  <a:cubicBezTo>
                    <a:pt x="173419" y="33998"/>
                    <a:pt x="165291" y="25938"/>
                    <a:pt x="155258" y="25938"/>
                  </a:cubicBezTo>
                  <a:close/>
                  <a:moveTo>
                    <a:pt x="155258" y="117070"/>
                  </a:moveTo>
                  <a:cubicBezTo>
                    <a:pt x="145162" y="117070"/>
                    <a:pt x="136970" y="125245"/>
                    <a:pt x="136970" y="135335"/>
                  </a:cubicBezTo>
                  <a:cubicBezTo>
                    <a:pt x="136970" y="145424"/>
                    <a:pt x="145162" y="153599"/>
                    <a:pt x="155258" y="153599"/>
                  </a:cubicBezTo>
                  <a:cubicBezTo>
                    <a:pt x="165354" y="153599"/>
                    <a:pt x="173546" y="145424"/>
                    <a:pt x="173546" y="135335"/>
                  </a:cubicBezTo>
                  <a:cubicBezTo>
                    <a:pt x="173546" y="125245"/>
                    <a:pt x="165354" y="117070"/>
                    <a:pt x="155258" y="117070"/>
                  </a:cubicBezTo>
                  <a:close/>
                  <a:moveTo>
                    <a:pt x="200978" y="254054"/>
                  </a:moveTo>
                  <a:cubicBezTo>
                    <a:pt x="190881" y="254054"/>
                    <a:pt x="182690" y="262228"/>
                    <a:pt x="182690" y="272318"/>
                  </a:cubicBezTo>
                  <a:cubicBezTo>
                    <a:pt x="182690" y="282408"/>
                    <a:pt x="190881" y="290583"/>
                    <a:pt x="200978" y="290583"/>
                  </a:cubicBezTo>
                  <a:cubicBezTo>
                    <a:pt x="211075" y="290583"/>
                    <a:pt x="219266" y="282408"/>
                    <a:pt x="219266" y="272318"/>
                  </a:cubicBezTo>
                  <a:cubicBezTo>
                    <a:pt x="219139" y="262304"/>
                    <a:pt x="211011" y="254244"/>
                    <a:pt x="200978" y="254244"/>
                  </a:cubicBezTo>
                  <a:close/>
                  <a:moveTo>
                    <a:pt x="155258" y="208392"/>
                  </a:moveTo>
                  <a:cubicBezTo>
                    <a:pt x="145162" y="208392"/>
                    <a:pt x="136970" y="216567"/>
                    <a:pt x="136970" y="226657"/>
                  </a:cubicBezTo>
                  <a:cubicBezTo>
                    <a:pt x="136970" y="236747"/>
                    <a:pt x="145162" y="244921"/>
                    <a:pt x="155258" y="244921"/>
                  </a:cubicBezTo>
                  <a:cubicBezTo>
                    <a:pt x="165354" y="244921"/>
                    <a:pt x="173546" y="236747"/>
                    <a:pt x="173546" y="226657"/>
                  </a:cubicBezTo>
                  <a:cubicBezTo>
                    <a:pt x="173546" y="216567"/>
                    <a:pt x="165354" y="208392"/>
                    <a:pt x="155258" y="208392"/>
                  </a:cubicBezTo>
                  <a:close/>
                  <a:moveTo>
                    <a:pt x="200978" y="162731"/>
                  </a:moveTo>
                  <a:cubicBezTo>
                    <a:pt x="190881" y="162731"/>
                    <a:pt x="182690" y="170906"/>
                    <a:pt x="182690" y="180996"/>
                  </a:cubicBezTo>
                  <a:cubicBezTo>
                    <a:pt x="182690" y="191086"/>
                    <a:pt x="190881" y="199260"/>
                    <a:pt x="200978" y="199260"/>
                  </a:cubicBezTo>
                  <a:cubicBezTo>
                    <a:pt x="211075" y="199260"/>
                    <a:pt x="219266" y="191086"/>
                    <a:pt x="219266" y="180996"/>
                  </a:cubicBezTo>
                  <a:cubicBezTo>
                    <a:pt x="219266" y="170906"/>
                    <a:pt x="211075" y="162731"/>
                    <a:pt x="200978" y="162731"/>
                  </a:cubicBezTo>
                  <a:close/>
                  <a:moveTo>
                    <a:pt x="246698" y="208392"/>
                  </a:moveTo>
                  <a:cubicBezTo>
                    <a:pt x="236601" y="208392"/>
                    <a:pt x="228410" y="216567"/>
                    <a:pt x="228410" y="226657"/>
                  </a:cubicBezTo>
                  <a:cubicBezTo>
                    <a:pt x="228410" y="236747"/>
                    <a:pt x="236601" y="244921"/>
                    <a:pt x="246698" y="244921"/>
                  </a:cubicBezTo>
                  <a:cubicBezTo>
                    <a:pt x="256794" y="244921"/>
                    <a:pt x="264986" y="236747"/>
                    <a:pt x="264986" y="226657"/>
                  </a:cubicBezTo>
                  <a:cubicBezTo>
                    <a:pt x="264986" y="216567"/>
                    <a:pt x="256794" y="208392"/>
                    <a:pt x="246698" y="208392"/>
                  </a:cubicBezTo>
                  <a:close/>
                  <a:moveTo>
                    <a:pt x="246698" y="299715"/>
                  </a:moveTo>
                  <a:cubicBezTo>
                    <a:pt x="236601" y="299715"/>
                    <a:pt x="228410" y="307890"/>
                    <a:pt x="228410" y="317979"/>
                  </a:cubicBezTo>
                  <a:cubicBezTo>
                    <a:pt x="228410" y="328069"/>
                    <a:pt x="236601" y="336244"/>
                    <a:pt x="246698" y="336244"/>
                  </a:cubicBezTo>
                  <a:cubicBezTo>
                    <a:pt x="256794" y="336244"/>
                    <a:pt x="264986" y="328069"/>
                    <a:pt x="264986" y="317979"/>
                  </a:cubicBezTo>
                  <a:cubicBezTo>
                    <a:pt x="264986" y="307890"/>
                    <a:pt x="256794" y="299715"/>
                    <a:pt x="246698" y="299715"/>
                  </a:cubicBezTo>
                  <a:close/>
                  <a:moveTo>
                    <a:pt x="338138" y="25748"/>
                  </a:moveTo>
                  <a:cubicBezTo>
                    <a:pt x="328041" y="25748"/>
                    <a:pt x="319849" y="33922"/>
                    <a:pt x="319849" y="44012"/>
                  </a:cubicBezTo>
                  <a:cubicBezTo>
                    <a:pt x="319849" y="54102"/>
                    <a:pt x="328041" y="62277"/>
                    <a:pt x="338138" y="62277"/>
                  </a:cubicBezTo>
                  <a:cubicBezTo>
                    <a:pt x="348235" y="62277"/>
                    <a:pt x="356426" y="54102"/>
                    <a:pt x="356426" y="44012"/>
                  </a:cubicBezTo>
                  <a:cubicBezTo>
                    <a:pt x="356299" y="33998"/>
                    <a:pt x="348171" y="25938"/>
                    <a:pt x="338138" y="25938"/>
                  </a:cubicBezTo>
                  <a:close/>
                  <a:moveTo>
                    <a:pt x="246698" y="117070"/>
                  </a:moveTo>
                  <a:cubicBezTo>
                    <a:pt x="236601" y="117070"/>
                    <a:pt x="228410" y="125245"/>
                    <a:pt x="228410" y="135335"/>
                  </a:cubicBezTo>
                  <a:cubicBezTo>
                    <a:pt x="228410" y="145424"/>
                    <a:pt x="236601" y="153599"/>
                    <a:pt x="246698" y="153599"/>
                  </a:cubicBezTo>
                  <a:cubicBezTo>
                    <a:pt x="256794" y="153599"/>
                    <a:pt x="264986" y="145424"/>
                    <a:pt x="264986" y="135335"/>
                  </a:cubicBezTo>
                  <a:cubicBezTo>
                    <a:pt x="264986" y="125245"/>
                    <a:pt x="256794" y="117070"/>
                    <a:pt x="246698" y="117070"/>
                  </a:cubicBezTo>
                  <a:close/>
                  <a:moveTo>
                    <a:pt x="1023938" y="345376"/>
                  </a:moveTo>
                  <a:cubicBezTo>
                    <a:pt x="1013841" y="345376"/>
                    <a:pt x="1005650" y="353551"/>
                    <a:pt x="1005650" y="363640"/>
                  </a:cubicBezTo>
                  <a:cubicBezTo>
                    <a:pt x="1005650" y="373730"/>
                    <a:pt x="1013841" y="381905"/>
                    <a:pt x="1023938" y="381905"/>
                  </a:cubicBezTo>
                  <a:cubicBezTo>
                    <a:pt x="1034035" y="381905"/>
                    <a:pt x="1042226" y="373730"/>
                    <a:pt x="1042226" y="363640"/>
                  </a:cubicBezTo>
                  <a:cubicBezTo>
                    <a:pt x="1042226" y="353551"/>
                    <a:pt x="1034035" y="345376"/>
                    <a:pt x="1023938" y="345376"/>
                  </a:cubicBezTo>
                  <a:close/>
                  <a:moveTo>
                    <a:pt x="978218" y="25748"/>
                  </a:moveTo>
                  <a:cubicBezTo>
                    <a:pt x="968122" y="25748"/>
                    <a:pt x="959930" y="33922"/>
                    <a:pt x="959930" y="44012"/>
                  </a:cubicBezTo>
                  <a:cubicBezTo>
                    <a:pt x="959930" y="54102"/>
                    <a:pt x="968122" y="62277"/>
                    <a:pt x="978218" y="62277"/>
                  </a:cubicBezTo>
                  <a:cubicBezTo>
                    <a:pt x="988314" y="62277"/>
                    <a:pt x="996506" y="54102"/>
                    <a:pt x="996506" y="44012"/>
                  </a:cubicBezTo>
                  <a:cubicBezTo>
                    <a:pt x="996379" y="33998"/>
                    <a:pt x="988251" y="25938"/>
                    <a:pt x="978218" y="25938"/>
                  </a:cubicBezTo>
                  <a:close/>
                  <a:moveTo>
                    <a:pt x="1023938" y="436698"/>
                  </a:moveTo>
                  <a:cubicBezTo>
                    <a:pt x="1013841" y="436698"/>
                    <a:pt x="1005650" y="444873"/>
                    <a:pt x="1005650" y="454963"/>
                  </a:cubicBezTo>
                  <a:cubicBezTo>
                    <a:pt x="1005650" y="465053"/>
                    <a:pt x="1013841" y="473227"/>
                    <a:pt x="1023938" y="473227"/>
                  </a:cubicBezTo>
                  <a:cubicBezTo>
                    <a:pt x="1034035" y="473227"/>
                    <a:pt x="1042226" y="465053"/>
                    <a:pt x="1042226" y="454963"/>
                  </a:cubicBezTo>
                  <a:cubicBezTo>
                    <a:pt x="1042226" y="444873"/>
                    <a:pt x="1034035" y="436698"/>
                    <a:pt x="1023938" y="436698"/>
                  </a:cubicBezTo>
                  <a:close/>
                  <a:moveTo>
                    <a:pt x="978218" y="117070"/>
                  </a:moveTo>
                  <a:cubicBezTo>
                    <a:pt x="968122" y="117070"/>
                    <a:pt x="959930" y="125245"/>
                    <a:pt x="959930" y="135335"/>
                  </a:cubicBezTo>
                  <a:cubicBezTo>
                    <a:pt x="959930" y="145424"/>
                    <a:pt x="968122" y="153599"/>
                    <a:pt x="978218" y="153599"/>
                  </a:cubicBezTo>
                  <a:cubicBezTo>
                    <a:pt x="988314" y="153599"/>
                    <a:pt x="996506" y="145424"/>
                    <a:pt x="996506" y="135335"/>
                  </a:cubicBezTo>
                  <a:cubicBezTo>
                    <a:pt x="996506" y="125245"/>
                    <a:pt x="988314" y="117070"/>
                    <a:pt x="978218" y="117070"/>
                  </a:cubicBezTo>
                  <a:close/>
                  <a:moveTo>
                    <a:pt x="1069658" y="391037"/>
                  </a:moveTo>
                  <a:cubicBezTo>
                    <a:pt x="1059562" y="391037"/>
                    <a:pt x="1051370" y="399212"/>
                    <a:pt x="1051370" y="409302"/>
                  </a:cubicBezTo>
                  <a:cubicBezTo>
                    <a:pt x="1051370" y="419391"/>
                    <a:pt x="1059562" y="427566"/>
                    <a:pt x="1069658" y="427566"/>
                  </a:cubicBezTo>
                  <a:cubicBezTo>
                    <a:pt x="1079754" y="427566"/>
                    <a:pt x="1087946" y="419391"/>
                    <a:pt x="1087946" y="409302"/>
                  </a:cubicBezTo>
                  <a:cubicBezTo>
                    <a:pt x="1087946" y="399212"/>
                    <a:pt x="1079754" y="391037"/>
                    <a:pt x="1069658" y="391037"/>
                  </a:cubicBezTo>
                  <a:close/>
                  <a:moveTo>
                    <a:pt x="1023938" y="254054"/>
                  </a:moveTo>
                  <a:cubicBezTo>
                    <a:pt x="1013841" y="254054"/>
                    <a:pt x="1005650" y="262228"/>
                    <a:pt x="1005650" y="272318"/>
                  </a:cubicBezTo>
                  <a:cubicBezTo>
                    <a:pt x="1005650" y="282408"/>
                    <a:pt x="1013841" y="290583"/>
                    <a:pt x="1023938" y="290583"/>
                  </a:cubicBezTo>
                  <a:cubicBezTo>
                    <a:pt x="1034035" y="290583"/>
                    <a:pt x="1042226" y="282408"/>
                    <a:pt x="1042226" y="272318"/>
                  </a:cubicBezTo>
                  <a:cubicBezTo>
                    <a:pt x="1042099" y="262304"/>
                    <a:pt x="1033971" y="254244"/>
                    <a:pt x="1023938" y="254244"/>
                  </a:cubicBezTo>
                  <a:close/>
                  <a:moveTo>
                    <a:pt x="1023938" y="71409"/>
                  </a:moveTo>
                  <a:cubicBezTo>
                    <a:pt x="1013841" y="71409"/>
                    <a:pt x="1005650" y="79584"/>
                    <a:pt x="1005650" y="89673"/>
                  </a:cubicBezTo>
                  <a:cubicBezTo>
                    <a:pt x="1005650" y="99763"/>
                    <a:pt x="1013841" y="107938"/>
                    <a:pt x="1023938" y="107938"/>
                  </a:cubicBezTo>
                  <a:cubicBezTo>
                    <a:pt x="1034035" y="107938"/>
                    <a:pt x="1042226" y="99763"/>
                    <a:pt x="1042226" y="89673"/>
                  </a:cubicBezTo>
                  <a:cubicBezTo>
                    <a:pt x="1042226" y="79584"/>
                    <a:pt x="1034035" y="71409"/>
                    <a:pt x="1023938" y="71409"/>
                  </a:cubicBezTo>
                  <a:close/>
                  <a:moveTo>
                    <a:pt x="978218" y="208392"/>
                  </a:moveTo>
                  <a:cubicBezTo>
                    <a:pt x="968122" y="208392"/>
                    <a:pt x="959930" y="216567"/>
                    <a:pt x="959930" y="226657"/>
                  </a:cubicBezTo>
                  <a:cubicBezTo>
                    <a:pt x="959930" y="236747"/>
                    <a:pt x="968122" y="244921"/>
                    <a:pt x="978218" y="244921"/>
                  </a:cubicBezTo>
                  <a:cubicBezTo>
                    <a:pt x="988314" y="244921"/>
                    <a:pt x="996506" y="236747"/>
                    <a:pt x="996506" y="226657"/>
                  </a:cubicBezTo>
                  <a:cubicBezTo>
                    <a:pt x="996506" y="216567"/>
                    <a:pt x="988314" y="208392"/>
                    <a:pt x="978218" y="208392"/>
                  </a:cubicBezTo>
                  <a:close/>
                  <a:moveTo>
                    <a:pt x="1023938" y="162731"/>
                  </a:moveTo>
                  <a:cubicBezTo>
                    <a:pt x="1013841" y="162731"/>
                    <a:pt x="1005650" y="170906"/>
                    <a:pt x="1005650" y="180996"/>
                  </a:cubicBezTo>
                  <a:cubicBezTo>
                    <a:pt x="1005650" y="191086"/>
                    <a:pt x="1013841" y="199260"/>
                    <a:pt x="1023938" y="199260"/>
                  </a:cubicBezTo>
                  <a:cubicBezTo>
                    <a:pt x="1034035" y="199260"/>
                    <a:pt x="1042226" y="191086"/>
                    <a:pt x="1042226" y="180996"/>
                  </a:cubicBezTo>
                  <a:cubicBezTo>
                    <a:pt x="1042226" y="170906"/>
                    <a:pt x="1034035" y="162731"/>
                    <a:pt x="1023938" y="162731"/>
                  </a:cubicBezTo>
                  <a:close/>
                  <a:moveTo>
                    <a:pt x="932498" y="528021"/>
                  </a:moveTo>
                  <a:cubicBezTo>
                    <a:pt x="922338" y="527983"/>
                    <a:pt x="914147" y="536164"/>
                    <a:pt x="914083" y="546285"/>
                  </a:cubicBezTo>
                  <a:cubicBezTo>
                    <a:pt x="914019" y="556407"/>
                    <a:pt x="922211" y="564638"/>
                    <a:pt x="932371" y="564676"/>
                  </a:cubicBezTo>
                  <a:cubicBezTo>
                    <a:pt x="942531" y="564714"/>
                    <a:pt x="950723" y="556533"/>
                    <a:pt x="950786" y="546412"/>
                  </a:cubicBezTo>
                  <a:cubicBezTo>
                    <a:pt x="950786" y="546367"/>
                    <a:pt x="950786" y="546330"/>
                    <a:pt x="950786" y="546285"/>
                  </a:cubicBezTo>
                  <a:cubicBezTo>
                    <a:pt x="950786" y="536195"/>
                    <a:pt x="942594" y="528021"/>
                    <a:pt x="932498" y="528021"/>
                  </a:cubicBezTo>
                  <a:close/>
                  <a:moveTo>
                    <a:pt x="932498" y="436698"/>
                  </a:moveTo>
                  <a:cubicBezTo>
                    <a:pt x="922401" y="436698"/>
                    <a:pt x="914210" y="444873"/>
                    <a:pt x="914210" y="454963"/>
                  </a:cubicBezTo>
                  <a:cubicBezTo>
                    <a:pt x="914210" y="465053"/>
                    <a:pt x="922401" y="473227"/>
                    <a:pt x="932498" y="473227"/>
                  </a:cubicBezTo>
                  <a:cubicBezTo>
                    <a:pt x="942594" y="473227"/>
                    <a:pt x="950786" y="465053"/>
                    <a:pt x="950786" y="454963"/>
                  </a:cubicBezTo>
                  <a:cubicBezTo>
                    <a:pt x="950786" y="444873"/>
                    <a:pt x="942594" y="436698"/>
                    <a:pt x="932498" y="436698"/>
                  </a:cubicBezTo>
                  <a:close/>
                  <a:moveTo>
                    <a:pt x="932498" y="345376"/>
                  </a:moveTo>
                  <a:cubicBezTo>
                    <a:pt x="922401" y="345376"/>
                    <a:pt x="914210" y="353551"/>
                    <a:pt x="914210" y="363640"/>
                  </a:cubicBezTo>
                  <a:cubicBezTo>
                    <a:pt x="914210" y="373730"/>
                    <a:pt x="922401" y="381905"/>
                    <a:pt x="932498" y="381905"/>
                  </a:cubicBezTo>
                  <a:cubicBezTo>
                    <a:pt x="942594" y="381905"/>
                    <a:pt x="950786" y="373730"/>
                    <a:pt x="950786" y="363640"/>
                  </a:cubicBezTo>
                  <a:cubicBezTo>
                    <a:pt x="950786" y="353551"/>
                    <a:pt x="942594" y="345376"/>
                    <a:pt x="932498" y="345376"/>
                  </a:cubicBezTo>
                  <a:close/>
                  <a:moveTo>
                    <a:pt x="1069658" y="299715"/>
                  </a:moveTo>
                  <a:cubicBezTo>
                    <a:pt x="1059562" y="299715"/>
                    <a:pt x="1051370" y="307890"/>
                    <a:pt x="1051370" y="317979"/>
                  </a:cubicBezTo>
                  <a:cubicBezTo>
                    <a:pt x="1051370" y="328069"/>
                    <a:pt x="1059562" y="336244"/>
                    <a:pt x="1069658" y="336244"/>
                  </a:cubicBezTo>
                  <a:cubicBezTo>
                    <a:pt x="1079754" y="336244"/>
                    <a:pt x="1087946" y="328069"/>
                    <a:pt x="1087946" y="317979"/>
                  </a:cubicBezTo>
                  <a:cubicBezTo>
                    <a:pt x="1087946" y="307890"/>
                    <a:pt x="1079754" y="299715"/>
                    <a:pt x="1069658" y="299715"/>
                  </a:cubicBezTo>
                  <a:close/>
                  <a:moveTo>
                    <a:pt x="886778" y="25748"/>
                  </a:moveTo>
                  <a:cubicBezTo>
                    <a:pt x="876681" y="25748"/>
                    <a:pt x="868490" y="33922"/>
                    <a:pt x="868490" y="44012"/>
                  </a:cubicBezTo>
                  <a:cubicBezTo>
                    <a:pt x="868490" y="54102"/>
                    <a:pt x="876681" y="62277"/>
                    <a:pt x="886778" y="62277"/>
                  </a:cubicBezTo>
                  <a:cubicBezTo>
                    <a:pt x="896875" y="62277"/>
                    <a:pt x="905066" y="54102"/>
                    <a:pt x="905066" y="44012"/>
                  </a:cubicBezTo>
                  <a:cubicBezTo>
                    <a:pt x="904939" y="33998"/>
                    <a:pt x="896811" y="25938"/>
                    <a:pt x="886778" y="25938"/>
                  </a:cubicBezTo>
                  <a:close/>
                  <a:moveTo>
                    <a:pt x="932498" y="162731"/>
                  </a:moveTo>
                  <a:cubicBezTo>
                    <a:pt x="922401" y="162731"/>
                    <a:pt x="914210" y="170906"/>
                    <a:pt x="914210" y="180996"/>
                  </a:cubicBezTo>
                  <a:cubicBezTo>
                    <a:pt x="914210" y="191086"/>
                    <a:pt x="922401" y="199260"/>
                    <a:pt x="932498" y="199260"/>
                  </a:cubicBezTo>
                  <a:cubicBezTo>
                    <a:pt x="942594" y="199260"/>
                    <a:pt x="950786" y="191086"/>
                    <a:pt x="950786" y="180996"/>
                  </a:cubicBezTo>
                  <a:cubicBezTo>
                    <a:pt x="950786" y="170906"/>
                    <a:pt x="942594" y="162731"/>
                    <a:pt x="932498" y="162731"/>
                  </a:cubicBezTo>
                  <a:close/>
                  <a:moveTo>
                    <a:pt x="978218" y="482359"/>
                  </a:moveTo>
                  <a:cubicBezTo>
                    <a:pt x="968122" y="482359"/>
                    <a:pt x="959930" y="490534"/>
                    <a:pt x="959930" y="500624"/>
                  </a:cubicBezTo>
                  <a:cubicBezTo>
                    <a:pt x="959930" y="510714"/>
                    <a:pt x="968122" y="518888"/>
                    <a:pt x="978218" y="518888"/>
                  </a:cubicBezTo>
                  <a:cubicBezTo>
                    <a:pt x="988314" y="518888"/>
                    <a:pt x="996506" y="510714"/>
                    <a:pt x="996506" y="500624"/>
                  </a:cubicBezTo>
                  <a:cubicBezTo>
                    <a:pt x="996379" y="490610"/>
                    <a:pt x="988251" y="482550"/>
                    <a:pt x="978218" y="482550"/>
                  </a:cubicBezTo>
                  <a:close/>
                  <a:moveTo>
                    <a:pt x="978218" y="299715"/>
                  </a:moveTo>
                  <a:cubicBezTo>
                    <a:pt x="968122" y="299715"/>
                    <a:pt x="959930" y="307890"/>
                    <a:pt x="959930" y="317979"/>
                  </a:cubicBezTo>
                  <a:cubicBezTo>
                    <a:pt x="959930" y="328069"/>
                    <a:pt x="968122" y="336244"/>
                    <a:pt x="978218" y="336244"/>
                  </a:cubicBezTo>
                  <a:cubicBezTo>
                    <a:pt x="988314" y="336244"/>
                    <a:pt x="996506" y="328069"/>
                    <a:pt x="996506" y="317979"/>
                  </a:cubicBezTo>
                  <a:cubicBezTo>
                    <a:pt x="996506" y="307890"/>
                    <a:pt x="988314" y="299715"/>
                    <a:pt x="978218" y="299715"/>
                  </a:cubicBezTo>
                  <a:close/>
                  <a:moveTo>
                    <a:pt x="978218" y="391037"/>
                  </a:moveTo>
                  <a:cubicBezTo>
                    <a:pt x="968122" y="391037"/>
                    <a:pt x="959930" y="399212"/>
                    <a:pt x="959930" y="409302"/>
                  </a:cubicBezTo>
                  <a:cubicBezTo>
                    <a:pt x="959930" y="419391"/>
                    <a:pt x="968122" y="427566"/>
                    <a:pt x="978218" y="427566"/>
                  </a:cubicBezTo>
                  <a:cubicBezTo>
                    <a:pt x="988314" y="427566"/>
                    <a:pt x="996506" y="419391"/>
                    <a:pt x="996506" y="409302"/>
                  </a:cubicBezTo>
                  <a:cubicBezTo>
                    <a:pt x="996506" y="399212"/>
                    <a:pt x="988314" y="391037"/>
                    <a:pt x="978218" y="391037"/>
                  </a:cubicBezTo>
                  <a:close/>
                  <a:moveTo>
                    <a:pt x="932498" y="71409"/>
                  </a:moveTo>
                  <a:cubicBezTo>
                    <a:pt x="922401" y="71409"/>
                    <a:pt x="914210" y="79584"/>
                    <a:pt x="914210" y="89673"/>
                  </a:cubicBezTo>
                  <a:cubicBezTo>
                    <a:pt x="914210" y="99763"/>
                    <a:pt x="922401" y="107938"/>
                    <a:pt x="932498" y="107938"/>
                  </a:cubicBezTo>
                  <a:cubicBezTo>
                    <a:pt x="942594" y="107938"/>
                    <a:pt x="950786" y="99763"/>
                    <a:pt x="950786" y="89673"/>
                  </a:cubicBezTo>
                  <a:cubicBezTo>
                    <a:pt x="950786" y="79584"/>
                    <a:pt x="942594" y="71409"/>
                    <a:pt x="932498" y="71409"/>
                  </a:cubicBezTo>
                  <a:close/>
                  <a:moveTo>
                    <a:pt x="932498" y="254054"/>
                  </a:moveTo>
                  <a:cubicBezTo>
                    <a:pt x="922401" y="254054"/>
                    <a:pt x="914210" y="262228"/>
                    <a:pt x="914210" y="272318"/>
                  </a:cubicBezTo>
                  <a:cubicBezTo>
                    <a:pt x="914210" y="282408"/>
                    <a:pt x="922401" y="290583"/>
                    <a:pt x="932498" y="290583"/>
                  </a:cubicBezTo>
                  <a:cubicBezTo>
                    <a:pt x="942594" y="290583"/>
                    <a:pt x="950786" y="282408"/>
                    <a:pt x="950786" y="272318"/>
                  </a:cubicBezTo>
                  <a:cubicBezTo>
                    <a:pt x="950659" y="262304"/>
                    <a:pt x="942531" y="254244"/>
                    <a:pt x="932498" y="254244"/>
                  </a:cubicBezTo>
                  <a:close/>
                  <a:moveTo>
                    <a:pt x="1206818" y="162731"/>
                  </a:moveTo>
                  <a:cubicBezTo>
                    <a:pt x="1196722" y="162731"/>
                    <a:pt x="1188530" y="170906"/>
                    <a:pt x="1188530" y="180996"/>
                  </a:cubicBezTo>
                  <a:cubicBezTo>
                    <a:pt x="1188530" y="191086"/>
                    <a:pt x="1196722" y="199260"/>
                    <a:pt x="1206818" y="199260"/>
                  </a:cubicBezTo>
                  <a:cubicBezTo>
                    <a:pt x="1216914" y="199260"/>
                    <a:pt x="1225106" y="191086"/>
                    <a:pt x="1225106" y="180996"/>
                  </a:cubicBezTo>
                  <a:cubicBezTo>
                    <a:pt x="1225106" y="170906"/>
                    <a:pt x="1216914" y="162731"/>
                    <a:pt x="1206818" y="162731"/>
                  </a:cubicBezTo>
                  <a:close/>
                  <a:moveTo>
                    <a:pt x="1206818" y="71409"/>
                  </a:moveTo>
                  <a:cubicBezTo>
                    <a:pt x="1196722" y="71409"/>
                    <a:pt x="1188530" y="79584"/>
                    <a:pt x="1188530" y="89673"/>
                  </a:cubicBezTo>
                  <a:cubicBezTo>
                    <a:pt x="1188530" y="99763"/>
                    <a:pt x="1196722" y="107938"/>
                    <a:pt x="1206818" y="107938"/>
                  </a:cubicBezTo>
                  <a:cubicBezTo>
                    <a:pt x="1216914" y="107938"/>
                    <a:pt x="1225106" y="99763"/>
                    <a:pt x="1225106" y="89673"/>
                  </a:cubicBezTo>
                  <a:cubicBezTo>
                    <a:pt x="1225106" y="79584"/>
                    <a:pt x="1216914" y="71409"/>
                    <a:pt x="1206818" y="71409"/>
                  </a:cubicBezTo>
                  <a:close/>
                  <a:moveTo>
                    <a:pt x="1188593" y="272318"/>
                  </a:moveTo>
                  <a:cubicBezTo>
                    <a:pt x="1188593" y="276599"/>
                    <a:pt x="1190117" y="280734"/>
                    <a:pt x="1192912" y="283987"/>
                  </a:cubicBezTo>
                  <a:cubicBezTo>
                    <a:pt x="1198309" y="274221"/>
                    <a:pt x="1203706" y="264327"/>
                    <a:pt x="1209104" y="254307"/>
                  </a:cubicBezTo>
                  <a:cubicBezTo>
                    <a:pt x="1208342" y="254244"/>
                    <a:pt x="1207643" y="254244"/>
                    <a:pt x="1206881" y="254307"/>
                  </a:cubicBezTo>
                  <a:cubicBezTo>
                    <a:pt x="1196849" y="254307"/>
                    <a:pt x="1188721" y="262330"/>
                    <a:pt x="1188593" y="272318"/>
                  </a:cubicBezTo>
                  <a:close/>
                  <a:moveTo>
                    <a:pt x="658241" y="436698"/>
                  </a:moveTo>
                  <a:cubicBezTo>
                    <a:pt x="648145" y="436698"/>
                    <a:pt x="639953" y="444873"/>
                    <a:pt x="639953" y="454963"/>
                  </a:cubicBezTo>
                  <a:cubicBezTo>
                    <a:pt x="639953" y="465053"/>
                    <a:pt x="648145" y="473227"/>
                    <a:pt x="658241" y="473227"/>
                  </a:cubicBezTo>
                  <a:cubicBezTo>
                    <a:pt x="668338" y="473227"/>
                    <a:pt x="676529" y="465053"/>
                    <a:pt x="676529" y="454963"/>
                  </a:cubicBezTo>
                  <a:cubicBezTo>
                    <a:pt x="676529" y="444873"/>
                    <a:pt x="668338" y="436698"/>
                    <a:pt x="658241" y="436698"/>
                  </a:cubicBezTo>
                  <a:cubicBezTo>
                    <a:pt x="658241" y="436698"/>
                    <a:pt x="658178" y="436698"/>
                    <a:pt x="658178" y="436698"/>
                  </a:cubicBezTo>
                  <a:close/>
                  <a:moveTo>
                    <a:pt x="1161162" y="25748"/>
                  </a:moveTo>
                  <a:cubicBezTo>
                    <a:pt x="1151065" y="25748"/>
                    <a:pt x="1142874" y="33922"/>
                    <a:pt x="1142874" y="44012"/>
                  </a:cubicBezTo>
                  <a:cubicBezTo>
                    <a:pt x="1142874" y="54102"/>
                    <a:pt x="1151065" y="62277"/>
                    <a:pt x="1161162" y="62277"/>
                  </a:cubicBezTo>
                  <a:cubicBezTo>
                    <a:pt x="1171258" y="62277"/>
                    <a:pt x="1179450" y="54102"/>
                    <a:pt x="1179450" y="44012"/>
                  </a:cubicBezTo>
                  <a:cubicBezTo>
                    <a:pt x="1179323" y="33973"/>
                    <a:pt x="1171131" y="25900"/>
                    <a:pt x="1161098" y="25938"/>
                  </a:cubicBezTo>
                  <a:close/>
                  <a:moveTo>
                    <a:pt x="1280034" y="89673"/>
                  </a:moveTo>
                  <a:cubicBezTo>
                    <a:pt x="1280034" y="93859"/>
                    <a:pt x="1281494" y="97911"/>
                    <a:pt x="1284161" y="101152"/>
                  </a:cubicBezTo>
                  <a:cubicBezTo>
                    <a:pt x="1288606" y="91322"/>
                    <a:pt x="1293051" y="81493"/>
                    <a:pt x="1297432" y="71536"/>
                  </a:cubicBezTo>
                  <a:cubicBezTo>
                    <a:pt x="1287717" y="71942"/>
                    <a:pt x="1279970" y="79939"/>
                    <a:pt x="1279970" y="89673"/>
                  </a:cubicBezTo>
                  <a:close/>
                  <a:moveTo>
                    <a:pt x="1069722" y="208392"/>
                  </a:moveTo>
                  <a:cubicBezTo>
                    <a:pt x="1059625" y="208392"/>
                    <a:pt x="1051434" y="216567"/>
                    <a:pt x="1051434" y="226657"/>
                  </a:cubicBezTo>
                  <a:cubicBezTo>
                    <a:pt x="1051434" y="236747"/>
                    <a:pt x="1059625" y="244921"/>
                    <a:pt x="1069722" y="244921"/>
                  </a:cubicBezTo>
                  <a:cubicBezTo>
                    <a:pt x="1079818" y="244921"/>
                    <a:pt x="1088010" y="236747"/>
                    <a:pt x="1088010" y="226657"/>
                  </a:cubicBezTo>
                  <a:cubicBezTo>
                    <a:pt x="1088010" y="216567"/>
                    <a:pt x="1079818" y="208392"/>
                    <a:pt x="1069722" y="208392"/>
                  </a:cubicBezTo>
                  <a:cubicBezTo>
                    <a:pt x="1069722" y="208392"/>
                    <a:pt x="1069658" y="208392"/>
                    <a:pt x="1069658" y="208392"/>
                  </a:cubicBezTo>
                  <a:close/>
                  <a:moveTo>
                    <a:pt x="1252601" y="25748"/>
                  </a:moveTo>
                  <a:cubicBezTo>
                    <a:pt x="1242505" y="25748"/>
                    <a:pt x="1234313" y="33922"/>
                    <a:pt x="1234313" y="44012"/>
                  </a:cubicBezTo>
                  <a:cubicBezTo>
                    <a:pt x="1234313" y="54102"/>
                    <a:pt x="1242505" y="62277"/>
                    <a:pt x="1252601" y="62277"/>
                  </a:cubicBezTo>
                  <a:cubicBezTo>
                    <a:pt x="1262698" y="62277"/>
                    <a:pt x="1270889" y="54102"/>
                    <a:pt x="1270889" y="44012"/>
                  </a:cubicBezTo>
                  <a:cubicBezTo>
                    <a:pt x="1270762" y="33973"/>
                    <a:pt x="1262571" y="25900"/>
                    <a:pt x="1252538" y="25938"/>
                  </a:cubicBezTo>
                  <a:close/>
                  <a:moveTo>
                    <a:pt x="1252601" y="117070"/>
                  </a:moveTo>
                  <a:cubicBezTo>
                    <a:pt x="1242505" y="117070"/>
                    <a:pt x="1234313" y="125245"/>
                    <a:pt x="1234313" y="135335"/>
                  </a:cubicBezTo>
                  <a:cubicBezTo>
                    <a:pt x="1234313" y="145424"/>
                    <a:pt x="1242505" y="153599"/>
                    <a:pt x="1252601" y="153599"/>
                  </a:cubicBezTo>
                  <a:cubicBezTo>
                    <a:pt x="1255396" y="153574"/>
                    <a:pt x="1258189" y="152901"/>
                    <a:pt x="1260729" y="151633"/>
                  </a:cubicBezTo>
                  <a:cubicBezTo>
                    <a:pt x="1263904" y="144847"/>
                    <a:pt x="1267079" y="138062"/>
                    <a:pt x="1270318" y="131149"/>
                  </a:cubicBezTo>
                  <a:cubicBezTo>
                    <a:pt x="1268413" y="122879"/>
                    <a:pt x="1261047" y="117032"/>
                    <a:pt x="1252538" y="117070"/>
                  </a:cubicBezTo>
                  <a:close/>
                  <a:moveTo>
                    <a:pt x="1280224" y="0"/>
                  </a:moveTo>
                  <a:cubicBezTo>
                    <a:pt x="1281050" y="9982"/>
                    <a:pt x="1289812" y="17396"/>
                    <a:pt x="1299846" y="16558"/>
                  </a:cubicBezTo>
                  <a:cubicBezTo>
                    <a:pt x="1308672" y="15816"/>
                    <a:pt x="1315657" y="8821"/>
                    <a:pt x="1316419" y="0"/>
                  </a:cubicBezTo>
                  <a:close/>
                  <a:moveTo>
                    <a:pt x="1115124" y="345376"/>
                  </a:moveTo>
                  <a:cubicBezTo>
                    <a:pt x="1105027" y="345376"/>
                    <a:pt x="1096836" y="353551"/>
                    <a:pt x="1096836" y="363640"/>
                  </a:cubicBezTo>
                  <a:cubicBezTo>
                    <a:pt x="1096836" y="373730"/>
                    <a:pt x="1105027" y="381905"/>
                    <a:pt x="1115124" y="381905"/>
                  </a:cubicBezTo>
                  <a:cubicBezTo>
                    <a:pt x="1125221" y="381905"/>
                    <a:pt x="1133412" y="373730"/>
                    <a:pt x="1133412" y="363640"/>
                  </a:cubicBezTo>
                  <a:cubicBezTo>
                    <a:pt x="1133412" y="353652"/>
                    <a:pt x="1125411" y="345515"/>
                    <a:pt x="1115378" y="345376"/>
                  </a:cubicBezTo>
                  <a:close/>
                  <a:moveTo>
                    <a:pt x="1115124" y="254054"/>
                  </a:moveTo>
                  <a:cubicBezTo>
                    <a:pt x="1105027" y="254054"/>
                    <a:pt x="1096836" y="262228"/>
                    <a:pt x="1096836" y="272318"/>
                  </a:cubicBezTo>
                  <a:cubicBezTo>
                    <a:pt x="1096836" y="282408"/>
                    <a:pt x="1105027" y="290583"/>
                    <a:pt x="1115124" y="290583"/>
                  </a:cubicBezTo>
                  <a:cubicBezTo>
                    <a:pt x="1125221" y="290583"/>
                    <a:pt x="1133412" y="282408"/>
                    <a:pt x="1133412" y="272318"/>
                  </a:cubicBezTo>
                  <a:cubicBezTo>
                    <a:pt x="1133285" y="262406"/>
                    <a:pt x="1125284" y="254383"/>
                    <a:pt x="1115378" y="254244"/>
                  </a:cubicBezTo>
                  <a:close/>
                  <a:moveTo>
                    <a:pt x="1069404" y="25748"/>
                  </a:moveTo>
                  <a:cubicBezTo>
                    <a:pt x="1059307" y="25748"/>
                    <a:pt x="1051116" y="33922"/>
                    <a:pt x="1051116" y="44012"/>
                  </a:cubicBezTo>
                  <a:cubicBezTo>
                    <a:pt x="1051116" y="54102"/>
                    <a:pt x="1059307" y="62277"/>
                    <a:pt x="1069404" y="62277"/>
                  </a:cubicBezTo>
                  <a:cubicBezTo>
                    <a:pt x="1079500" y="62277"/>
                    <a:pt x="1087692" y="54102"/>
                    <a:pt x="1087692" y="44012"/>
                  </a:cubicBezTo>
                  <a:cubicBezTo>
                    <a:pt x="1087565" y="34100"/>
                    <a:pt x="1079564" y="26078"/>
                    <a:pt x="1069658" y="25938"/>
                  </a:cubicBezTo>
                  <a:close/>
                  <a:moveTo>
                    <a:pt x="1069404" y="117070"/>
                  </a:moveTo>
                  <a:cubicBezTo>
                    <a:pt x="1059307" y="117070"/>
                    <a:pt x="1051116" y="125245"/>
                    <a:pt x="1051116" y="135335"/>
                  </a:cubicBezTo>
                  <a:cubicBezTo>
                    <a:pt x="1051116" y="145424"/>
                    <a:pt x="1059307" y="153599"/>
                    <a:pt x="1069404" y="153599"/>
                  </a:cubicBezTo>
                  <a:cubicBezTo>
                    <a:pt x="1079500" y="153599"/>
                    <a:pt x="1087692" y="145424"/>
                    <a:pt x="1087692" y="135335"/>
                  </a:cubicBezTo>
                  <a:cubicBezTo>
                    <a:pt x="1087692" y="125346"/>
                    <a:pt x="1079627" y="117210"/>
                    <a:pt x="1069658" y="117070"/>
                  </a:cubicBezTo>
                  <a:close/>
                  <a:moveTo>
                    <a:pt x="1160844" y="299715"/>
                  </a:moveTo>
                  <a:cubicBezTo>
                    <a:pt x="1150748" y="299715"/>
                    <a:pt x="1142556" y="307890"/>
                    <a:pt x="1142556" y="317979"/>
                  </a:cubicBezTo>
                  <a:cubicBezTo>
                    <a:pt x="1142556" y="328069"/>
                    <a:pt x="1150748" y="336244"/>
                    <a:pt x="1160844" y="336244"/>
                  </a:cubicBezTo>
                  <a:lnTo>
                    <a:pt x="1162495" y="336244"/>
                  </a:lnTo>
                  <a:cubicBezTo>
                    <a:pt x="1167512" y="327790"/>
                    <a:pt x="1172528" y="319330"/>
                    <a:pt x="1177544" y="310876"/>
                  </a:cubicBezTo>
                  <a:cubicBezTo>
                    <a:pt x="1174750" y="304255"/>
                    <a:pt x="1168274" y="299892"/>
                    <a:pt x="1161098" y="299715"/>
                  </a:cubicBezTo>
                  <a:close/>
                  <a:moveTo>
                    <a:pt x="1160844" y="208392"/>
                  </a:moveTo>
                  <a:cubicBezTo>
                    <a:pt x="1150748" y="208392"/>
                    <a:pt x="1142556" y="216567"/>
                    <a:pt x="1142556" y="226657"/>
                  </a:cubicBezTo>
                  <a:cubicBezTo>
                    <a:pt x="1142556" y="236747"/>
                    <a:pt x="1150748" y="244921"/>
                    <a:pt x="1160844" y="244921"/>
                  </a:cubicBezTo>
                  <a:cubicBezTo>
                    <a:pt x="1170940" y="244921"/>
                    <a:pt x="1179132" y="236747"/>
                    <a:pt x="1179132" y="226657"/>
                  </a:cubicBezTo>
                  <a:cubicBezTo>
                    <a:pt x="1179132" y="216669"/>
                    <a:pt x="1171067" y="208532"/>
                    <a:pt x="1161098" y="208392"/>
                  </a:cubicBezTo>
                  <a:close/>
                  <a:moveTo>
                    <a:pt x="1115124" y="162731"/>
                  </a:moveTo>
                  <a:cubicBezTo>
                    <a:pt x="1105027" y="162731"/>
                    <a:pt x="1096836" y="170906"/>
                    <a:pt x="1096836" y="180996"/>
                  </a:cubicBezTo>
                  <a:cubicBezTo>
                    <a:pt x="1096836" y="191086"/>
                    <a:pt x="1105027" y="199260"/>
                    <a:pt x="1115124" y="199260"/>
                  </a:cubicBezTo>
                  <a:cubicBezTo>
                    <a:pt x="1125221" y="199260"/>
                    <a:pt x="1133412" y="191086"/>
                    <a:pt x="1133412" y="180996"/>
                  </a:cubicBezTo>
                  <a:cubicBezTo>
                    <a:pt x="1133412" y="171007"/>
                    <a:pt x="1125411" y="162871"/>
                    <a:pt x="1115378" y="162731"/>
                  </a:cubicBezTo>
                  <a:close/>
                  <a:moveTo>
                    <a:pt x="1115124" y="71409"/>
                  </a:moveTo>
                  <a:cubicBezTo>
                    <a:pt x="1105027" y="71409"/>
                    <a:pt x="1096836" y="79584"/>
                    <a:pt x="1096836" y="89673"/>
                  </a:cubicBezTo>
                  <a:cubicBezTo>
                    <a:pt x="1096836" y="99763"/>
                    <a:pt x="1105027" y="107938"/>
                    <a:pt x="1115124" y="107938"/>
                  </a:cubicBezTo>
                  <a:cubicBezTo>
                    <a:pt x="1125221" y="107938"/>
                    <a:pt x="1133412" y="99763"/>
                    <a:pt x="1133412" y="89673"/>
                  </a:cubicBezTo>
                  <a:cubicBezTo>
                    <a:pt x="1133412" y="79685"/>
                    <a:pt x="1125411" y="71548"/>
                    <a:pt x="1115378" y="71409"/>
                  </a:cubicBezTo>
                  <a:close/>
                  <a:moveTo>
                    <a:pt x="1160844" y="117070"/>
                  </a:moveTo>
                  <a:cubicBezTo>
                    <a:pt x="1150748" y="117070"/>
                    <a:pt x="1142556" y="125245"/>
                    <a:pt x="1142556" y="135335"/>
                  </a:cubicBezTo>
                  <a:cubicBezTo>
                    <a:pt x="1142556" y="145424"/>
                    <a:pt x="1150748" y="153599"/>
                    <a:pt x="1160844" y="153599"/>
                  </a:cubicBezTo>
                  <a:cubicBezTo>
                    <a:pt x="1170940" y="153599"/>
                    <a:pt x="1179132" y="145424"/>
                    <a:pt x="1179132" y="135335"/>
                  </a:cubicBezTo>
                  <a:cubicBezTo>
                    <a:pt x="1179132" y="125346"/>
                    <a:pt x="1171067" y="117210"/>
                    <a:pt x="1161098" y="117070"/>
                  </a:cubicBezTo>
                  <a:close/>
                  <a:moveTo>
                    <a:pt x="749364" y="619343"/>
                  </a:moveTo>
                  <a:cubicBezTo>
                    <a:pt x="739267" y="619343"/>
                    <a:pt x="731076" y="627518"/>
                    <a:pt x="731076" y="637607"/>
                  </a:cubicBezTo>
                  <a:cubicBezTo>
                    <a:pt x="731076" y="640747"/>
                    <a:pt x="731965" y="643822"/>
                    <a:pt x="733489" y="646549"/>
                  </a:cubicBezTo>
                  <a:cubicBezTo>
                    <a:pt x="743776" y="647057"/>
                    <a:pt x="754190" y="647310"/>
                    <a:pt x="764794" y="647374"/>
                  </a:cubicBezTo>
                  <a:cubicBezTo>
                    <a:pt x="770192" y="638850"/>
                    <a:pt x="767652" y="627568"/>
                    <a:pt x="759143" y="622171"/>
                  </a:cubicBezTo>
                  <a:cubicBezTo>
                    <a:pt x="756222" y="620326"/>
                    <a:pt x="752793" y="619349"/>
                    <a:pt x="749364" y="619343"/>
                  </a:cubicBezTo>
                  <a:close/>
                  <a:moveTo>
                    <a:pt x="749364" y="436698"/>
                  </a:moveTo>
                  <a:cubicBezTo>
                    <a:pt x="739267" y="436698"/>
                    <a:pt x="731076" y="444873"/>
                    <a:pt x="731076" y="454963"/>
                  </a:cubicBezTo>
                  <a:cubicBezTo>
                    <a:pt x="731076" y="465053"/>
                    <a:pt x="739267" y="473227"/>
                    <a:pt x="749364" y="473227"/>
                  </a:cubicBezTo>
                  <a:cubicBezTo>
                    <a:pt x="759461" y="473227"/>
                    <a:pt x="767652" y="465053"/>
                    <a:pt x="767652" y="454963"/>
                  </a:cubicBezTo>
                  <a:cubicBezTo>
                    <a:pt x="767652" y="444974"/>
                    <a:pt x="759587" y="436838"/>
                    <a:pt x="749618" y="436698"/>
                  </a:cubicBezTo>
                  <a:close/>
                  <a:moveTo>
                    <a:pt x="749364" y="528021"/>
                  </a:moveTo>
                  <a:cubicBezTo>
                    <a:pt x="739204" y="527983"/>
                    <a:pt x="731012" y="536164"/>
                    <a:pt x="730949" y="546285"/>
                  </a:cubicBezTo>
                  <a:cubicBezTo>
                    <a:pt x="730886" y="556407"/>
                    <a:pt x="739077" y="564638"/>
                    <a:pt x="749237" y="564676"/>
                  </a:cubicBezTo>
                  <a:cubicBezTo>
                    <a:pt x="759397" y="564714"/>
                    <a:pt x="767588" y="556533"/>
                    <a:pt x="767652" y="546412"/>
                  </a:cubicBezTo>
                  <a:cubicBezTo>
                    <a:pt x="767652" y="546367"/>
                    <a:pt x="767652" y="546330"/>
                    <a:pt x="767652" y="546285"/>
                  </a:cubicBezTo>
                  <a:cubicBezTo>
                    <a:pt x="767652" y="536297"/>
                    <a:pt x="759587" y="528160"/>
                    <a:pt x="749618" y="528021"/>
                  </a:cubicBezTo>
                  <a:close/>
                  <a:moveTo>
                    <a:pt x="703644" y="25748"/>
                  </a:moveTo>
                  <a:cubicBezTo>
                    <a:pt x="693548" y="25748"/>
                    <a:pt x="685356" y="33922"/>
                    <a:pt x="685356" y="44012"/>
                  </a:cubicBezTo>
                  <a:cubicBezTo>
                    <a:pt x="685356" y="54102"/>
                    <a:pt x="693548" y="62277"/>
                    <a:pt x="703644" y="62277"/>
                  </a:cubicBezTo>
                  <a:cubicBezTo>
                    <a:pt x="713740" y="62277"/>
                    <a:pt x="721932" y="54102"/>
                    <a:pt x="721932" y="44012"/>
                  </a:cubicBezTo>
                  <a:cubicBezTo>
                    <a:pt x="721805" y="34100"/>
                    <a:pt x="713804" y="26078"/>
                    <a:pt x="703898" y="25938"/>
                  </a:cubicBezTo>
                  <a:close/>
                  <a:moveTo>
                    <a:pt x="749364" y="162731"/>
                  </a:moveTo>
                  <a:cubicBezTo>
                    <a:pt x="739267" y="162731"/>
                    <a:pt x="731076" y="170906"/>
                    <a:pt x="731076" y="180996"/>
                  </a:cubicBezTo>
                  <a:cubicBezTo>
                    <a:pt x="731076" y="191086"/>
                    <a:pt x="739267" y="199260"/>
                    <a:pt x="749364" y="199260"/>
                  </a:cubicBezTo>
                  <a:cubicBezTo>
                    <a:pt x="759461" y="199260"/>
                    <a:pt x="767652" y="191086"/>
                    <a:pt x="767652" y="180996"/>
                  </a:cubicBezTo>
                  <a:cubicBezTo>
                    <a:pt x="767652" y="171007"/>
                    <a:pt x="759587" y="162871"/>
                    <a:pt x="749618" y="162731"/>
                  </a:cubicBezTo>
                  <a:close/>
                  <a:moveTo>
                    <a:pt x="749364" y="345376"/>
                  </a:moveTo>
                  <a:cubicBezTo>
                    <a:pt x="739267" y="345376"/>
                    <a:pt x="731076" y="353551"/>
                    <a:pt x="731076" y="363640"/>
                  </a:cubicBezTo>
                  <a:cubicBezTo>
                    <a:pt x="731076" y="373730"/>
                    <a:pt x="739267" y="381905"/>
                    <a:pt x="749364" y="381905"/>
                  </a:cubicBezTo>
                  <a:cubicBezTo>
                    <a:pt x="759461" y="381905"/>
                    <a:pt x="767652" y="373730"/>
                    <a:pt x="767652" y="363640"/>
                  </a:cubicBezTo>
                  <a:cubicBezTo>
                    <a:pt x="767652" y="353652"/>
                    <a:pt x="759587" y="345515"/>
                    <a:pt x="749618" y="345376"/>
                  </a:cubicBezTo>
                  <a:close/>
                  <a:moveTo>
                    <a:pt x="749364" y="71409"/>
                  </a:moveTo>
                  <a:cubicBezTo>
                    <a:pt x="739267" y="71409"/>
                    <a:pt x="731076" y="79584"/>
                    <a:pt x="731076" y="89673"/>
                  </a:cubicBezTo>
                  <a:cubicBezTo>
                    <a:pt x="731076" y="99763"/>
                    <a:pt x="739267" y="107938"/>
                    <a:pt x="749364" y="107938"/>
                  </a:cubicBezTo>
                  <a:cubicBezTo>
                    <a:pt x="759461" y="107938"/>
                    <a:pt x="767652" y="99763"/>
                    <a:pt x="767652" y="89673"/>
                  </a:cubicBezTo>
                  <a:cubicBezTo>
                    <a:pt x="767652" y="79685"/>
                    <a:pt x="759587" y="71548"/>
                    <a:pt x="749618" y="71409"/>
                  </a:cubicBezTo>
                  <a:close/>
                  <a:moveTo>
                    <a:pt x="703644" y="117070"/>
                  </a:moveTo>
                  <a:cubicBezTo>
                    <a:pt x="693548" y="117070"/>
                    <a:pt x="685356" y="125245"/>
                    <a:pt x="685356" y="135335"/>
                  </a:cubicBezTo>
                  <a:cubicBezTo>
                    <a:pt x="685356" y="145424"/>
                    <a:pt x="693548" y="153599"/>
                    <a:pt x="703644" y="153599"/>
                  </a:cubicBezTo>
                  <a:cubicBezTo>
                    <a:pt x="713740" y="153599"/>
                    <a:pt x="721932" y="145424"/>
                    <a:pt x="721932" y="135335"/>
                  </a:cubicBezTo>
                  <a:cubicBezTo>
                    <a:pt x="721932" y="125346"/>
                    <a:pt x="713867" y="117210"/>
                    <a:pt x="703898" y="117070"/>
                  </a:cubicBezTo>
                  <a:close/>
                  <a:moveTo>
                    <a:pt x="749364" y="254054"/>
                  </a:moveTo>
                  <a:cubicBezTo>
                    <a:pt x="739267" y="254054"/>
                    <a:pt x="731076" y="262228"/>
                    <a:pt x="731076" y="272318"/>
                  </a:cubicBezTo>
                  <a:cubicBezTo>
                    <a:pt x="731076" y="282408"/>
                    <a:pt x="739267" y="290583"/>
                    <a:pt x="749364" y="290583"/>
                  </a:cubicBezTo>
                  <a:cubicBezTo>
                    <a:pt x="759461" y="290583"/>
                    <a:pt x="767652" y="282408"/>
                    <a:pt x="767652" y="272318"/>
                  </a:cubicBezTo>
                  <a:cubicBezTo>
                    <a:pt x="767525" y="262406"/>
                    <a:pt x="759524" y="254383"/>
                    <a:pt x="749618" y="254244"/>
                  </a:cubicBezTo>
                  <a:close/>
                  <a:moveTo>
                    <a:pt x="703644" y="482359"/>
                  </a:moveTo>
                  <a:cubicBezTo>
                    <a:pt x="693548" y="482359"/>
                    <a:pt x="685356" y="490534"/>
                    <a:pt x="685356" y="500624"/>
                  </a:cubicBezTo>
                  <a:cubicBezTo>
                    <a:pt x="685356" y="510714"/>
                    <a:pt x="693548" y="518888"/>
                    <a:pt x="703644" y="518888"/>
                  </a:cubicBezTo>
                  <a:cubicBezTo>
                    <a:pt x="713740" y="518888"/>
                    <a:pt x="721932" y="510714"/>
                    <a:pt x="721932" y="500624"/>
                  </a:cubicBezTo>
                  <a:cubicBezTo>
                    <a:pt x="721805" y="490712"/>
                    <a:pt x="713804" y="482689"/>
                    <a:pt x="703898" y="482550"/>
                  </a:cubicBezTo>
                  <a:close/>
                  <a:moveTo>
                    <a:pt x="657924" y="71409"/>
                  </a:moveTo>
                  <a:cubicBezTo>
                    <a:pt x="647827" y="71409"/>
                    <a:pt x="639636" y="79584"/>
                    <a:pt x="639636" y="89673"/>
                  </a:cubicBezTo>
                  <a:cubicBezTo>
                    <a:pt x="639636" y="99763"/>
                    <a:pt x="647827" y="107938"/>
                    <a:pt x="657924" y="107938"/>
                  </a:cubicBezTo>
                  <a:cubicBezTo>
                    <a:pt x="668020" y="107938"/>
                    <a:pt x="676212" y="99763"/>
                    <a:pt x="676212" y="89673"/>
                  </a:cubicBezTo>
                  <a:cubicBezTo>
                    <a:pt x="676212" y="79685"/>
                    <a:pt x="668211" y="71548"/>
                    <a:pt x="658178" y="71409"/>
                  </a:cubicBezTo>
                  <a:close/>
                  <a:moveTo>
                    <a:pt x="886524" y="117070"/>
                  </a:moveTo>
                  <a:cubicBezTo>
                    <a:pt x="876427" y="117070"/>
                    <a:pt x="868236" y="125245"/>
                    <a:pt x="868236" y="135335"/>
                  </a:cubicBezTo>
                  <a:cubicBezTo>
                    <a:pt x="868236" y="145424"/>
                    <a:pt x="876427" y="153599"/>
                    <a:pt x="886524" y="153599"/>
                  </a:cubicBezTo>
                  <a:cubicBezTo>
                    <a:pt x="896620" y="153599"/>
                    <a:pt x="904812" y="145424"/>
                    <a:pt x="904812" y="135335"/>
                  </a:cubicBezTo>
                  <a:cubicBezTo>
                    <a:pt x="904812" y="125346"/>
                    <a:pt x="896811" y="117210"/>
                    <a:pt x="886778" y="117070"/>
                  </a:cubicBezTo>
                  <a:close/>
                  <a:moveTo>
                    <a:pt x="657924" y="162731"/>
                  </a:moveTo>
                  <a:cubicBezTo>
                    <a:pt x="647827" y="162731"/>
                    <a:pt x="639636" y="170906"/>
                    <a:pt x="639636" y="180996"/>
                  </a:cubicBezTo>
                  <a:cubicBezTo>
                    <a:pt x="639636" y="191086"/>
                    <a:pt x="647827" y="199260"/>
                    <a:pt x="657924" y="199260"/>
                  </a:cubicBezTo>
                  <a:cubicBezTo>
                    <a:pt x="668020" y="199260"/>
                    <a:pt x="676212" y="191086"/>
                    <a:pt x="676212" y="180996"/>
                  </a:cubicBezTo>
                  <a:cubicBezTo>
                    <a:pt x="676212" y="171007"/>
                    <a:pt x="668211" y="162871"/>
                    <a:pt x="658178" y="162731"/>
                  </a:cubicBezTo>
                  <a:close/>
                  <a:moveTo>
                    <a:pt x="657924" y="345376"/>
                  </a:moveTo>
                  <a:cubicBezTo>
                    <a:pt x="647827" y="345376"/>
                    <a:pt x="639636" y="353551"/>
                    <a:pt x="639636" y="363640"/>
                  </a:cubicBezTo>
                  <a:cubicBezTo>
                    <a:pt x="639636" y="373730"/>
                    <a:pt x="647827" y="381905"/>
                    <a:pt x="657924" y="381905"/>
                  </a:cubicBezTo>
                  <a:cubicBezTo>
                    <a:pt x="668020" y="381905"/>
                    <a:pt x="676212" y="373730"/>
                    <a:pt x="676212" y="363640"/>
                  </a:cubicBezTo>
                  <a:cubicBezTo>
                    <a:pt x="676212" y="353652"/>
                    <a:pt x="668211" y="345515"/>
                    <a:pt x="658178" y="345376"/>
                  </a:cubicBezTo>
                  <a:close/>
                  <a:moveTo>
                    <a:pt x="703644" y="391037"/>
                  </a:moveTo>
                  <a:cubicBezTo>
                    <a:pt x="693548" y="391037"/>
                    <a:pt x="685356" y="399212"/>
                    <a:pt x="685356" y="409302"/>
                  </a:cubicBezTo>
                  <a:cubicBezTo>
                    <a:pt x="685356" y="419391"/>
                    <a:pt x="693548" y="427566"/>
                    <a:pt x="703644" y="427566"/>
                  </a:cubicBezTo>
                  <a:cubicBezTo>
                    <a:pt x="713740" y="427566"/>
                    <a:pt x="721932" y="419391"/>
                    <a:pt x="721932" y="409302"/>
                  </a:cubicBezTo>
                  <a:cubicBezTo>
                    <a:pt x="721932" y="399313"/>
                    <a:pt x="713867" y="391177"/>
                    <a:pt x="703898" y="391037"/>
                  </a:cubicBezTo>
                  <a:close/>
                  <a:moveTo>
                    <a:pt x="703644" y="573682"/>
                  </a:moveTo>
                  <a:cubicBezTo>
                    <a:pt x="693548" y="573682"/>
                    <a:pt x="685356" y="581856"/>
                    <a:pt x="685356" y="591946"/>
                  </a:cubicBezTo>
                  <a:cubicBezTo>
                    <a:pt x="685356" y="602036"/>
                    <a:pt x="693548" y="610211"/>
                    <a:pt x="703644" y="610211"/>
                  </a:cubicBezTo>
                  <a:cubicBezTo>
                    <a:pt x="713740" y="610211"/>
                    <a:pt x="721932" y="602036"/>
                    <a:pt x="721932" y="591946"/>
                  </a:cubicBezTo>
                  <a:cubicBezTo>
                    <a:pt x="721932" y="581958"/>
                    <a:pt x="713867" y="573821"/>
                    <a:pt x="703898" y="573682"/>
                  </a:cubicBezTo>
                  <a:close/>
                  <a:moveTo>
                    <a:pt x="703644" y="208392"/>
                  </a:moveTo>
                  <a:cubicBezTo>
                    <a:pt x="693548" y="208392"/>
                    <a:pt x="685356" y="216567"/>
                    <a:pt x="685356" y="226657"/>
                  </a:cubicBezTo>
                  <a:cubicBezTo>
                    <a:pt x="685356" y="236747"/>
                    <a:pt x="693548" y="244921"/>
                    <a:pt x="703644" y="244921"/>
                  </a:cubicBezTo>
                  <a:cubicBezTo>
                    <a:pt x="713740" y="244921"/>
                    <a:pt x="721932" y="236747"/>
                    <a:pt x="721932" y="226657"/>
                  </a:cubicBezTo>
                  <a:cubicBezTo>
                    <a:pt x="721932" y="216669"/>
                    <a:pt x="713867" y="208532"/>
                    <a:pt x="703898" y="208392"/>
                  </a:cubicBezTo>
                  <a:close/>
                  <a:moveTo>
                    <a:pt x="703644" y="299715"/>
                  </a:moveTo>
                  <a:cubicBezTo>
                    <a:pt x="693548" y="299715"/>
                    <a:pt x="685356" y="307890"/>
                    <a:pt x="685356" y="317979"/>
                  </a:cubicBezTo>
                  <a:cubicBezTo>
                    <a:pt x="685356" y="328069"/>
                    <a:pt x="693548" y="336244"/>
                    <a:pt x="703644" y="336244"/>
                  </a:cubicBezTo>
                  <a:cubicBezTo>
                    <a:pt x="713740" y="336244"/>
                    <a:pt x="721932" y="328069"/>
                    <a:pt x="721932" y="317979"/>
                  </a:cubicBezTo>
                  <a:cubicBezTo>
                    <a:pt x="721932" y="307991"/>
                    <a:pt x="713867" y="299854"/>
                    <a:pt x="703898" y="299715"/>
                  </a:cubicBezTo>
                  <a:close/>
                  <a:moveTo>
                    <a:pt x="795084" y="573682"/>
                  </a:moveTo>
                  <a:cubicBezTo>
                    <a:pt x="784987" y="573682"/>
                    <a:pt x="776796" y="581856"/>
                    <a:pt x="776796" y="591946"/>
                  </a:cubicBezTo>
                  <a:cubicBezTo>
                    <a:pt x="776796" y="602036"/>
                    <a:pt x="784987" y="610211"/>
                    <a:pt x="795084" y="610211"/>
                  </a:cubicBezTo>
                  <a:cubicBezTo>
                    <a:pt x="805180" y="610211"/>
                    <a:pt x="813372" y="602036"/>
                    <a:pt x="813372" y="591946"/>
                  </a:cubicBezTo>
                  <a:cubicBezTo>
                    <a:pt x="813372" y="581958"/>
                    <a:pt x="805371" y="573821"/>
                    <a:pt x="795338" y="573682"/>
                  </a:cubicBezTo>
                  <a:close/>
                  <a:moveTo>
                    <a:pt x="657924" y="254054"/>
                  </a:moveTo>
                  <a:cubicBezTo>
                    <a:pt x="647827" y="254054"/>
                    <a:pt x="639636" y="262228"/>
                    <a:pt x="639636" y="272318"/>
                  </a:cubicBezTo>
                  <a:cubicBezTo>
                    <a:pt x="639636" y="282408"/>
                    <a:pt x="647827" y="290583"/>
                    <a:pt x="657924" y="290583"/>
                  </a:cubicBezTo>
                  <a:cubicBezTo>
                    <a:pt x="668020" y="290583"/>
                    <a:pt x="676212" y="282408"/>
                    <a:pt x="676212" y="272318"/>
                  </a:cubicBezTo>
                  <a:cubicBezTo>
                    <a:pt x="676085" y="262406"/>
                    <a:pt x="668084" y="254383"/>
                    <a:pt x="658178" y="254244"/>
                  </a:cubicBezTo>
                  <a:close/>
                  <a:moveTo>
                    <a:pt x="840804" y="162731"/>
                  </a:moveTo>
                  <a:cubicBezTo>
                    <a:pt x="830707" y="162731"/>
                    <a:pt x="822516" y="170906"/>
                    <a:pt x="822516" y="180996"/>
                  </a:cubicBezTo>
                  <a:cubicBezTo>
                    <a:pt x="822516" y="191086"/>
                    <a:pt x="830707" y="199260"/>
                    <a:pt x="840804" y="199260"/>
                  </a:cubicBezTo>
                  <a:cubicBezTo>
                    <a:pt x="850900" y="199260"/>
                    <a:pt x="859092" y="191086"/>
                    <a:pt x="859092" y="180996"/>
                  </a:cubicBezTo>
                  <a:cubicBezTo>
                    <a:pt x="859092" y="171007"/>
                    <a:pt x="851027" y="162871"/>
                    <a:pt x="841058" y="162731"/>
                  </a:cubicBezTo>
                  <a:close/>
                  <a:moveTo>
                    <a:pt x="840804" y="71409"/>
                  </a:moveTo>
                  <a:cubicBezTo>
                    <a:pt x="830707" y="71409"/>
                    <a:pt x="822516" y="79584"/>
                    <a:pt x="822516" y="89673"/>
                  </a:cubicBezTo>
                  <a:cubicBezTo>
                    <a:pt x="822516" y="99763"/>
                    <a:pt x="830707" y="107938"/>
                    <a:pt x="840804" y="107938"/>
                  </a:cubicBezTo>
                  <a:cubicBezTo>
                    <a:pt x="850900" y="107938"/>
                    <a:pt x="859092" y="99763"/>
                    <a:pt x="859092" y="89673"/>
                  </a:cubicBezTo>
                  <a:cubicBezTo>
                    <a:pt x="859092" y="79685"/>
                    <a:pt x="851027" y="71548"/>
                    <a:pt x="841058" y="71409"/>
                  </a:cubicBezTo>
                  <a:close/>
                  <a:moveTo>
                    <a:pt x="840804" y="345376"/>
                  </a:moveTo>
                  <a:cubicBezTo>
                    <a:pt x="830707" y="345376"/>
                    <a:pt x="822516" y="353551"/>
                    <a:pt x="822516" y="363640"/>
                  </a:cubicBezTo>
                  <a:cubicBezTo>
                    <a:pt x="822516" y="373730"/>
                    <a:pt x="830707" y="381905"/>
                    <a:pt x="840804" y="381905"/>
                  </a:cubicBezTo>
                  <a:cubicBezTo>
                    <a:pt x="850900" y="381905"/>
                    <a:pt x="859092" y="373730"/>
                    <a:pt x="859092" y="363640"/>
                  </a:cubicBezTo>
                  <a:cubicBezTo>
                    <a:pt x="859092" y="353652"/>
                    <a:pt x="851027" y="345515"/>
                    <a:pt x="841058" y="345376"/>
                  </a:cubicBezTo>
                  <a:close/>
                  <a:moveTo>
                    <a:pt x="886524" y="573682"/>
                  </a:moveTo>
                  <a:cubicBezTo>
                    <a:pt x="876427" y="573682"/>
                    <a:pt x="868236" y="581856"/>
                    <a:pt x="868236" y="591946"/>
                  </a:cubicBezTo>
                  <a:cubicBezTo>
                    <a:pt x="868236" y="602036"/>
                    <a:pt x="876427" y="610211"/>
                    <a:pt x="886524" y="610211"/>
                  </a:cubicBezTo>
                  <a:cubicBezTo>
                    <a:pt x="896620" y="610211"/>
                    <a:pt x="904812" y="602036"/>
                    <a:pt x="904812" y="591946"/>
                  </a:cubicBezTo>
                  <a:cubicBezTo>
                    <a:pt x="904812" y="581958"/>
                    <a:pt x="896811" y="573821"/>
                    <a:pt x="886778" y="573682"/>
                  </a:cubicBezTo>
                  <a:close/>
                  <a:moveTo>
                    <a:pt x="840804" y="254054"/>
                  </a:moveTo>
                  <a:cubicBezTo>
                    <a:pt x="830707" y="254054"/>
                    <a:pt x="822516" y="262228"/>
                    <a:pt x="822516" y="272318"/>
                  </a:cubicBezTo>
                  <a:cubicBezTo>
                    <a:pt x="822516" y="282408"/>
                    <a:pt x="830707" y="290583"/>
                    <a:pt x="840804" y="290583"/>
                  </a:cubicBezTo>
                  <a:cubicBezTo>
                    <a:pt x="850900" y="290583"/>
                    <a:pt x="859092" y="282408"/>
                    <a:pt x="859092" y="272318"/>
                  </a:cubicBezTo>
                  <a:cubicBezTo>
                    <a:pt x="858965" y="262406"/>
                    <a:pt x="850964" y="254383"/>
                    <a:pt x="841058" y="254244"/>
                  </a:cubicBezTo>
                  <a:close/>
                  <a:moveTo>
                    <a:pt x="886524" y="208392"/>
                  </a:moveTo>
                  <a:cubicBezTo>
                    <a:pt x="876427" y="208392"/>
                    <a:pt x="868236" y="216567"/>
                    <a:pt x="868236" y="226657"/>
                  </a:cubicBezTo>
                  <a:cubicBezTo>
                    <a:pt x="868236" y="236747"/>
                    <a:pt x="876427" y="244921"/>
                    <a:pt x="886524" y="244921"/>
                  </a:cubicBezTo>
                  <a:cubicBezTo>
                    <a:pt x="896620" y="244921"/>
                    <a:pt x="904812" y="236747"/>
                    <a:pt x="904812" y="226657"/>
                  </a:cubicBezTo>
                  <a:cubicBezTo>
                    <a:pt x="904812" y="216669"/>
                    <a:pt x="896811" y="208532"/>
                    <a:pt x="886778" y="208392"/>
                  </a:cubicBezTo>
                  <a:close/>
                  <a:moveTo>
                    <a:pt x="886524" y="299715"/>
                  </a:moveTo>
                  <a:cubicBezTo>
                    <a:pt x="876427" y="299715"/>
                    <a:pt x="868236" y="307890"/>
                    <a:pt x="868236" y="317979"/>
                  </a:cubicBezTo>
                  <a:cubicBezTo>
                    <a:pt x="868236" y="328069"/>
                    <a:pt x="876427" y="336244"/>
                    <a:pt x="886524" y="336244"/>
                  </a:cubicBezTo>
                  <a:cubicBezTo>
                    <a:pt x="896620" y="336244"/>
                    <a:pt x="904812" y="328069"/>
                    <a:pt x="904812" y="317979"/>
                  </a:cubicBezTo>
                  <a:cubicBezTo>
                    <a:pt x="904812" y="307991"/>
                    <a:pt x="896811" y="299854"/>
                    <a:pt x="886778" y="299715"/>
                  </a:cubicBezTo>
                  <a:close/>
                  <a:moveTo>
                    <a:pt x="886524" y="391037"/>
                  </a:moveTo>
                  <a:cubicBezTo>
                    <a:pt x="876427" y="391037"/>
                    <a:pt x="868236" y="399212"/>
                    <a:pt x="868236" y="409302"/>
                  </a:cubicBezTo>
                  <a:cubicBezTo>
                    <a:pt x="868236" y="419391"/>
                    <a:pt x="876427" y="427566"/>
                    <a:pt x="886524" y="427566"/>
                  </a:cubicBezTo>
                  <a:cubicBezTo>
                    <a:pt x="896620" y="427566"/>
                    <a:pt x="904812" y="419391"/>
                    <a:pt x="904812" y="409302"/>
                  </a:cubicBezTo>
                  <a:cubicBezTo>
                    <a:pt x="904812" y="399313"/>
                    <a:pt x="896811" y="391177"/>
                    <a:pt x="886778" y="391037"/>
                  </a:cubicBezTo>
                  <a:close/>
                  <a:moveTo>
                    <a:pt x="886524" y="482359"/>
                  </a:moveTo>
                  <a:cubicBezTo>
                    <a:pt x="876427" y="482359"/>
                    <a:pt x="868236" y="490534"/>
                    <a:pt x="868236" y="500624"/>
                  </a:cubicBezTo>
                  <a:cubicBezTo>
                    <a:pt x="868236" y="510714"/>
                    <a:pt x="876427" y="518888"/>
                    <a:pt x="886524" y="518888"/>
                  </a:cubicBezTo>
                  <a:cubicBezTo>
                    <a:pt x="896620" y="518888"/>
                    <a:pt x="904812" y="510714"/>
                    <a:pt x="904812" y="500624"/>
                  </a:cubicBezTo>
                  <a:cubicBezTo>
                    <a:pt x="904685" y="490712"/>
                    <a:pt x="896684" y="482689"/>
                    <a:pt x="886778" y="482550"/>
                  </a:cubicBezTo>
                  <a:close/>
                  <a:moveTo>
                    <a:pt x="795084" y="391037"/>
                  </a:moveTo>
                  <a:cubicBezTo>
                    <a:pt x="784987" y="391037"/>
                    <a:pt x="776796" y="399212"/>
                    <a:pt x="776796" y="409302"/>
                  </a:cubicBezTo>
                  <a:cubicBezTo>
                    <a:pt x="776796" y="419391"/>
                    <a:pt x="784987" y="427566"/>
                    <a:pt x="795084" y="427566"/>
                  </a:cubicBezTo>
                  <a:cubicBezTo>
                    <a:pt x="805180" y="427566"/>
                    <a:pt x="813372" y="419391"/>
                    <a:pt x="813372" y="409302"/>
                  </a:cubicBezTo>
                  <a:cubicBezTo>
                    <a:pt x="813372" y="399313"/>
                    <a:pt x="805371" y="391177"/>
                    <a:pt x="795338" y="391037"/>
                  </a:cubicBezTo>
                  <a:close/>
                  <a:moveTo>
                    <a:pt x="795084" y="299715"/>
                  </a:moveTo>
                  <a:cubicBezTo>
                    <a:pt x="784987" y="299715"/>
                    <a:pt x="776796" y="307890"/>
                    <a:pt x="776796" y="317979"/>
                  </a:cubicBezTo>
                  <a:cubicBezTo>
                    <a:pt x="776796" y="328069"/>
                    <a:pt x="784987" y="336244"/>
                    <a:pt x="795084" y="336244"/>
                  </a:cubicBezTo>
                  <a:cubicBezTo>
                    <a:pt x="805180" y="336244"/>
                    <a:pt x="813372" y="328069"/>
                    <a:pt x="813372" y="317979"/>
                  </a:cubicBezTo>
                  <a:cubicBezTo>
                    <a:pt x="813372" y="307991"/>
                    <a:pt x="805371" y="299854"/>
                    <a:pt x="795338" y="299715"/>
                  </a:cubicBezTo>
                  <a:close/>
                  <a:moveTo>
                    <a:pt x="840804" y="436698"/>
                  </a:moveTo>
                  <a:cubicBezTo>
                    <a:pt x="830707" y="436698"/>
                    <a:pt x="822516" y="444873"/>
                    <a:pt x="822516" y="454963"/>
                  </a:cubicBezTo>
                  <a:cubicBezTo>
                    <a:pt x="822516" y="465053"/>
                    <a:pt x="830707" y="473227"/>
                    <a:pt x="840804" y="473227"/>
                  </a:cubicBezTo>
                  <a:cubicBezTo>
                    <a:pt x="850900" y="473227"/>
                    <a:pt x="859092" y="465053"/>
                    <a:pt x="859092" y="454963"/>
                  </a:cubicBezTo>
                  <a:cubicBezTo>
                    <a:pt x="859092" y="444974"/>
                    <a:pt x="851027" y="436838"/>
                    <a:pt x="841058" y="436698"/>
                  </a:cubicBezTo>
                  <a:close/>
                  <a:moveTo>
                    <a:pt x="795084" y="208392"/>
                  </a:moveTo>
                  <a:cubicBezTo>
                    <a:pt x="784987" y="208392"/>
                    <a:pt x="776796" y="216567"/>
                    <a:pt x="776796" y="226657"/>
                  </a:cubicBezTo>
                  <a:cubicBezTo>
                    <a:pt x="776796" y="236747"/>
                    <a:pt x="784987" y="244921"/>
                    <a:pt x="795084" y="244921"/>
                  </a:cubicBezTo>
                  <a:cubicBezTo>
                    <a:pt x="805180" y="244921"/>
                    <a:pt x="813372" y="236747"/>
                    <a:pt x="813372" y="226657"/>
                  </a:cubicBezTo>
                  <a:cubicBezTo>
                    <a:pt x="813372" y="216669"/>
                    <a:pt x="805371" y="208532"/>
                    <a:pt x="795338" y="208392"/>
                  </a:cubicBezTo>
                  <a:close/>
                  <a:moveTo>
                    <a:pt x="795084" y="482359"/>
                  </a:moveTo>
                  <a:cubicBezTo>
                    <a:pt x="784987" y="482359"/>
                    <a:pt x="776796" y="490534"/>
                    <a:pt x="776796" y="500624"/>
                  </a:cubicBezTo>
                  <a:cubicBezTo>
                    <a:pt x="776796" y="510714"/>
                    <a:pt x="784987" y="518888"/>
                    <a:pt x="795084" y="518888"/>
                  </a:cubicBezTo>
                  <a:cubicBezTo>
                    <a:pt x="805180" y="518888"/>
                    <a:pt x="813372" y="510714"/>
                    <a:pt x="813372" y="500624"/>
                  </a:cubicBezTo>
                  <a:cubicBezTo>
                    <a:pt x="813245" y="490712"/>
                    <a:pt x="805244" y="482689"/>
                    <a:pt x="795338" y="482550"/>
                  </a:cubicBezTo>
                  <a:close/>
                  <a:moveTo>
                    <a:pt x="795084" y="117070"/>
                  </a:moveTo>
                  <a:cubicBezTo>
                    <a:pt x="784987" y="117070"/>
                    <a:pt x="776796" y="125245"/>
                    <a:pt x="776796" y="135335"/>
                  </a:cubicBezTo>
                  <a:cubicBezTo>
                    <a:pt x="776796" y="145424"/>
                    <a:pt x="784987" y="153599"/>
                    <a:pt x="795084" y="153599"/>
                  </a:cubicBezTo>
                  <a:cubicBezTo>
                    <a:pt x="805180" y="153599"/>
                    <a:pt x="813372" y="145424"/>
                    <a:pt x="813372" y="135335"/>
                  </a:cubicBezTo>
                  <a:cubicBezTo>
                    <a:pt x="813372" y="125346"/>
                    <a:pt x="805371" y="117210"/>
                    <a:pt x="795338" y="117070"/>
                  </a:cubicBezTo>
                  <a:close/>
                  <a:moveTo>
                    <a:pt x="840804" y="528021"/>
                  </a:moveTo>
                  <a:cubicBezTo>
                    <a:pt x="830644" y="527983"/>
                    <a:pt x="822452" y="536164"/>
                    <a:pt x="822389" y="546285"/>
                  </a:cubicBezTo>
                  <a:cubicBezTo>
                    <a:pt x="822325" y="556407"/>
                    <a:pt x="830517" y="564638"/>
                    <a:pt x="840677" y="564676"/>
                  </a:cubicBezTo>
                  <a:cubicBezTo>
                    <a:pt x="850837" y="564714"/>
                    <a:pt x="859028" y="556533"/>
                    <a:pt x="859092" y="546412"/>
                  </a:cubicBezTo>
                  <a:cubicBezTo>
                    <a:pt x="859092" y="546367"/>
                    <a:pt x="859092" y="546330"/>
                    <a:pt x="859092" y="546285"/>
                  </a:cubicBezTo>
                  <a:cubicBezTo>
                    <a:pt x="859092" y="536297"/>
                    <a:pt x="851027" y="528160"/>
                    <a:pt x="841058" y="528021"/>
                  </a:cubicBezTo>
                  <a:close/>
                  <a:moveTo>
                    <a:pt x="840804" y="619343"/>
                  </a:moveTo>
                  <a:cubicBezTo>
                    <a:pt x="830707" y="619343"/>
                    <a:pt x="822516" y="627518"/>
                    <a:pt x="822516" y="637607"/>
                  </a:cubicBezTo>
                  <a:cubicBezTo>
                    <a:pt x="822516" y="639148"/>
                    <a:pt x="822770" y="640683"/>
                    <a:pt x="823151" y="642174"/>
                  </a:cubicBezTo>
                  <a:cubicBezTo>
                    <a:pt x="835089" y="639814"/>
                    <a:pt x="846837" y="636701"/>
                    <a:pt x="858393" y="632851"/>
                  </a:cubicBezTo>
                  <a:cubicBezTo>
                    <a:pt x="856298" y="624994"/>
                    <a:pt x="849186" y="619489"/>
                    <a:pt x="841058" y="619343"/>
                  </a:cubicBezTo>
                  <a:close/>
                  <a:moveTo>
                    <a:pt x="795084" y="25748"/>
                  </a:moveTo>
                  <a:cubicBezTo>
                    <a:pt x="784987" y="25748"/>
                    <a:pt x="776796" y="33922"/>
                    <a:pt x="776796" y="44012"/>
                  </a:cubicBezTo>
                  <a:cubicBezTo>
                    <a:pt x="776796" y="54102"/>
                    <a:pt x="784987" y="62277"/>
                    <a:pt x="795084" y="62277"/>
                  </a:cubicBezTo>
                  <a:cubicBezTo>
                    <a:pt x="805180" y="62277"/>
                    <a:pt x="813372" y="54102"/>
                    <a:pt x="813372" y="44012"/>
                  </a:cubicBezTo>
                  <a:cubicBezTo>
                    <a:pt x="813245" y="34100"/>
                    <a:pt x="805244" y="26078"/>
                    <a:pt x="795338" y="25938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5"/>
            <p:cNvSpPr/>
            <p:nvPr/>
          </p:nvSpPr>
          <p:spPr>
            <a:xfrm>
              <a:off x="6788222" y="1606642"/>
              <a:ext cx="679513" cy="456825"/>
            </a:xfrm>
            <a:custGeom>
              <a:avLst/>
              <a:gdLst/>
              <a:ahLst/>
              <a:cxnLst/>
              <a:rect l="l" t="t" r="r" b="b"/>
              <a:pathLst>
                <a:path w="1812035" h="1218201" extrusionOk="0">
                  <a:moveTo>
                    <a:pt x="877760" y="1218202"/>
                  </a:moveTo>
                  <a:cubicBezTo>
                    <a:pt x="1373442" y="1218202"/>
                    <a:pt x="1576959" y="444118"/>
                    <a:pt x="1812036" y="0"/>
                  </a:cubicBezTo>
                  <a:lnTo>
                    <a:pt x="0" y="0"/>
                  </a:lnTo>
                  <a:cubicBezTo>
                    <a:pt x="243967" y="601269"/>
                    <a:pt x="522922" y="1218202"/>
                    <a:pt x="877760" y="1218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5"/>
            <p:cNvSpPr/>
            <p:nvPr/>
          </p:nvSpPr>
          <p:spPr>
            <a:xfrm>
              <a:off x="6308923" y="1183542"/>
              <a:ext cx="479298" cy="423103"/>
            </a:xfrm>
            <a:custGeom>
              <a:avLst/>
              <a:gdLst/>
              <a:ahLst/>
              <a:cxnLst/>
              <a:rect l="l" t="t" r="r" b="b"/>
              <a:pathLst>
                <a:path w="1278128" h="1128274" extrusionOk="0">
                  <a:moveTo>
                    <a:pt x="641922" y="0"/>
                  </a:moveTo>
                  <a:cubicBezTo>
                    <a:pt x="371729" y="0"/>
                    <a:pt x="243142" y="659994"/>
                    <a:pt x="0" y="1128275"/>
                  </a:cubicBezTo>
                  <a:lnTo>
                    <a:pt x="1278128" y="1128275"/>
                  </a:lnTo>
                  <a:cubicBezTo>
                    <a:pt x="1046290" y="557066"/>
                    <a:pt x="845947" y="0"/>
                    <a:pt x="641922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5"/>
            <p:cNvSpPr/>
            <p:nvPr/>
          </p:nvSpPr>
          <p:spPr>
            <a:xfrm>
              <a:off x="7467735" y="1492704"/>
              <a:ext cx="265033" cy="113939"/>
            </a:xfrm>
            <a:custGeom>
              <a:avLst/>
              <a:gdLst/>
              <a:ahLst/>
              <a:cxnLst/>
              <a:rect l="l" t="t" r="r" b="b"/>
              <a:pathLst>
                <a:path w="706755" h="303837" extrusionOk="0">
                  <a:moveTo>
                    <a:pt x="320167" y="0"/>
                  </a:moveTo>
                  <a:cubicBezTo>
                    <a:pt x="194310" y="0"/>
                    <a:pt x="94615" y="125251"/>
                    <a:pt x="0" y="303837"/>
                  </a:cubicBezTo>
                  <a:lnTo>
                    <a:pt x="706755" y="303837"/>
                  </a:lnTo>
                  <a:cubicBezTo>
                    <a:pt x="594932" y="135335"/>
                    <a:pt x="483933" y="0"/>
                    <a:pt x="320167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5"/>
            <p:cNvSpPr/>
            <p:nvPr/>
          </p:nvSpPr>
          <p:spPr>
            <a:xfrm>
              <a:off x="8954159" y="1606642"/>
              <a:ext cx="189405" cy="242741"/>
            </a:xfrm>
            <a:custGeom>
              <a:avLst/>
              <a:gdLst/>
              <a:ahLst/>
              <a:cxnLst/>
              <a:rect l="l" t="t" r="r" b="b"/>
              <a:pathLst>
                <a:path w="505079" h="647310" extrusionOk="0">
                  <a:moveTo>
                    <a:pt x="0" y="0"/>
                  </a:moveTo>
                  <a:cubicBezTo>
                    <a:pt x="127000" y="368460"/>
                    <a:pt x="278765" y="644013"/>
                    <a:pt x="505079" y="647310"/>
                  </a:cubicBezTo>
                  <a:lnTo>
                    <a:pt x="505079" y="0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5"/>
            <p:cNvSpPr/>
            <p:nvPr/>
          </p:nvSpPr>
          <p:spPr>
            <a:xfrm>
              <a:off x="5519015" y="1249917"/>
              <a:ext cx="397002" cy="356728"/>
            </a:xfrm>
            <a:custGeom>
              <a:avLst/>
              <a:gdLst/>
              <a:ahLst/>
              <a:cxnLst/>
              <a:rect l="l" t="t" r="r" b="b"/>
              <a:pathLst>
                <a:path w="1058671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058672" y="951274"/>
                  </a:lnTo>
                  <a:cubicBezTo>
                    <a:pt x="920623" y="672805"/>
                    <a:pt x="806005" y="314808"/>
                    <a:pt x="664654" y="17313"/>
                  </a:cubicBezTo>
                  <a:cubicBezTo>
                    <a:pt x="639312" y="6075"/>
                    <a:pt x="611924" y="184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5"/>
            <p:cNvSpPr/>
            <p:nvPr/>
          </p:nvSpPr>
          <p:spPr>
            <a:xfrm>
              <a:off x="7215942" y="1606642"/>
              <a:ext cx="470225" cy="214036"/>
            </a:xfrm>
            <a:custGeom>
              <a:avLst/>
              <a:gdLst/>
              <a:ahLst/>
              <a:cxnLst/>
              <a:rect l="l" t="t" r="r" b="b"/>
              <a:pathLst>
                <a:path w="1253934" h="570764" extrusionOk="0">
                  <a:moveTo>
                    <a:pt x="569913" y="570765"/>
                  </a:moveTo>
                  <a:cubicBezTo>
                    <a:pt x="852488" y="570765"/>
                    <a:pt x="1068959" y="318106"/>
                    <a:pt x="1253934" y="0"/>
                  </a:cubicBezTo>
                  <a:lnTo>
                    <a:pt x="0" y="0"/>
                  </a:lnTo>
                  <a:cubicBezTo>
                    <a:pt x="142240" y="325336"/>
                    <a:pt x="312674" y="570765"/>
                    <a:pt x="569913" y="57076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5"/>
            <p:cNvSpPr/>
            <p:nvPr/>
          </p:nvSpPr>
          <p:spPr>
            <a:xfrm>
              <a:off x="8828810" y="1202353"/>
              <a:ext cx="314754" cy="404291"/>
            </a:xfrm>
            <a:custGeom>
              <a:avLst/>
              <a:gdLst/>
              <a:ahLst/>
              <a:cxnLst/>
              <a:rect l="l" t="t" r="r" b="b"/>
              <a:pathLst>
                <a:path w="839343" h="1078110" extrusionOk="0">
                  <a:moveTo>
                    <a:pt x="0" y="1078111"/>
                  </a:moveTo>
                  <a:lnTo>
                    <a:pt x="839343" y="1078111"/>
                  </a:lnTo>
                  <a:lnTo>
                    <a:pt x="839343" y="0"/>
                  </a:lnTo>
                  <a:cubicBezTo>
                    <a:pt x="537274" y="5898"/>
                    <a:pt x="328867" y="647881"/>
                    <a:pt x="0" y="1078111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5"/>
            <p:cNvSpPr/>
            <p:nvPr/>
          </p:nvSpPr>
          <p:spPr>
            <a:xfrm>
              <a:off x="6509901" y="1012171"/>
              <a:ext cx="699230" cy="594522"/>
            </a:xfrm>
            <a:custGeom>
              <a:avLst/>
              <a:gdLst/>
              <a:ahLst/>
              <a:cxnLst/>
              <a:rect l="l" t="t" r="r" b="b"/>
              <a:pathLst>
                <a:path w="1864614" h="1585393" extrusionOk="0">
                  <a:moveTo>
                    <a:pt x="215900" y="962880"/>
                  </a:moveTo>
                  <a:lnTo>
                    <a:pt x="839153" y="1585267"/>
                  </a:lnTo>
                  <a:lnTo>
                    <a:pt x="866648" y="1585267"/>
                  </a:lnTo>
                  <a:lnTo>
                    <a:pt x="223329" y="942523"/>
                  </a:lnTo>
                  <a:close/>
                  <a:moveTo>
                    <a:pt x="194754" y="1023761"/>
                  </a:moveTo>
                  <a:lnTo>
                    <a:pt x="757047" y="1585267"/>
                  </a:lnTo>
                  <a:lnTo>
                    <a:pt x="784542" y="1585267"/>
                  </a:lnTo>
                  <a:lnTo>
                    <a:pt x="201866" y="1003341"/>
                  </a:lnTo>
                  <a:cubicBezTo>
                    <a:pt x="199771" y="1010190"/>
                    <a:pt x="197358" y="1016976"/>
                    <a:pt x="195009" y="1023761"/>
                  </a:cubicBezTo>
                  <a:close/>
                  <a:moveTo>
                    <a:pt x="173990" y="1084833"/>
                  </a:moveTo>
                  <a:lnTo>
                    <a:pt x="675132" y="1585267"/>
                  </a:lnTo>
                  <a:lnTo>
                    <a:pt x="702691" y="1585267"/>
                  </a:lnTo>
                  <a:lnTo>
                    <a:pt x="181039" y="1064349"/>
                  </a:lnTo>
                  <a:close/>
                  <a:moveTo>
                    <a:pt x="259143" y="841751"/>
                  </a:moveTo>
                  <a:lnTo>
                    <a:pt x="1003681" y="1585267"/>
                  </a:lnTo>
                  <a:lnTo>
                    <a:pt x="1031177" y="1585267"/>
                  </a:lnTo>
                  <a:lnTo>
                    <a:pt x="266700" y="821584"/>
                  </a:lnTo>
                  <a:close/>
                  <a:moveTo>
                    <a:pt x="237490" y="902188"/>
                  </a:moveTo>
                  <a:lnTo>
                    <a:pt x="921512" y="1585267"/>
                  </a:lnTo>
                  <a:lnTo>
                    <a:pt x="949071" y="1585267"/>
                  </a:lnTo>
                  <a:lnTo>
                    <a:pt x="244729" y="881895"/>
                  </a:lnTo>
                  <a:close/>
                  <a:moveTo>
                    <a:pt x="303657" y="722207"/>
                  </a:moveTo>
                  <a:lnTo>
                    <a:pt x="1167892" y="1585267"/>
                  </a:lnTo>
                  <a:lnTo>
                    <a:pt x="1195451" y="1585267"/>
                  </a:lnTo>
                  <a:lnTo>
                    <a:pt x="311150" y="702358"/>
                  </a:lnTo>
                  <a:cubicBezTo>
                    <a:pt x="308801" y="708953"/>
                    <a:pt x="306260" y="715549"/>
                    <a:pt x="303657" y="722207"/>
                  </a:cubicBezTo>
                  <a:close/>
                  <a:moveTo>
                    <a:pt x="281178" y="781757"/>
                  </a:moveTo>
                  <a:lnTo>
                    <a:pt x="1085850" y="1585267"/>
                  </a:lnTo>
                  <a:lnTo>
                    <a:pt x="1113346" y="1585267"/>
                  </a:lnTo>
                  <a:lnTo>
                    <a:pt x="288671" y="761717"/>
                  </a:lnTo>
                  <a:cubicBezTo>
                    <a:pt x="286131" y="768376"/>
                    <a:pt x="283654" y="775035"/>
                    <a:pt x="281178" y="781757"/>
                  </a:cubicBezTo>
                  <a:close/>
                  <a:moveTo>
                    <a:pt x="45657" y="1448727"/>
                  </a:moveTo>
                  <a:lnTo>
                    <a:pt x="182372" y="1585267"/>
                  </a:lnTo>
                  <a:lnTo>
                    <a:pt x="209867" y="1585267"/>
                  </a:lnTo>
                  <a:lnTo>
                    <a:pt x="53086" y="1428687"/>
                  </a:lnTo>
                  <a:close/>
                  <a:moveTo>
                    <a:pt x="23051" y="1508150"/>
                  </a:moveTo>
                  <a:lnTo>
                    <a:pt x="100266" y="1585267"/>
                  </a:lnTo>
                  <a:lnTo>
                    <a:pt x="127762" y="1585267"/>
                  </a:lnTo>
                  <a:lnTo>
                    <a:pt x="30671" y="1488300"/>
                  </a:lnTo>
                  <a:close/>
                  <a:moveTo>
                    <a:pt x="67501" y="1388797"/>
                  </a:moveTo>
                  <a:lnTo>
                    <a:pt x="264351" y="1585394"/>
                  </a:lnTo>
                  <a:lnTo>
                    <a:pt x="292100" y="1585394"/>
                  </a:lnTo>
                  <a:lnTo>
                    <a:pt x="75121" y="1368757"/>
                  </a:lnTo>
                  <a:close/>
                  <a:moveTo>
                    <a:pt x="326517" y="663228"/>
                  </a:moveTo>
                  <a:lnTo>
                    <a:pt x="1249807" y="1585267"/>
                  </a:lnTo>
                  <a:lnTo>
                    <a:pt x="1277303" y="1585267"/>
                  </a:lnTo>
                  <a:lnTo>
                    <a:pt x="334709" y="643632"/>
                  </a:lnTo>
                  <a:cubicBezTo>
                    <a:pt x="332041" y="650164"/>
                    <a:pt x="329374" y="656696"/>
                    <a:pt x="326771" y="663228"/>
                  </a:cubicBezTo>
                  <a:close/>
                  <a:moveTo>
                    <a:pt x="153035" y="1145905"/>
                  </a:moveTo>
                  <a:lnTo>
                    <a:pt x="593027" y="1585267"/>
                  </a:lnTo>
                  <a:lnTo>
                    <a:pt x="620522" y="1585267"/>
                  </a:lnTo>
                  <a:lnTo>
                    <a:pt x="160084" y="1125421"/>
                  </a:lnTo>
                  <a:close/>
                  <a:moveTo>
                    <a:pt x="0" y="1566812"/>
                  </a:moveTo>
                  <a:lnTo>
                    <a:pt x="18288" y="1585077"/>
                  </a:lnTo>
                  <a:lnTo>
                    <a:pt x="45847" y="1585077"/>
                  </a:lnTo>
                  <a:lnTo>
                    <a:pt x="7747" y="1547026"/>
                  </a:lnTo>
                  <a:cubicBezTo>
                    <a:pt x="5080" y="1554128"/>
                    <a:pt x="2413" y="1560470"/>
                    <a:pt x="0" y="1566812"/>
                  </a:cubicBezTo>
                  <a:close/>
                  <a:moveTo>
                    <a:pt x="132207" y="1206723"/>
                  </a:moveTo>
                  <a:lnTo>
                    <a:pt x="511111" y="1585077"/>
                  </a:lnTo>
                  <a:lnTo>
                    <a:pt x="538607" y="1585077"/>
                  </a:lnTo>
                  <a:lnTo>
                    <a:pt x="139065" y="1186302"/>
                  </a:lnTo>
                  <a:close/>
                  <a:moveTo>
                    <a:pt x="110998" y="1267605"/>
                  </a:moveTo>
                  <a:lnTo>
                    <a:pt x="428942" y="1585077"/>
                  </a:lnTo>
                  <a:lnTo>
                    <a:pt x="456438" y="1585077"/>
                  </a:lnTo>
                  <a:lnTo>
                    <a:pt x="118110" y="1247184"/>
                  </a:lnTo>
                  <a:cubicBezTo>
                    <a:pt x="115570" y="1254223"/>
                    <a:pt x="113221" y="1261009"/>
                    <a:pt x="110808" y="1267795"/>
                  </a:cubicBezTo>
                  <a:close/>
                  <a:moveTo>
                    <a:pt x="89662" y="1328233"/>
                  </a:moveTo>
                  <a:lnTo>
                    <a:pt x="346837" y="1585077"/>
                  </a:lnTo>
                  <a:lnTo>
                    <a:pt x="374333" y="1585077"/>
                  </a:lnTo>
                  <a:lnTo>
                    <a:pt x="96838" y="1307939"/>
                  </a:lnTo>
                  <a:cubicBezTo>
                    <a:pt x="94234" y="1314915"/>
                    <a:pt x="91884" y="1321701"/>
                    <a:pt x="89472" y="1328423"/>
                  </a:cubicBezTo>
                  <a:close/>
                  <a:moveTo>
                    <a:pt x="1792922" y="1361400"/>
                  </a:moveTo>
                  <a:lnTo>
                    <a:pt x="599122" y="169137"/>
                  </a:lnTo>
                  <a:cubicBezTo>
                    <a:pt x="594868" y="173956"/>
                    <a:pt x="590614" y="178966"/>
                    <a:pt x="586422" y="183976"/>
                  </a:cubicBezTo>
                  <a:lnTo>
                    <a:pt x="1809750" y="1405920"/>
                  </a:lnTo>
                  <a:cubicBezTo>
                    <a:pt x="1804035" y="1391251"/>
                    <a:pt x="1798383" y="1376475"/>
                    <a:pt x="1792732" y="1361591"/>
                  </a:cubicBezTo>
                  <a:close/>
                  <a:moveTo>
                    <a:pt x="1608772" y="849171"/>
                  </a:moveTo>
                  <a:lnTo>
                    <a:pt x="785876" y="27967"/>
                  </a:lnTo>
                  <a:cubicBezTo>
                    <a:pt x="779526" y="30631"/>
                    <a:pt x="773176" y="33421"/>
                    <a:pt x="766826" y="36402"/>
                  </a:cubicBezTo>
                  <a:lnTo>
                    <a:pt x="1624076" y="892549"/>
                  </a:lnTo>
                  <a:close/>
                  <a:moveTo>
                    <a:pt x="1745488" y="1231837"/>
                  </a:moveTo>
                  <a:lnTo>
                    <a:pt x="638873" y="127217"/>
                  </a:lnTo>
                  <a:cubicBezTo>
                    <a:pt x="634238" y="131720"/>
                    <a:pt x="629603" y="136222"/>
                    <a:pt x="625030" y="140915"/>
                  </a:cubicBezTo>
                  <a:lnTo>
                    <a:pt x="1760728" y="1275088"/>
                  </a:lnTo>
                  <a:close/>
                  <a:moveTo>
                    <a:pt x="1700149" y="1104493"/>
                  </a:moveTo>
                  <a:lnTo>
                    <a:pt x="682689" y="89166"/>
                  </a:lnTo>
                  <a:cubicBezTo>
                    <a:pt x="677609" y="93161"/>
                    <a:pt x="672528" y="97347"/>
                    <a:pt x="667512" y="101533"/>
                  </a:cubicBezTo>
                  <a:lnTo>
                    <a:pt x="1714818" y="1147490"/>
                  </a:lnTo>
                  <a:close/>
                  <a:moveTo>
                    <a:pt x="1558734" y="717197"/>
                  </a:moveTo>
                  <a:lnTo>
                    <a:pt x="848423" y="8435"/>
                  </a:lnTo>
                  <a:cubicBezTo>
                    <a:pt x="841058" y="10020"/>
                    <a:pt x="833691" y="11859"/>
                    <a:pt x="826453" y="13952"/>
                  </a:cubicBezTo>
                  <a:lnTo>
                    <a:pt x="1575753" y="762288"/>
                  </a:lnTo>
                  <a:cubicBezTo>
                    <a:pt x="1569974" y="747239"/>
                    <a:pt x="1564132" y="732272"/>
                    <a:pt x="1558354" y="717388"/>
                  </a:cubicBezTo>
                  <a:close/>
                  <a:moveTo>
                    <a:pt x="1655128" y="977593"/>
                  </a:moveTo>
                  <a:lnTo>
                    <a:pt x="731266" y="55491"/>
                  </a:lnTo>
                  <a:cubicBezTo>
                    <a:pt x="725615" y="58852"/>
                    <a:pt x="719963" y="62404"/>
                    <a:pt x="714375" y="66082"/>
                  </a:cubicBezTo>
                  <a:lnTo>
                    <a:pt x="1670050" y="1020337"/>
                  </a:lnTo>
                  <a:cubicBezTo>
                    <a:pt x="1664843" y="1006131"/>
                    <a:pt x="1659827" y="991925"/>
                    <a:pt x="1654746" y="977783"/>
                  </a:cubicBezTo>
                  <a:close/>
                  <a:moveTo>
                    <a:pt x="1289876" y="202621"/>
                  </a:moveTo>
                  <a:lnTo>
                    <a:pt x="1173035" y="85995"/>
                  </a:lnTo>
                  <a:cubicBezTo>
                    <a:pt x="1150029" y="68341"/>
                    <a:pt x="1125385" y="52924"/>
                    <a:pt x="1099439" y="39954"/>
                  </a:cubicBezTo>
                  <a:lnTo>
                    <a:pt x="1356423" y="296544"/>
                  </a:lnTo>
                  <a:cubicBezTo>
                    <a:pt x="1335786" y="264142"/>
                    <a:pt x="1313434" y="232854"/>
                    <a:pt x="1289495" y="202812"/>
                  </a:cubicBezTo>
                  <a:close/>
                  <a:moveTo>
                    <a:pt x="1501457" y="577994"/>
                  </a:moveTo>
                  <a:lnTo>
                    <a:pt x="922147" y="0"/>
                  </a:lnTo>
                  <a:cubicBezTo>
                    <a:pt x="913321" y="0"/>
                    <a:pt x="904558" y="634"/>
                    <a:pt x="895922" y="1332"/>
                  </a:cubicBezTo>
                  <a:lnTo>
                    <a:pt x="1521396" y="625938"/>
                  </a:lnTo>
                  <a:cubicBezTo>
                    <a:pt x="1514666" y="609894"/>
                    <a:pt x="1507934" y="593912"/>
                    <a:pt x="1501077" y="578185"/>
                  </a:cubicBezTo>
                  <a:close/>
                  <a:moveTo>
                    <a:pt x="1428496" y="423127"/>
                  </a:moveTo>
                  <a:lnTo>
                    <a:pt x="1013841" y="9576"/>
                  </a:lnTo>
                  <a:cubicBezTo>
                    <a:pt x="1002792" y="7039"/>
                    <a:pt x="991597" y="4926"/>
                    <a:pt x="980250" y="3234"/>
                  </a:cubicBezTo>
                  <a:lnTo>
                    <a:pt x="1455293" y="477667"/>
                  </a:lnTo>
                  <a:cubicBezTo>
                    <a:pt x="1446340" y="459275"/>
                    <a:pt x="1437322" y="441157"/>
                    <a:pt x="1428115" y="423317"/>
                  </a:cubicBezTo>
                  <a:close/>
                  <a:moveTo>
                    <a:pt x="456057" y="381651"/>
                  </a:moveTo>
                  <a:lnTo>
                    <a:pt x="1661033" y="1585077"/>
                  </a:lnTo>
                  <a:lnTo>
                    <a:pt x="1688592" y="1585077"/>
                  </a:lnTo>
                  <a:lnTo>
                    <a:pt x="465455" y="364084"/>
                  </a:lnTo>
                  <a:cubicBezTo>
                    <a:pt x="462153" y="369982"/>
                    <a:pt x="458915" y="375880"/>
                    <a:pt x="455676" y="381842"/>
                  </a:cubicBezTo>
                  <a:close/>
                  <a:moveTo>
                    <a:pt x="427990" y="435620"/>
                  </a:moveTo>
                  <a:lnTo>
                    <a:pt x="1578928" y="1585077"/>
                  </a:lnTo>
                  <a:lnTo>
                    <a:pt x="1606423" y="1585077"/>
                  </a:lnTo>
                  <a:lnTo>
                    <a:pt x="436880" y="417609"/>
                  </a:lnTo>
                  <a:cubicBezTo>
                    <a:pt x="433769" y="423634"/>
                    <a:pt x="430657" y="429659"/>
                    <a:pt x="427609" y="435810"/>
                  </a:cubicBezTo>
                  <a:close/>
                  <a:moveTo>
                    <a:pt x="1845564" y="1495847"/>
                  </a:moveTo>
                  <a:lnTo>
                    <a:pt x="561911" y="214354"/>
                  </a:lnTo>
                  <a:cubicBezTo>
                    <a:pt x="557975" y="219554"/>
                    <a:pt x="554101" y="224881"/>
                    <a:pt x="550164" y="230145"/>
                  </a:cubicBezTo>
                  <a:lnTo>
                    <a:pt x="1864614" y="1542904"/>
                  </a:lnTo>
                  <a:cubicBezTo>
                    <a:pt x="1858137" y="1527429"/>
                    <a:pt x="1851660" y="1511828"/>
                    <a:pt x="1845183" y="1496037"/>
                  </a:cubicBezTo>
                  <a:close/>
                  <a:moveTo>
                    <a:pt x="375222" y="547553"/>
                  </a:moveTo>
                  <a:lnTo>
                    <a:pt x="1414272" y="1585267"/>
                  </a:lnTo>
                  <a:lnTo>
                    <a:pt x="1441831" y="1585267"/>
                  </a:lnTo>
                  <a:lnTo>
                    <a:pt x="383730" y="528528"/>
                  </a:lnTo>
                  <a:cubicBezTo>
                    <a:pt x="381000" y="534870"/>
                    <a:pt x="378016" y="541148"/>
                    <a:pt x="375222" y="547553"/>
                  </a:cubicBezTo>
                  <a:close/>
                  <a:moveTo>
                    <a:pt x="400622" y="491111"/>
                  </a:moveTo>
                  <a:lnTo>
                    <a:pt x="1496251" y="1585267"/>
                  </a:lnTo>
                  <a:lnTo>
                    <a:pt x="1524000" y="1585267"/>
                  </a:lnTo>
                  <a:lnTo>
                    <a:pt x="409702" y="472466"/>
                  </a:lnTo>
                  <a:close/>
                  <a:moveTo>
                    <a:pt x="516509" y="278723"/>
                  </a:moveTo>
                  <a:lnTo>
                    <a:pt x="1824609" y="1585140"/>
                  </a:lnTo>
                  <a:lnTo>
                    <a:pt x="1852105" y="1585140"/>
                  </a:lnTo>
                  <a:lnTo>
                    <a:pt x="527685" y="262235"/>
                  </a:lnTo>
                  <a:cubicBezTo>
                    <a:pt x="524002" y="267689"/>
                    <a:pt x="520319" y="273079"/>
                    <a:pt x="516699" y="278723"/>
                  </a:cubicBezTo>
                  <a:close/>
                  <a:moveTo>
                    <a:pt x="484759" y="329458"/>
                  </a:moveTo>
                  <a:lnTo>
                    <a:pt x="1742059" y="1585140"/>
                  </a:lnTo>
                  <a:lnTo>
                    <a:pt x="1769555" y="1585140"/>
                  </a:lnTo>
                  <a:lnTo>
                    <a:pt x="495617" y="312208"/>
                  </a:lnTo>
                  <a:cubicBezTo>
                    <a:pt x="492125" y="317916"/>
                    <a:pt x="488950" y="323814"/>
                    <a:pt x="485267" y="329395"/>
                  </a:cubicBezTo>
                  <a:close/>
                  <a:moveTo>
                    <a:pt x="350076" y="605010"/>
                  </a:moveTo>
                  <a:lnTo>
                    <a:pt x="1331659" y="1585330"/>
                  </a:lnTo>
                  <a:lnTo>
                    <a:pt x="1359154" y="1585330"/>
                  </a:lnTo>
                  <a:lnTo>
                    <a:pt x="358775" y="585668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5"/>
            <p:cNvSpPr/>
            <p:nvPr/>
          </p:nvSpPr>
          <p:spPr>
            <a:xfrm>
              <a:off x="7686167" y="1131008"/>
              <a:ext cx="683038" cy="475637"/>
            </a:xfrm>
            <a:custGeom>
              <a:avLst/>
              <a:gdLst/>
              <a:ahLst/>
              <a:cxnLst/>
              <a:rect l="l" t="t" r="r" b="b"/>
              <a:pathLst>
                <a:path w="1821434" h="1268365" extrusionOk="0">
                  <a:moveTo>
                    <a:pt x="840804" y="0"/>
                  </a:moveTo>
                  <a:cubicBezTo>
                    <a:pt x="537718" y="0"/>
                    <a:pt x="314134" y="728422"/>
                    <a:pt x="0" y="1268366"/>
                  </a:cubicBezTo>
                  <a:lnTo>
                    <a:pt x="1821435" y="1268366"/>
                  </a:lnTo>
                  <a:cubicBezTo>
                    <a:pt x="1438784" y="781440"/>
                    <a:pt x="1172337" y="0"/>
                    <a:pt x="840804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5"/>
            <p:cNvSpPr/>
            <p:nvPr/>
          </p:nvSpPr>
          <p:spPr>
            <a:xfrm>
              <a:off x="8243403" y="898161"/>
              <a:ext cx="710732" cy="708485"/>
            </a:xfrm>
            <a:custGeom>
              <a:avLst/>
              <a:gdLst/>
              <a:ahLst/>
              <a:cxnLst/>
              <a:rect l="l" t="t" r="r" b="b"/>
              <a:pathLst>
                <a:path w="1895284" h="1889294" extrusionOk="0">
                  <a:moveTo>
                    <a:pt x="878205" y="1889294"/>
                  </a:moveTo>
                  <a:lnTo>
                    <a:pt x="931735" y="1889294"/>
                  </a:lnTo>
                  <a:lnTo>
                    <a:pt x="931735" y="14333"/>
                  </a:lnTo>
                  <a:cubicBezTo>
                    <a:pt x="913194" y="20420"/>
                    <a:pt x="895286" y="28190"/>
                    <a:pt x="878205" y="37544"/>
                  </a:cubicBezTo>
                  <a:close/>
                  <a:moveTo>
                    <a:pt x="607695" y="1889294"/>
                  </a:moveTo>
                  <a:lnTo>
                    <a:pt x="661226" y="1889294"/>
                  </a:lnTo>
                  <a:lnTo>
                    <a:pt x="661226" y="256971"/>
                  </a:lnTo>
                  <a:cubicBezTo>
                    <a:pt x="643065" y="284241"/>
                    <a:pt x="625221" y="313223"/>
                    <a:pt x="607695" y="343917"/>
                  </a:cubicBezTo>
                  <a:close/>
                  <a:moveTo>
                    <a:pt x="427419" y="1889294"/>
                  </a:moveTo>
                  <a:lnTo>
                    <a:pt x="480885" y="1889294"/>
                  </a:lnTo>
                  <a:lnTo>
                    <a:pt x="480885" y="601903"/>
                  </a:lnTo>
                  <a:cubicBezTo>
                    <a:pt x="462852" y="643505"/>
                    <a:pt x="445009" y="686357"/>
                    <a:pt x="427419" y="730452"/>
                  </a:cubicBezTo>
                  <a:close/>
                  <a:moveTo>
                    <a:pt x="697865" y="1889294"/>
                  </a:moveTo>
                  <a:lnTo>
                    <a:pt x="751396" y="1889294"/>
                  </a:lnTo>
                  <a:lnTo>
                    <a:pt x="751396" y="140281"/>
                  </a:lnTo>
                  <a:cubicBezTo>
                    <a:pt x="733171" y="160068"/>
                    <a:pt x="715328" y="181651"/>
                    <a:pt x="697865" y="205031"/>
                  </a:cubicBezTo>
                  <a:close/>
                  <a:moveTo>
                    <a:pt x="517525" y="1889294"/>
                  </a:moveTo>
                  <a:lnTo>
                    <a:pt x="571056" y="1889294"/>
                  </a:lnTo>
                  <a:lnTo>
                    <a:pt x="571056" y="411141"/>
                  </a:lnTo>
                  <a:cubicBezTo>
                    <a:pt x="552895" y="445894"/>
                    <a:pt x="535115" y="482296"/>
                    <a:pt x="517525" y="520030"/>
                  </a:cubicBezTo>
                  <a:close/>
                  <a:moveTo>
                    <a:pt x="66675" y="1889294"/>
                  </a:moveTo>
                  <a:lnTo>
                    <a:pt x="120206" y="1889294"/>
                  </a:lnTo>
                  <a:lnTo>
                    <a:pt x="120206" y="1579813"/>
                  </a:lnTo>
                  <a:cubicBezTo>
                    <a:pt x="102489" y="1628309"/>
                    <a:pt x="84646" y="1676037"/>
                    <a:pt x="66675" y="1723011"/>
                  </a:cubicBezTo>
                  <a:close/>
                  <a:moveTo>
                    <a:pt x="30035" y="1889294"/>
                  </a:moveTo>
                  <a:lnTo>
                    <a:pt x="30035" y="1816363"/>
                  </a:lnTo>
                  <a:cubicBezTo>
                    <a:pt x="20066" y="1841014"/>
                    <a:pt x="10096" y="1865322"/>
                    <a:pt x="0" y="1889294"/>
                  </a:cubicBezTo>
                  <a:close/>
                  <a:moveTo>
                    <a:pt x="247015" y="1889294"/>
                  </a:moveTo>
                  <a:lnTo>
                    <a:pt x="300482" y="1889294"/>
                  </a:lnTo>
                  <a:lnTo>
                    <a:pt x="300482" y="1069676"/>
                  </a:lnTo>
                  <a:cubicBezTo>
                    <a:pt x="282639" y="1119986"/>
                    <a:pt x="264858" y="1170721"/>
                    <a:pt x="247015" y="1221880"/>
                  </a:cubicBezTo>
                  <a:close/>
                  <a:moveTo>
                    <a:pt x="337185" y="1889294"/>
                  </a:moveTo>
                  <a:lnTo>
                    <a:pt x="390652" y="1889294"/>
                  </a:lnTo>
                  <a:lnTo>
                    <a:pt x="390652" y="823867"/>
                  </a:lnTo>
                  <a:cubicBezTo>
                    <a:pt x="372682" y="870923"/>
                    <a:pt x="354902" y="918823"/>
                    <a:pt x="337185" y="967573"/>
                  </a:cubicBezTo>
                  <a:close/>
                  <a:moveTo>
                    <a:pt x="156845" y="1889294"/>
                  </a:moveTo>
                  <a:lnTo>
                    <a:pt x="210376" y="1889294"/>
                  </a:lnTo>
                  <a:lnTo>
                    <a:pt x="210376" y="1326393"/>
                  </a:lnTo>
                  <a:cubicBezTo>
                    <a:pt x="192532" y="1377128"/>
                    <a:pt x="174689" y="1427691"/>
                    <a:pt x="156845" y="1478090"/>
                  </a:cubicBezTo>
                  <a:close/>
                  <a:moveTo>
                    <a:pt x="787971" y="1889294"/>
                  </a:moveTo>
                  <a:lnTo>
                    <a:pt x="841502" y="1889294"/>
                  </a:lnTo>
                  <a:lnTo>
                    <a:pt x="841502" y="60184"/>
                  </a:lnTo>
                  <a:cubicBezTo>
                    <a:pt x="822643" y="73317"/>
                    <a:pt x="804799" y="87748"/>
                    <a:pt x="787971" y="103372"/>
                  </a:cubicBezTo>
                  <a:close/>
                  <a:moveTo>
                    <a:pt x="1501902" y="1889294"/>
                  </a:moveTo>
                  <a:lnTo>
                    <a:pt x="1555369" y="1889294"/>
                  </a:lnTo>
                  <a:lnTo>
                    <a:pt x="1555369" y="725442"/>
                  </a:lnTo>
                  <a:cubicBezTo>
                    <a:pt x="1538033" y="671917"/>
                    <a:pt x="1520254" y="620041"/>
                    <a:pt x="1501902" y="570194"/>
                  </a:cubicBezTo>
                  <a:close/>
                  <a:moveTo>
                    <a:pt x="1592008" y="1889294"/>
                  </a:moveTo>
                  <a:lnTo>
                    <a:pt x="1645539" y="1889294"/>
                  </a:lnTo>
                  <a:lnTo>
                    <a:pt x="1645539" y="1026298"/>
                  </a:lnTo>
                  <a:cubicBezTo>
                    <a:pt x="1628013" y="964021"/>
                    <a:pt x="1610234" y="902569"/>
                    <a:pt x="1592008" y="842385"/>
                  </a:cubicBezTo>
                  <a:close/>
                  <a:moveTo>
                    <a:pt x="1682179" y="1889294"/>
                  </a:moveTo>
                  <a:lnTo>
                    <a:pt x="1735709" y="1889294"/>
                  </a:lnTo>
                  <a:lnTo>
                    <a:pt x="1735709" y="1353980"/>
                  </a:lnTo>
                  <a:cubicBezTo>
                    <a:pt x="1717866" y="1288786"/>
                    <a:pt x="1700085" y="1223339"/>
                    <a:pt x="1682179" y="1158272"/>
                  </a:cubicBezTo>
                  <a:close/>
                  <a:moveTo>
                    <a:pt x="1862519" y="1790425"/>
                  </a:moveTo>
                  <a:lnTo>
                    <a:pt x="1862519" y="1889294"/>
                  </a:lnTo>
                  <a:lnTo>
                    <a:pt x="1895284" y="1889294"/>
                  </a:lnTo>
                  <a:cubicBezTo>
                    <a:pt x="1884235" y="1856995"/>
                    <a:pt x="1873314" y="1824037"/>
                    <a:pt x="1862582" y="1790425"/>
                  </a:cubicBezTo>
                  <a:close/>
                  <a:moveTo>
                    <a:pt x="1772348" y="1889294"/>
                  </a:moveTo>
                  <a:lnTo>
                    <a:pt x="1825879" y="1889294"/>
                  </a:lnTo>
                  <a:lnTo>
                    <a:pt x="1825879" y="1671833"/>
                  </a:lnTo>
                  <a:cubicBezTo>
                    <a:pt x="1807718" y="1611205"/>
                    <a:pt x="1789938" y="1549245"/>
                    <a:pt x="1772348" y="1486525"/>
                  </a:cubicBezTo>
                  <a:close/>
                  <a:moveTo>
                    <a:pt x="968375" y="4883"/>
                  </a:moveTo>
                  <a:lnTo>
                    <a:pt x="968375" y="1889294"/>
                  </a:lnTo>
                  <a:lnTo>
                    <a:pt x="1021842" y="1889294"/>
                  </a:lnTo>
                  <a:lnTo>
                    <a:pt x="1021842" y="0"/>
                  </a:lnTo>
                  <a:lnTo>
                    <a:pt x="1020191" y="0"/>
                  </a:lnTo>
                  <a:cubicBezTo>
                    <a:pt x="1002792" y="-8"/>
                    <a:pt x="985457" y="1627"/>
                    <a:pt x="968375" y="4883"/>
                  </a:cubicBezTo>
                  <a:close/>
                  <a:moveTo>
                    <a:pt x="1050925" y="1889294"/>
                  </a:moveTo>
                  <a:lnTo>
                    <a:pt x="1104456" y="1889294"/>
                  </a:lnTo>
                  <a:lnTo>
                    <a:pt x="1104456" y="13318"/>
                  </a:lnTo>
                  <a:cubicBezTo>
                    <a:pt x="1087057" y="7658"/>
                    <a:pt x="1069086" y="3770"/>
                    <a:pt x="1050925" y="1712"/>
                  </a:cubicBezTo>
                  <a:close/>
                  <a:moveTo>
                    <a:pt x="1141096" y="1889294"/>
                  </a:moveTo>
                  <a:lnTo>
                    <a:pt x="1194626" y="1889294"/>
                  </a:lnTo>
                  <a:lnTo>
                    <a:pt x="1194626" y="60564"/>
                  </a:lnTo>
                  <a:cubicBezTo>
                    <a:pt x="1177862" y="48103"/>
                    <a:pt x="1159891" y="37232"/>
                    <a:pt x="1141096" y="28094"/>
                  </a:cubicBezTo>
                  <a:close/>
                  <a:moveTo>
                    <a:pt x="1321435" y="1889294"/>
                  </a:moveTo>
                  <a:lnTo>
                    <a:pt x="1374902" y="1889294"/>
                  </a:lnTo>
                  <a:lnTo>
                    <a:pt x="1374902" y="284304"/>
                  </a:lnTo>
                  <a:cubicBezTo>
                    <a:pt x="1357694" y="253187"/>
                    <a:pt x="1339850" y="224205"/>
                    <a:pt x="1321435" y="197358"/>
                  </a:cubicBezTo>
                  <a:close/>
                  <a:moveTo>
                    <a:pt x="1231265" y="90942"/>
                  </a:moveTo>
                  <a:lnTo>
                    <a:pt x="1231265" y="1889294"/>
                  </a:lnTo>
                  <a:lnTo>
                    <a:pt x="1284732" y="1889294"/>
                  </a:lnTo>
                  <a:lnTo>
                    <a:pt x="1284732" y="148335"/>
                  </a:lnTo>
                  <a:cubicBezTo>
                    <a:pt x="1268349" y="127978"/>
                    <a:pt x="1250569" y="108800"/>
                    <a:pt x="1231456" y="90942"/>
                  </a:cubicBezTo>
                  <a:close/>
                  <a:moveTo>
                    <a:pt x="1411605" y="1889294"/>
                  </a:moveTo>
                  <a:lnTo>
                    <a:pt x="1465072" y="1889294"/>
                  </a:lnTo>
                  <a:lnTo>
                    <a:pt x="1465072" y="475637"/>
                  </a:lnTo>
                  <a:cubicBezTo>
                    <a:pt x="1447800" y="433401"/>
                    <a:pt x="1430021" y="393193"/>
                    <a:pt x="1411605" y="35514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5"/>
            <p:cNvSpPr/>
            <p:nvPr/>
          </p:nvSpPr>
          <p:spPr>
            <a:xfrm>
              <a:off x="7686239" y="1569757"/>
              <a:ext cx="46601" cy="36885"/>
            </a:xfrm>
            <a:custGeom>
              <a:avLst/>
              <a:gdLst/>
              <a:ahLst/>
              <a:cxnLst/>
              <a:rect l="l" t="t" r="r" b="b"/>
              <a:pathLst>
                <a:path w="124269" h="98361" extrusionOk="0">
                  <a:moveTo>
                    <a:pt x="0" y="98362"/>
                  </a:moveTo>
                  <a:lnTo>
                    <a:pt x="124269" y="98362"/>
                  </a:lnTo>
                  <a:cubicBezTo>
                    <a:pt x="101409" y="63926"/>
                    <a:pt x="78549" y="30821"/>
                    <a:pt x="55245" y="0"/>
                  </a:cubicBezTo>
                  <a:cubicBezTo>
                    <a:pt x="37020" y="33358"/>
                    <a:pt x="18606" y="66145"/>
                    <a:pt x="0" y="9836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5"/>
            <p:cNvSpPr/>
            <p:nvPr/>
          </p:nvSpPr>
          <p:spPr>
            <a:xfrm>
              <a:off x="8369228" y="1606642"/>
              <a:ext cx="459581" cy="142691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5"/>
            <p:cNvSpPr/>
            <p:nvPr/>
          </p:nvSpPr>
          <p:spPr>
            <a:xfrm>
              <a:off x="6000837" y="1606143"/>
              <a:ext cx="506206" cy="237366"/>
            </a:xfrm>
            <a:custGeom>
              <a:avLst/>
              <a:gdLst/>
              <a:ahLst/>
              <a:cxnLst/>
              <a:rect l="l" t="t" r="r" b="b"/>
              <a:pathLst>
                <a:path w="1349883" h="632977" extrusionOk="0">
                  <a:moveTo>
                    <a:pt x="617347" y="0"/>
                  </a:moveTo>
                  <a:cubicBezTo>
                    <a:pt x="595535" y="0"/>
                    <a:pt x="577850" y="17662"/>
                    <a:pt x="577850" y="39446"/>
                  </a:cubicBezTo>
                  <a:cubicBezTo>
                    <a:pt x="577850" y="39465"/>
                    <a:pt x="577850" y="39491"/>
                    <a:pt x="577850" y="39509"/>
                  </a:cubicBezTo>
                  <a:lnTo>
                    <a:pt x="577850" y="569877"/>
                  </a:lnTo>
                  <a:cubicBezTo>
                    <a:pt x="577850" y="591661"/>
                    <a:pt x="595535" y="609323"/>
                    <a:pt x="617347" y="609323"/>
                  </a:cubicBezTo>
                  <a:cubicBezTo>
                    <a:pt x="639159" y="609323"/>
                    <a:pt x="656844" y="591661"/>
                    <a:pt x="656844" y="569877"/>
                  </a:cubicBezTo>
                  <a:lnTo>
                    <a:pt x="656844" y="39509"/>
                  </a:lnTo>
                  <a:cubicBezTo>
                    <a:pt x="656876" y="17725"/>
                    <a:pt x="639223" y="38"/>
                    <a:pt x="617411" y="0"/>
                  </a:cubicBezTo>
                  <a:cubicBezTo>
                    <a:pt x="617392" y="0"/>
                    <a:pt x="617366" y="0"/>
                    <a:pt x="617347" y="0"/>
                  </a:cubicBezTo>
                  <a:close/>
                  <a:moveTo>
                    <a:pt x="39497" y="0"/>
                  </a:moveTo>
                  <a:cubicBezTo>
                    <a:pt x="17685" y="0"/>
                    <a:pt x="0" y="17662"/>
                    <a:pt x="0" y="39446"/>
                  </a:cubicBezTo>
                  <a:cubicBezTo>
                    <a:pt x="0" y="39465"/>
                    <a:pt x="0" y="39491"/>
                    <a:pt x="0" y="39509"/>
                  </a:cubicBezTo>
                  <a:lnTo>
                    <a:pt x="0" y="69506"/>
                  </a:lnTo>
                  <a:cubicBezTo>
                    <a:pt x="0" y="91291"/>
                    <a:pt x="17685" y="108953"/>
                    <a:pt x="39497" y="108953"/>
                  </a:cubicBezTo>
                  <a:cubicBezTo>
                    <a:pt x="61309" y="108953"/>
                    <a:pt x="78994" y="91291"/>
                    <a:pt x="78994" y="69506"/>
                  </a:cubicBezTo>
                  <a:lnTo>
                    <a:pt x="78994" y="39509"/>
                  </a:lnTo>
                  <a:cubicBezTo>
                    <a:pt x="79032" y="17821"/>
                    <a:pt x="61532" y="171"/>
                    <a:pt x="39815" y="0"/>
                  </a:cubicBezTo>
                  <a:close/>
                  <a:moveTo>
                    <a:pt x="501523" y="0"/>
                  </a:moveTo>
                  <a:cubicBezTo>
                    <a:pt x="479711" y="0"/>
                    <a:pt x="462026" y="17662"/>
                    <a:pt x="462026" y="39446"/>
                  </a:cubicBezTo>
                  <a:cubicBezTo>
                    <a:pt x="462026" y="39465"/>
                    <a:pt x="462026" y="39491"/>
                    <a:pt x="462026" y="39509"/>
                  </a:cubicBezTo>
                  <a:lnTo>
                    <a:pt x="462026" y="513561"/>
                  </a:lnTo>
                  <a:cubicBezTo>
                    <a:pt x="462026" y="535345"/>
                    <a:pt x="479711" y="553007"/>
                    <a:pt x="501523" y="553007"/>
                  </a:cubicBezTo>
                  <a:cubicBezTo>
                    <a:pt x="523336" y="553007"/>
                    <a:pt x="541020" y="535345"/>
                    <a:pt x="541020" y="513561"/>
                  </a:cubicBezTo>
                  <a:lnTo>
                    <a:pt x="541020" y="39509"/>
                  </a:lnTo>
                  <a:cubicBezTo>
                    <a:pt x="541058" y="17821"/>
                    <a:pt x="523558" y="171"/>
                    <a:pt x="501841" y="0"/>
                  </a:cubicBezTo>
                  <a:close/>
                  <a:moveTo>
                    <a:pt x="386017" y="0"/>
                  </a:moveTo>
                  <a:cubicBezTo>
                    <a:pt x="364205" y="0"/>
                    <a:pt x="346520" y="17662"/>
                    <a:pt x="346520" y="39446"/>
                  </a:cubicBezTo>
                  <a:cubicBezTo>
                    <a:pt x="346520" y="39465"/>
                    <a:pt x="346520" y="39491"/>
                    <a:pt x="346520" y="39509"/>
                  </a:cubicBezTo>
                  <a:lnTo>
                    <a:pt x="346520" y="437206"/>
                  </a:lnTo>
                  <a:cubicBezTo>
                    <a:pt x="346520" y="458990"/>
                    <a:pt x="364205" y="476652"/>
                    <a:pt x="386017" y="476652"/>
                  </a:cubicBezTo>
                  <a:cubicBezTo>
                    <a:pt x="407829" y="476652"/>
                    <a:pt x="425514" y="458990"/>
                    <a:pt x="425514" y="437206"/>
                  </a:cubicBezTo>
                  <a:lnTo>
                    <a:pt x="425514" y="39509"/>
                  </a:lnTo>
                  <a:cubicBezTo>
                    <a:pt x="425552" y="17821"/>
                    <a:pt x="408051" y="171"/>
                    <a:pt x="386334" y="0"/>
                  </a:cubicBezTo>
                  <a:close/>
                  <a:moveTo>
                    <a:pt x="155004" y="0"/>
                  </a:moveTo>
                  <a:cubicBezTo>
                    <a:pt x="133191" y="0"/>
                    <a:pt x="115507" y="17662"/>
                    <a:pt x="115507" y="39446"/>
                  </a:cubicBezTo>
                  <a:cubicBezTo>
                    <a:pt x="115507" y="39465"/>
                    <a:pt x="115507" y="39491"/>
                    <a:pt x="115507" y="39509"/>
                  </a:cubicBezTo>
                  <a:lnTo>
                    <a:pt x="115507" y="171356"/>
                  </a:lnTo>
                  <a:cubicBezTo>
                    <a:pt x="115507" y="193140"/>
                    <a:pt x="133191" y="210802"/>
                    <a:pt x="155004" y="210802"/>
                  </a:cubicBezTo>
                  <a:cubicBezTo>
                    <a:pt x="176816" y="210802"/>
                    <a:pt x="194501" y="193140"/>
                    <a:pt x="194501" y="171356"/>
                  </a:cubicBezTo>
                  <a:lnTo>
                    <a:pt x="194501" y="39509"/>
                  </a:lnTo>
                  <a:cubicBezTo>
                    <a:pt x="194539" y="17821"/>
                    <a:pt x="177038" y="171"/>
                    <a:pt x="155321" y="0"/>
                  </a:cubicBezTo>
                  <a:close/>
                  <a:moveTo>
                    <a:pt x="270510" y="0"/>
                  </a:moveTo>
                  <a:cubicBezTo>
                    <a:pt x="248698" y="0"/>
                    <a:pt x="231013" y="17662"/>
                    <a:pt x="231013" y="39446"/>
                  </a:cubicBezTo>
                  <a:cubicBezTo>
                    <a:pt x="231013" y="39465"/>
                    <a:pt x="231013" y="39491"/>
                    <a:pt x="231013" y="39509"/>
                  </a:cubicBezTo>
                  <a:lnTo>
                    <a:pt x="231013" y="322355"/>
                  </a:lnTo>
                  <a:cubicBezTo>
                    <a:pt x="231013" y="344139"/>
                    <a:pt x="248698" y="361801"/>
                    <a:pt x="270510" y="361801"/>
                  </a:cubicBezTo>
                  <a:cubicBezTo>
                    <a:pt x="292322" y="361801"/>
                    <a:pt x="310007" y="344139"/>
                    <a:pt x="310007" y="322355"/>
                  </a:cubicBezTo>
                  <a:lnTo>
                    <a:pt x="310007" y="39509"/>
                  </a:lnTo>
                  <a:cubicBezTo>
                    <a:pt x="310045" y="17821"/>
                    <a:pt x="292545" y="171"/>
                    <a:pt x="270828" y="0"/>
                  </a:cubicBezTo>
                  <a:close/>
                  <a:moveTo>
                    <a:pt x="848360" y="0"/>
                  </a:moveTo>
                  <a:cubicBezTo>
                    <a:pt x="826548" y="0"/>
                    <a:pt x="808863" y="17662"/>
                    <a:pt x="808863" y="39446"/>
                  </a:cubicBezTo>
                  <a:cubicBezTo>
                    <a:pt x="808863" y="39465"/>
                    <a:pt x="808863" y="39491"/>
                    <a:pt x="808863" y="39509"/>
                  </a:cubicBezTo>
                  <a:lnTo>
                    <a:pt x="808863" y="580911"/>
                  </a:lnTo>
                  <a:cubicBezTo>
                    <a:pt x="808863" y="602696"/>
                    <a:pt x="826548" y="620358"/>
                    <a:pt x="848360" y="620358"/>
                  </a:cubicBezTo>
                  <a:cubicBezTo>
                    <a:pt x="870172" y="620358"/>
                    <a:pt x="887857" y="602696"/>
                    <a:pt x="887857" y="580911"/>
                  </a:cubicBezTo>
                  <a:lnTo>
                    <a:pt x="887857" y="39509"/>
                  </a:lnTo>
                  <a:cubicBezTo>
                    <a:pt x="887889" y="17725"/>
                    <a:pt x="870236" y="38"/>
                    <a:pt x="848424" y="0"/>
                  </a:cubicBezTo>
                  <a:cubicBezTo>
                    <a:pt x="848405" y="0"/>
                    <a:pt x="848379" y="0"/>
                    <a:pt x="848360" y="0"/>
                  </a:cubicBezTo>
                  <a:close/>
                  <a:moveTo>
                    <a:pt x="1194880" y="0"/>
                  </a:moveTo>
                  <a:cubicBezTo>
                    <a:pt x="1173068" y="0"/>
                    <a:pt x="1155383" y="17662"/>
                    <a:pt x="1155383" y="39446"/>
                  </a:cubicBezTo>
                  <a:cubicBezTo>
                    <a:pt x="1155383" y="39465"/>
                    <a:pt x="1155383" y="39491"/>
                    <a:pt x="1155383" y="39509"/>
                  </a:cubicBezTo>
                  <a:lnTo>
                    <a:pt x="1155383" y="236106"/>
                  </a:lnTo>
                  <a:cubicBezTo>
                    <a:pt x="1155383" y="257890"/>
                    <a:pt x="1173068" y="275552"/>
                    <a:pt x="1194880" y="275552"/>
                  </a:cubicBezTo>
                  <a:cubicBezTo>
                    <a:pt x="1216692" y="275552"/>
                    <a:pt x="1234377" y="257890"/>
                    <a:pt x="1234377" y="236106"/>
                  </a:cubicBezTo>
                  <a:lnTo>
                    <a:pt x="1234377" y="39509"/>
                  </a:lnTo>
                  <a:cubicBezTo>
                    <a:pt x="1234408" y="17725"/>
                    <a:pt x="1216756" y="38"/>
                    <a:pt x="1194943" y="0"/>
                  </a:cubicBezTo>
                  <a:cubicBezTo>
                    <a:pt x="1194924" y="0"/>
                    <a:pt x="1194899" y="0"/>
                    <a:pt x="1194880" y="0"/>
                  </a:cubicBezTo>
                  <a:close/>
                  <a:moveTo>
                    <a:pt x="1310386" y="0"/>
                  </a:moveTo>
                  <a:cubicBezTo>
                    <a:pt x="1288574" y="0"/>
                    <a:pt x="1270889" y="17662"/>
                    <a:pt x="1270889" y="39446"/>
                  </a:cubicBezTo>
                  <a:cubicBezTo>
                    <a:pt x="1270889" y="39465"/>
                    <a:pt x="1270889" y="39491"/>
                    <a:pt x="1270889" y="39509"/>
                  </a:cubicBezTo>
                  <a:lnTo>
                    <a:pt x="1270889" y="71219"/>
                  </a:lnTo>
                  <a:cubicBezTo>
                    <a:pt x="1270889" y="93003"/>
                    <a:pt x="1288574" y="110665"/>
                    <a:pt x="1310386" y="110665"/>
                  </a:cubicBezTo>
                  <a:cubicBezTo>
                    <a:pt x="1332199" y="110665"/>
                    <a:pt x="1349883" y="93003"/>
                    <a:pt x="1349883" y="71219"/>
                  </a:cubicBezTo>
                  <a:lnTo>
                    <a:pt x="1349883" y="39509"/>
                  </a:lnTo>
                  <a:cubicBezTo>
                    <a:pt x="1349915" y="17725"/>
                    <a:pt x="1332262" y="38"/>
                    <a:pt x="1310450" y="0"/>
                  </a:cubicBezTo>
                  <a:cubicBezTo>
                    <a:pt x="1310431" y="0"/>
                    <a:pt x="1310405" y="0"/>
                    <a:pt x="1310386" y="0"/>
                  </a:cubicBezTo>
                  <a:close/>
                  <a:moveTo>
                    <a:pt x="732536" y="0"/>
                  </a:moveTo>
                  <a:cubicBezTo>
                    <a:pt x="710724" y="0"/>
                    <a:pt x="693039" y="17662"/>
                    <a:pt x="693039" y="39446"/>
                  </a:cubicBezTo>
                  <a:cubicBezTo>
                    <a:pt x="693039" y="39465"/>
                    <a:pt x="693039" y="39491"/>
                    <a:pt x="693039" y="39509"/>
                  </a:cubicBezTo>
                  <a:lnTo>
                    <a:pt x="693039" y="593532"/>
                  </a:lnTo>
                  <a:cubicBezTo>
                    <a:pt x="693039" y="615316"/>
                    <a:pt x="710724" y="632978"/>
                    <a:pt x="732536" y="632978"/>
                  </a:cubicBezTo>
                  <a:cubicBezTo>
                    <a:pt x="754349" y="632978"/>
                    <a:pt x="772033" y="615316"/>
                    <a:pt x="772033" y="593532"/>
                  </a:cubicBezTo>
                  <a:lnTo>
                    <a:pt x="772033" y="39509"/>
                  </a:lnTo>
                  <a:cubicBezTo>
                    <a:pt x="772072" y="17821"/>
                    <a:pt x="754571" y="171"/>
                    <a:pt x="732854" y="0"/>
                  </a:cubicBezTo>
                  <a:close/>
                  <a:moveTo>
                    <a:pt x="1079056" y="0"/>
                  </a:moveTo>
                  <a:cubicBezTo>
                    <a:pt x="1057244" y="0"/>
                    <a:pt x="1039559" y="17662"/>
                    <a:pt x="1039559" y="39446"/>
                  </a:cubicBezTo>
                  <a:cubicBezTo>
                    <a:pt x="1039559" y="39465"/>
                    <a:pt x="1039559" y="39491"/>
                    <a:pt x="1039559" y="39509"/>
                  </a:cubicBezTo>
                  <a:lnTo>
                    <a:pt x="1039559" y="411141"/>
                  </a:lnTo>
                  <a:cubicBezTo>
                    <a:pt x="1039559" y="432925"/>
                    <a:pt x="1057244" y="450587"/>
                    <a:pt x="1079056" y="450587"/>
                  </a:cubicBezTo>
                  <a:cubicBezTo>
                    <a:pt x="1100868" y="450587"/>
                    <a:pt x="1118553" y="432925"/>
                    <a:pt x="1118553" y="411141"/>
                  </a:cubicBezTo>
                  <a:lnTo>
                    <a:pt x="1118553" y="39509"/>
                  </a:lnTo>
                  <a:cubicBezTo>
                    <a:pt x="1118591" y="17821"/>
                    <a:pt x="1101090" y="171"/>
                    <a:pt x="1079373" y="0"/>
                  </a:cubicBezTo>
                  <a:close/>
                  <a:moveTo>
                    <a:pt x="963549" y="0"/>
                  </a:moveTo>
                  <a:lnTo>
                    <a:pt x="963549" y="0"/>
                  </a:lnTo>
                  <a:cubicBezTo>
                    <a:pt x="941737" y="0"/>
                    <a:pt x="924052" y="17662"/>
                    <a:pt x="924052" y="39446"/>
                  </a:cubicBezTo>
                  <a:cubicBezTo>
                    <a:pt x="924052" y="39465"/>
                    <a:pt x="924052" y="39491"/>
                    <a:pt x="924052" y="39509"/>
                  </a:cubicBezTo>
                  <a:lnTo>
                    <a:pt x="924052" y="524913"/>
                  </a:lnTo>
                  <a:cubicBezTo>
                    <a:pt x="924014" y="546697"/>
                    <a:pt x="941674" y="564391"/>
                    <a:pt x="963486" y="564423"/>
                  </a:cubicBezTo>
                  <a:cubicBezTo>
                    <a:pt x="963594" y="564423"/>
                    <a:pt x="963695" y="564423"/>
                    <a:pt x="963803" y="564423"/>
                  </a:cubicBezTo>
                  <a:lnTo>
                    <a:pt x="963803" y="564423"/>
                  </a:lnTo>
                  <a:cubicBezTo>
                    <a:pt x="985615" y="564423"/>
                    <a:pt x="1003300" y="546761"/>
                    <a:pt x="1003300" y="524977"/>
                  </a:cubicBezTo>
                  <a:cubicBezTo>
                    <a:pt x="1003300" y="524957"/>
                    <a:pt x="1003300" y="524932"/>
                    <a:pt x="1003300" y="524913"/>
                  </a:cubicBezTo>
                  <a:lnTo>
                    <a:pt x="1003300" y="39509"/>
                  </a:lnTo>
                  <a:cubicBezTo>
                    <a:pt x="1003332" y="17725"/>
                    <a:pt x="985679" y="38"/>
                    <a:pt x="963867" y="0"/>
                  </a:cubicBezTo>
                  <a:cubicBezTo>
                    <a:pt x="963848" y="0"/>
                    <a:pt x="963822" y="0"/>
                    <a:pt x="963803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5"/>
            <p:cNvSpPr/>
            <p:nvPr/>
          </p:nvSpPr>
          <p:spPr>
            <a:xfrm flipH="1">
              <a:off x="3624791" y="1606642"/>
              <a:ext cx="753451" cy="523201"/>
            </a:xfrm>
            <a:custGeom>
              <a:avLst/>
              <a:gdLst/>
              <a:ahLst/>
              <a:cxnLst/>
              <a:rect l="l" t="t" r="r" b="b"/>
              <a:pathLst>
                <a:path w="2009203" h="1395202" extrusionOk="0">
                  <a:moveTo>
                    <a:pt x="1005142" y="1395202"/>
                  </a:moveTo>
                  <a:cubicBezTo>
                    <a:pt x="1434656" y="1395202"/>
                    <a:pt x="1742377" y="650418"/>
                    <a:pt x="2009204" y="0"/>
                  </a:cubicBezTo>
                  <a:lnTo>
                    <a:pt x="0" y="0"/>
                  </a:lnTo>
                  <a:cubicBezTo>
                    <a:pt x="310706" y="521742"/>
                    <a:pt x="470408" y="1395202"/>
                    <a:pt x="1005142" y="1395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5"/>
            <p:cNvSpPr/>
            <p:nvPr/>
          </p:nvSpPr>
          <p:spPr>
            <a:xfrm flipH="1">
              <a:off x="3913827" y="1606642"/>
              <a:ext cx="426243" cy="242789"/>
            </a:xfrm>
            <a:custGeom>
              <a:avLst/>
              <a:gdLst/>
              <a:ahLst/>
              <a:cxnLst/>
              <a:rect l="l" t="t" r="r" b="b"/>
              <a:pathLst>
                <a:path w="1136649" h="647437" extrusionOk="0">
                  <a:moveTo>
                    <a:pt x="632968" y="647437"/>
                  </a:moveTo>
                  <a:cubicBezTo>
                    <a:pt x="884492" y="647437"/>
                    <a:pt x="1023684" y="362626"/>
                    <a:pt x="1136650" y="0"/>
                  </a:cubicBezTo>
                  <a:lnTo>
                    <a:pt x="0" y="0"/>
                  </a:lnTo>
                  <a:cubicBezTo>
                    <a:pt x="142494" y="321467"/>
                    <a:pt x="282067" y="647437"/>
                    <a:pt x="632968" y="647437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5"/>
            <p:cNvSpPr/>
            <p:nvPr/>
          </p:nvSpPr>
          <p:spPr>
            <a:xfrm flipH="1">
              <a:off x="3142801" y="1249917"/>
              <a:ext cx="481965" cy="356728"/>
            </a:xfrm>
            <a:custGeom>
              <a:avLst/>
              <a:gdLst/>
              <a:ahLst/>
              <a:cxnLst/>
              <a:rect l="l" t="t" r="r" b="b"/>
              <a:pathLst>
                <a:path w="1285240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285240" y="951274"/>
                  </a:lnTo>
                  <a:cubicBezTo>
                    <a:pt x="1028509" y="509883"/>
                    <a:pt x="837755" y="0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5"/>
            <p:cNvSpPr/>
            <p:nvPr/>
          </p:nvSpPr>
          <p:spPr>
            <a:xfrm flipH="1">
              <a:off x="3227765" y="1040852"/>
              <a:ext cx="686062" cy="565794"/>
            </a:xfrm>
            <a:custGeom>
              <a:avLst/>
              <a:gdLst/>
              <a:ahLst/>
              <a:cxnLst/>
              <a:rect l="l" t="t" r="r" b="b"/>
              <a:pathLst>
                <a:path w="1829498" h="1508784" extrusionOk="0">
                  <a:moveTo>
                    <a:pt x="815658" y="0"/>
                  </a:moveTo>
                  <a:cubicBezTo>
                    <a:pt x="315468" y="0"/>
                    <a:pt x="197866" y="873714"/>
                    <a:pt x="0" y="1508784"/>
                  </a:cubicBezTo>
                  <a:lnTo>
                    <a:pt x="1829498" y="1508784"/>
                  </a:lnTo>
                  <a:cubicBezTo>
                    <a:pt x="1541526" y="928000"/>
                    <a:pt x="1355789" y="0"/>
                    <a:pt x="815658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5"/>
            <p:cNvSpPr/>
            <p:nvPr/>
          </p:nvSpPr>
          <p:spPr>
            <a:xfrm flipH="1">
              <a:off x="2834859" y="1606642"/>
              <a:ext cx="392906" cy="171443"/>
            </a:xfrm>
            <a:custGeom>
              <a:avLst/>
              <a:gdLst/>
              <a:ahLst/>
              <a:cxnLst/>
              <a:rect l="l" t="t" r="r" b="b"/>
              <a:pathLst>
                <a:path w="1047750" h="457182" extrusionOk="0">
                  <a:moveTo>
                    <a:pt x="500190" y="457182"/>
                  </a:moveTo>
                  <a:cubicBezTo>
                    <a:pt x="745744" y="457182"/>
                    <a:pt x="914019" y="257605"/>
                    <a:pt x="1047750" y="0"/>
                  </a:cubicBezTo>
                  <a:lnTo>
                    <a:pt x="0" y="0"/>
                  </a:lnTo>
                  <a:cubicBezTo>
                    <a:pt x="131191" y="264645"/>
                    <a:pt x="283528" y="457182"/>
                    <a:pt x="500190" y="45718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5"/>
            <p:cNvSpPr/>
            <p:nvPr/>
          </p:nvSpPr>
          <p:spPr>
            <a:xfrm flipH="1">
              <a:off x="904784" y="1606642"/>
              <a:ext cx="493657" cy="242765"/>
            </a:xfrm>
            <a:custGeom>
              <a:avLst/>
              <a:gdLst/>
              <a:ahLst/>
              <a:cxnLst/>
              <a:rect l="l" t="t" r="r" b="b"/>
              <a:pathLst>
                <a:path w="1316418" h="647373" extrusionOk="0">
                  <a:moveTo>
                    <a:pt x="475298" y="345376"/>
                  </a:moveTo>
                  <a:cubicBezTo>
                    <a:pt x="465201" y="345376"/>
                    <a:pt x="457010" y="353551"/>
                    <a:pt x="457010" y="363640"/>
                  </a:cubicBezTo>
                  <a:cubicBezTo>
                    <a:pt x="457010" y="373730"/>
                    <a:pt x="465201" y="381905"/>
                    <a:pt x="475298" y="381905"/>
                  </a:cubicBezTo>
                  <a:cubicBezTo>
                    <a:pt x="485394" y="381905"/>
                    <a:pt x="493586" y="373730"/>
                    <a:pt x="493586" y="363640"/>
                  </a:cubicBezTo>
                  <a:cubicBezTo>
                    <a:pt x="493586" y="353551"/>
                    <a:pt x="485394" y="345376"/>
                    <a:pt x="475298" y="345376"/>
                  </a:cubicBezTo>
                  <a:close/>
                  <a:moveTo>
                    <a:pt x="475298" y="436698"/>
                  </a:moveTo>
                  <a:cubicBezTo>
                    <a:pt x="465201" y="436698"/>
                    <a:pt x="457010" y="444873"/>
                    <a:pt x="457010" y="454963"/>
                  </a:cubicBezTo>
                  <a:cubicBezTo>
                    <a:pt x="457010" y="465053"/>
                    <a:pt x="465201" y="473227"/>
                    <a:pt x="475298" y="473227"/>
                  </a:cubicBezTo>
                  <a:cubicBezTo>
                    <a:pt x="485394" y="473227"/>
                    <a:pt x="493586" y="465053"/>
                    <a:pt x="493586" y="454963"/>
                  </a:cubicBezTo>
                  <a:cubicBezTo>
                    <a:pt x="493586" y="444873"/>
                    <a:pt x="485394" y="436698"/>
                    <a:pt x="475298" y="436698"/>
                  </a:cubicBezTo>
                  <a:close/>
                  <a:moveTo>
                    <a:pt x="475298" y="528021"/>
                  </a:moveTo>
                  <a:cubicBezTo>
                    <a:pt x="465138" y="527983"/>
                    <a:pt x="456947" y="536164"/>
                    <a:pt x="456883" y="546285"/>
                  </a:cubicBezTo>
                  <a:cubicBezTo>
                    <a:pt x="456819" y="556407"/>
                    <a:pt x="465011" y="564638"/>
                    <a:pt x="475171" y="564676"/>
                  </a:cubicBezTo>
                  <a:cubicBezTo>
                    <a:pt x="485331" y="564714"/>
                    <a:pt x="493523" y="556533"/>
                    <a:pt x="493586" y="546412"/>
                  </a:cubicBezTo>
                  <a:cubicBezTo>
                    <a:pt x="493586" y="546367"/>
                    <a:pt x="493586" y="546330"/>
                    <a:pt x="493586" y="546285"/>
                  </a:cubicBezTo>
                  <a:cubicBezTo>
                    <a:pt x="493586" y="536195"/>
                    <a:pt x="485394" y="528021"/>
                    <a:pt x="475298" y="528021"/>
                  </a:cubicBezTo>
                  <a:close/>
                  <a:moveTo>
                    <a:pt x="429578" y="25748"/>
                  </a:moveTo>
                  <a:cubicBezTo>
                    <a:pt x="419481" y="25748"/>
                    <a:pt x="411290" y="33922"/>
                    <a:pt x="411290" y="44012"/>
                  </a:cubicBezTo>
                  <a:cubicBezTo>
                    <a:pt x="411290" y="54102"/>
                    <a:pt x="419481" y="62277"/>
                    <a:pt x="429578" y="62277"/>
                  </a:cubicBezTo>
                  <a:cubicBezTo>
                    <a:pt x="439675" y="62277"/>
                    <a:pt x="447866" y="54102"/>
                    <a:pt x="447866" y="44012"/>
                  </a:cubicBezTo>
                  <a:cubicBezTo>
                    <a:pt x="447739" y="33998"/>
                    <a:pt x="439611" y="25938"/>
                    <a:pt x="429578" y="25938"/>
                  </a:cubicBezTo>
                  <a:close/>
                  <a:moveTo>
                    <a:pt x="475298" y="162731"/>
                  </a:moveTo>
                  <a:cubicBezTo>
                    <a:pt x="465201" y="162731"/>
                    <a:pt x="457010" y="170906"/>
                    <a:pt x="457010" y="180996"/>
                  </a:cubicBezTo>
                  <a:cubicBezTo>
                    <a:pt x="457010" y="191086"/>
                    <a:pt x="465201" y="199260"/>
                    <a:pt x="475298" y="199260"/>
                  </a:cubicBezTo>
                  <a:cubicBezTo>
                    <a:pt x="485394" y="199260"/>
                    <a:pt x="493586" y="191086"/>
                    <a:pt x="493586" y="180996"/>
                  </a:cubicBezTo>
                  <a:cubicBezTo>
                    <a:pt x="493586" y="170906"/>
                    <a:pt x="485394" y="162731"/>
                    <a:pt x="475298" y="162731"/>
                  </a:cubicBezTo>
                  <a:close/>
                  <a:moveTo>
                    <a:pt x="521018" y="573682"/>
                  </a:moveTo>
                  <a:cubicBezTo>
                    <a:pt x="510922" y="573682"/>
                    <a:pt x="502730" y="581856"/>
                    <a:pt x="502730" y="591946"/>
                  </a:cubicBezTo>
                  <a:cubicBezTo>
                    <a:pt x="502730" y="591946"/>
                    <a:pt x="502730" y="591946"/>
                    <a:pt x="502730" y="592263"/>
                  </a:cubicBezTo>
                  <a:cubicBezTo>
                    <a:pt x="512826" y="596747"/>
                    <a:pt x="523113" y="600971"/>
                    <a:pt x="533591" y="604947"/>
                  </a:cubicBezTo>
                  <a:cubicBezTo>
                    <a:pt x="541020" y="598123"/>
                    <a:pt x="541528" y="586568"/>
                    <a:pt x="534670" y="579142"/>
                  </a:cubicBezTo>
                  <a:cubicBezTo>
                    <a:pt x="531114" y="575293"/>
                    <a:pt x="526098" y="573143"/>
                    <a:pt x="520891" y="573238"/>
                  </a:cubicBezTo>
                  <a:close/>
                  <a:moveTo>
                    <a:pt x="475298" y="254054"/>
                  </a:moveTo>
                  <a:cubicBezTo>
                    <a:pt x="465201" y="254054"/>
                    <a:pt x="457010" y="262228"/>
                    <a:pt x="457010" y="272318"/>
                  </a:cubicBezTo>
                  <a:cubicBezTo>
                    <a:pt x="457010" y="282408"/>
                    <a:pt x="465201" y="290583"/>
                    <a:pt x="475298" y="290583"/>
                  </a:cubicBezTo>
                  <a:cubicBezTo>
                    <a:pt x="485394" y="290583"/>
                    <a:pt x="493586" y="282408"/>
                    <a:pt x="493586" y="272318"/>
                  </a:cubicBezTo>
                  <a:cubicBezTo>
                    <a:pt x="493459" y="262304"/>
                    <a:pt x="485331" y="254244"/>
                    <a:pt x="475298" y="254244"/>
                  </a:cubicBezTo>
                  <a:close/>
                  <a:moveTo>
                    <a:pt x="475298" y="71409"/>
                  </a:moveTo>
                  <a:cubicBezTo>
                    <a:pt x="465201" y="71409"/>
                    <a:pt x="457010" y="79584"/>
                    <a:pt x="457010" y="89673"/>
                  </a:cubicBezTo>
                  <a:cubicBezTo>
                    <a:pt x="457010" y="99763"/>
                    <a:pt x="465201" y="107938"/>
                    <a:pt x="475298" y="107938"/>
                  </a:cubicBezTo>
                  <a:cubicBezTo>
                    <a:pt x="485394" y="107938"/>
                    <a:pt x="493586" y="99763"/>
                    <a:pt x="493586" y="89673"/>
                  </a:cubicBezTo>
                  <a:cubicBezTo>
                    <a:pt x="493586" y="79584"/>
                    <a:pt x="485394" y="71409"/>
                    <a:pt x="475298" y="71409"/>
                  </a:cubicBezTo>
                  <a:close/>
                  <a:moveTo>
                    <a:pt x="521018" y="482359"/>
                  </a:moveTo>
                  <a:cubicBezTo>
                    <a:pt x="510922" y="482359"/>
                    <a:pt x="502730" y="490534"/>
                    <a:pt x="502730" y="500624"/>
                  </a:cubicBezTo>
                  <a:cubicBezTo>
                    <a:pt x="502730" y="510714"/>
                    <a:pt x="510922" y="518888"/>
                    <a:pt x="521018" y="518888"/>
                  </a:cubicBezTo>
                  <a:cubicBezTo>
                    <a:pt x="531114" y="518888"/>
                    <a:pt x="539306" y="510714"/>
                    <a:pt x="539306" y="500624"/>
                  </a:cubicBezTo>
                  <a:cubicBezTo>
                    <a:pt x="539179" y="490610"/>
                    <a:pt x="531051" y="482550"/>
                    <a:pt x="521018" y="482550"/>
                  </a:cubicBezTo>
                  <a:close/>
                  <a:moveTo>
                    <a:pt x="383858" y="162731"/>
                  </a:moveTo>
                  <a:cubicBezTo>
                    <a:pt x="373762" y="162731"/>
                    <a:pt x="365570" y="170906"/>
                    <a:pt x="365570" y="180996"/>
                  </a:cubicBezTo>
                  <a:cubicBezTo>
                    <a:pt x="365570" y="191086"/>
                    <a:pt x="373762" y="199260"/>
                    <a:pt x="383858" y="199260"/>
                  </a:cubicBezTo>
                  <a:cubicBezTo>
                    <a:pt x="393954" y="199260"/>
                    <a:pt x="402146" y="191086"/>
                    <a:pt x="402146" y="180996"/>
                  </a:cubicBezTo>
                  <a:cubicBezTo>
                    <a:pt x="402146" y="170906"/>
                    <a:pt x="393954" y="162731"/>
                    <a:pt x="383858" y="162731"/>
                  </a:cubicBezTo>
                  <a:close/>
                  <a:moveTo>
                    <a:pt x="383858" y="254054"/>
                  </a:moveTo>
                  <a:cubicBezTo>
                    <a:pt x="373762" y="254054"/>
                    <a:pt x="365570" y="262228"/>
                    <a:pt x="365570" y="272318"/>
                  </a:cubicBezTo>
                  <a:cubicBezTo>
                    <a:pt x="365570" y="282408"/>
                    <a:pt x="373762" y="290583"/>
                    <a:pt x="383858" y="290583"/>
                  </a:cubicBezTo>
                  <a:cubicBezTo>
                    <a:pt x="393954" y="290583"/>
                    <a:pt x="402146" y="282408"/>
                    <a:pt x="402146" y="272318"/>
                  </a:cubicBezTo>
                  <a:cubicBezTo>
                    <a:pt x="402019" y="262304"/>
                    <a:pt x="393891" y="254244"/>
                    <a:pt x="383858" y="254244"/>
                  </a:cubicBezTo>
                  <a:close/>
                  <a:moveTo>
                    <a:pt x="383858" y="71409"/>
                  </a:moveTo>
                  <a:cubicBezTo>
                    <a:pt x="373762" y="71409"/>
                    <a:pt x="365570" y="79584"/>
                    <a:pt x="365570" y="89673"/>
                  </a:cubicBezTo>
                  <a:cubicBezTo>
                    <a:pt x="365570" y="99763"/>
                    <a:pt x="373762" y="107938"/>
                    <a:pt x="383858" y="107938"/>
                  </a:cubicBezTo>
                  <a:cubicBezTo>
                    <a:pt x="393954" y="107938"/>
                    <a:pt x="402146" y="99763"/>
                    <a:pt x="402146" y="89673"/>
                  </a:cubicBezTo>
                  <a:cubicBezTo>
                    <a:pt x="402146" y="79584"/>
                    <a:pt x="393954" y="71409"/>
                    <a:pt x="383858" y="71409"/>
                  </a:cubicBezTo>
                  <a:close/>
                  <a:moveTo>
                    <a:pt x="383858" y="345376"/>
                  </a:moveTo>
                  <a:cubicBezTo>
                    <a:pt x="373762" y="345376"/>
                    <a:pt x="365570" y="353551"/>
                    <a:pt x="365570" y="363640"/>
                  </a:cubicBezTo>
                  <a:cubicBezTo>
                    <a:pt x="365570" y="373730"/>
                    <a:pt x="373762" y="381905"/>
                    <a:pt x="383858" y="381905"/>
                  </a:cubicBezTo>
                  <a:cubicBezTo>
                    <a:pt x="393954" y="381905"/>
                    <a:pt x="402146" y="373730"/>
                    <a:pt x="402146" y="363640"/>
                  </a:cubicBezTo>
                  <a:cubicBezTo>
                    <a:pt x="402146" y="353551"/>
                    <a:pt x="393954" y="345376"/>
                    <a:pt x="383858" y="345376"/>
                  </a:cubicBezTo>
                  <a:close/>
                  <a:moveTo>
                    <a:pt x="429578" y="208392"/>
                  </a:moveTo>
                  <a:cubicBezTo>
                    <a:pt x="419481" y="208392"/>
                    <a:pt x="411290" y="216567"/>
                    <a:pt x="411290" y="226657"/>
                  </a:cubicBezTo>
                  <a:cubicBezTo>
                    <a:pt x="411290" y="236747"/>
                    <a:pt x="419481" y="244921"/>
                    <a:pt x="429578" y="244921"/>
                  </a:cubicBezTo>
                  <a:cubicBezTo>
                    <a:pt x="439675" y="244921"/>
                    <a:pt x="447866" y="236747"/>
                    <a:pt x="447866" y="226657"/>
                  </a:cubicBezTo>
                  <a:cubicBezTo>
                    <a:pt x="447866" y="216567"/>
                    <a:pt x="439675" y="208392"/>
                    <a:pt x="429578" y="208392"/>
                  </a:cubicBezTo>
                  <a:close/>
                  <a:moveTo>
                    <a:pt x="429578" y="117070"/>
                  </a:moveTo>
                  <a:cubicBezTo>
                    <a:pt x="419481" y="117070"/>
                    <a:pt x="411290" y="125245"/>
                    <a:pt x="411290" y="135335"/>
                  </a:cubicBezTo>
                  <a:cubicBezTo>
                    <a:pt x="411290" y="145424"/>
                    <a:pt x="419481" y="153599"/>
                    <a:pt x="429578" y="153599"/>
                  </a:cubicBezTo>
                  <a:cubicBezTo>
                    <a:pt x="439675" y="153599"/>
                    <a:pt x="447866" y="145424"/>
                    <a:pt x="447866" y="135335"/>
                  </a:cubicBezTo>
                  <a:cubicBezTo>
                    <a:pt x="447866" y="125245"/>
                    <a:pt x="439675" y="117070"/>
                    <a:pt x="429578" y="117070"/>
                  </a:cubicBezTo>
                  <a:close/>
                  <a:moveTo>
                    <a:pt x="429578" y="299715"/>
                  </a:moveTo>
                  <a:cubicBezTo>
                    <a:pt x="419481" y="299715"/>
                    <a:pt x="411290" y="307890"/>
                    <a:pt x="411290" y="317979"/>
                  </a:cubicBezTo>
                  <a:cubicBezTo>
                    <a:pt x="411290" y="328069"/>
                    <a:pt x="419481" y="336244"/>
                    <a:pt x="429578" y="336244"/>
                  </a:cubicBezTo>
                  <a:cubicBezTo>
                    <a:pt x="439675" y="336244"/>
                    <a:pt x="447866" y="328069"/>
                    <a:pt x="447866" y="317979"/>
                  </a:cubicBezTo>
                  <a:cubicBezTo>
                    <a:pt x="447866" y="307890"/>
                    <a:pt x="439675" y="299715"/>
                    <a:pt x="429578" y="299715"/>
                  </a:cubicBezTo>
                  <a:close/>
                  <a:moveTo>
                    <a:pt x="429578" y="482359"/>
                  </a:moveTo>
                  <a:cubicBezTo>
                    <a:pt x="419481" y="482359"/>
                    <a:pt x="411290" y="490534"/>
                    <a:pt x="411290" y="500624"/>
                  </a:cubicBezTo>
                  <a:cubicBezTo>
                    <a:pt x="411290" y="510714"/>
                    <a:pt x="419481" y="518888"/>
                    <a:pt x="429578" y="518888"/>
                  </a:cubicBezTo>
                  <a:cubicBezTo>
                    <a:pt x="439675" y="518888"/>
                    <a:pt x="447866" y="510714"/>
                    <a:pt x="447866" y="500624"/>
                  </a:cubicBezTo>
                  <a:cubicBezTo>
                    <a:pt x="447739" y="490610"/>
                    <a:pt x="439611" y="482550"/>
                    <a:pt x="429578" y="482550"/>
                  </a:cubicBezTo>
                  <a:close/>
                  <a:moveTo>
                    <a:pt x="429578" y="391037"/>
                  </a:moveTo>
                  <a:cubicBezTo>
                    <a:pt x="419481" y="391037"/>
                    <a:pt x="411290" y="399212"/>
                    <a:pt x="411290" y="409302"/>
                  </a:cubicBezTo>
                  <a:cubicBezTo>
                    <a:pt x="411290" y="419391"/>
                    <a:pt x="419481" y="427566"/>
                    <a:pt x="429578" y="427566"/>
                  </a:cubicBezTo>
                  <a:cubicBezTo>
                    <a:pt x="439675" y="427566"/>
                    <a:pt x="447866" y="419391"/>
                    <a:pt x="447866" y="409302"/>
                  </a:cubicBezTo>
                  <a:cubicBezTo>
                    <a:pt x="447866" y="399212"/>
                    <a:pt x="439675" y="391037"/>
                    <a:pt x="429578" y="391037"/>
                  </a:cubicBezTo>
                  <a:close/>
                  <a:moveTo>
                    <a:pt x="566738" y="71409"/>
                  </a:moveTo>
                  <a:cubicBezTo>
                    <a:pt x="556641" y="71409"/>
                    <a:pt x="548450" y="79584"/>
                    <a:pt x="548450" y="89673"/>
                  </a:cubicBezTo>
                  <a:cubicBezTo>
                    <a:pt x="548450" y="99763"/>
                    <a:pt x="556641" y="107938"/>
                    <a:pt x="566738" y="107938"/>
                  </a:cubicBezTo>
                  <a:cubicBezTo>
                    <a:pt x="576835" y="107938"/>
                    <a:pt x="585026" y="99763"/>
                    <a:pt x="585026" y="89673"/>
                  </a:cubicBezTo>
                  <a:cubicBezTo>
                    <a:pt x="585026" y="79584"/>
                    <a:pt x="576835" y="71409"/>
                    <a:pt x="566738" y="71409"/>
                  </a:cubicBezTo>
                  <a:close/>
                  <a:moveTo>
                    <a:pt x="612458" y="391037"/>
                  </a:moveTo>
                  <a:cubicBezTo>
                    <a:pt x="602362" y="391037"/>
                    <a:pt x="594170" y="399212"/>
                    <a:pt x="594170" y="409302"/>
                  </a:cubicBezTo>
                  <a:cubicBezTo>
                    <a:pt x="594170" y="419391"/>
                    <a:pt x="602362" y="427566"/>
                    <a:pt x="612458" y="427566"/>
                  </a:cubicBezTo>
                  <a:cubicBezTo>
                    <a:pt x="622554" y="427566"/>
                    <a:pt x="630746" y="419391"/>
                    <a:pt x="630746" y="409302"/>
                  </a:cubicBezTo>
                  <a:cubicBezTo>
                    <a:pt x="630746" y="399212"/>
                    <a:pt x="622554" y="391037"/>
                    <a:pt x="612458" y="391037"/>
                  </a:cubicBezTo>
                  <a:close/>
                  <a:moveTo>
                    <a:pt x="612458" y="299715"/>
                  </a:moveTo>
                  <a:cubicBezTo>
                    <a:pt x="602362" y="299715"/>
                    <a:pt x="594170" y="307890"/>
                    <a:pt x="594170" y="317979"/>
                  </a:cubicBezTo>
                  <a:cubicBezTo>
                    <a:pt x="594170" y="328069"/>
                    <a:pt x="602362" y="336244"/>
                    <a:pt x="612458" y="336244"/>
                  </a:cubicBezTo>
                  <a:cubicBezTo>
                    <a:pt x="622554" y="336244"/>
                    <a:pt x="630746" y="328069"/>
                    <a:pt x="630746" y="317979"/>
                  </a:cubicBezTo>
                  <a:cubicBezTo>
                    <a:pt x="630746" y="307890"/>
                    <a:pt x="622554" y="299715"/>
                    <a:pt x="612458" y="299715"/>
                  </a:cubicBezTo>
                  <a:close/>
                  <a:moveTo>
                    <a:pt x="612458" y="482359"/>
                  </a:moveTo>
                  <a:cubicBezTo>
                    <a:pt x="602362" y="482359"/>
                    <a:pt x="594170" y="490534"/>
                    <a:pt x="594170" y="500624"/>
                  </a:cubicBezTo>
                  <a:cubicBezTo>
                    <a:pt x="594170" y="510714"/>
                    <a:pt x="602362" y="518888"/>
                    <a:pt x="612458" y="518888"/>
                  </a:cubicBezTo>
                  <a:cubicBezTo>
                    <a:pt x="622554" y="518888"/>
                    <a:pt x="630746" y="510714"/>
                    <a:pt x="630746" y="500624"/>
                  </a:cubicBezTo>
                  <a:cubicBezTo>
                    <a:pt x="630619" y="490610"/>
                    <a:pt x="622491" y="482550"/>
                    <a:pt x="612458" y="482550"/>
                  </a:cubicBezTo>
                  <a:close/>
                  <a:moveTo>
                    <a:pt x="521018" y="391037"/>
                  </a:moveTo>
                  <a:cubicBezTo>
                    <a:pt x="510922" y="391037"/>
                    <a:pt x="502730" y="399212"/>
                    <a:pt x="502730" y="409302"/>
                  </a:cubicBezTo>
                  <a:cubicBezTo>
                    <a:pt x="502730" y="419391"/>
                    <a:pt x="510922" y="427566"/>
                    <a:pt x="521018" y="427566"/>
                  </a:cubicBezTo>
                  <a:cubicBezTo>
                    <a:pt x="531114" y="427566"/>
                    <a:pt x="539306" y="419391"/>
                    <a:pt x="539306" y="409302"/>
                  </a:cubicBezTo>
                  <a:cubicBezTo>
                    <a:pt x="539306" y="399212"/>
                    <a:pt x="531114" y="391037"/>
                    <a:pt x="521018" y="391037"/>
                  </a:cubicBezTo>
                  <a:close/>
                  <a:moveTo>
                    <a:pt x="612458" y="25748"/>
                  </a:moveTo>
                  <a:cubicBezTo>
                    <a:pt x="602362" y="25748"/>
                    <a:pt x="594170" y="33922"/>
                    <a:pt x="594170" y="44012"/>
                  </a:cubicBezTo>
                  <a:cubicBezTo>
                    <a:pt x="594170" y="54102"/>
                    <a:pt x="602362" y="62277"/>
                    <a:pt x="612458" y="62277"/>
                  </a:cubicBezTo>
                  <a:cubicBezTo>
                    <a:pt x="622554" y="62277"/>
                    <a:pt x="630746" y="54102"/>
                    <a:pt x="630746" y="44012"/>
                  </a:cubicBezTo>
                  <a:cubicBezTo>
                    <a:pt x="630619" y="33998"/>
                    <a:pt x="622491" y="25938"/>
                    <a:pt x="612458" y="25938"/>
                  </a:cubicBezTo>
                  <a:close/>
                  <a:moveTo>
                    <a:pt x="658178" y="619343"/>
                  </a:moveTo>
                  <a:cubicBezTo>
                    <a:pt x="648970" y="619381"/>
                    <a:pt x="641224" y="626293"/>
                    <a:pt x="640144" y="635451"/>
                  </a:cubicBezTo>
                  <a:cubicBezTo>
                    <a:pt x="651891" y="637734"/>
                    <a:pt x="663829" y="639700"/>
                    <a:pt x="676085" y="641349"/>
                  </a:cubicBezTo>
                  <a:cubicBezTo>
                    <a:pt x="678180" y="631475"/>
                    <a:pt x="671830" y="621797"/>
                    <a:pt x="661925" y="619730"/>
                  </a:cubicBezTo>
                  <a:cubicBezTo>
                    <a:pt x="660718" y="619470"/>
                    <a:pt x="659448" y="619343"/>
                    <a:pt x="658178" y="619343"/>
                  </a:cubicBezTo>
                  <a:close/>
                  <a:moveTo>
                    <a:pt x="383858" y="436698"/>
                  </a:moveTo>
                  <a:cubicBezTo>
                    <a:pt x="373762" y="436698"/>
                    <a:pt x="365570" y="444873"/>
                    <a:pt x="365570" y="454963"/>
                  </a:cubicBezTo>
                  <a:cubicBezTo>
                    <a:pt x="365570" y="465053"/>
                    <a:pt x="373762" y="473227"/>
                    <a:pt x="383858" y="473227"/>
                  </a:cubicBezTo>
                  <a:cubicBezTo>
                    <a:pt x="393954" y="473227"/>
                    <a:pt x="402146" y="465053"/>
                    <a:pt x="402146" y="454963"/>
                  </a:cubicBezTo>
                  <a:cubicBezTo>
                    <a:pt x="402146" y="444873"/>
                    <a:pt x="393954" y="436698"/>
                    <a:pt x="383858" y="436698"/>
                  </a:cubicBezTo>
                  <a:close/>
                  <a:moveTo>
                    <a:pt x="612458" y="208392"/>
                  </a:moveTo>
                  <a:cubicBezTo>
                    <a:pt x="602362" y="208392"/>
                    <a:pt x="594170" y="216567"/>
                    <a:pt x="594170" y="226657"/>
                  </a:cubicBezTo>
                  <a:cubicBezTo>
                    <a:pt x="594170" y="236747"/>
                    <a:pt x="602362" y="244921"/>
                    <a:pt x="612458" y="244921"/>
                  </a:cubicBezTo>
                  <a:cubicBezTo>
                    <a:pt x="622554" y="244921"/>
                    <a:pt x="630746" y="236747"/>
                    <a:pt x="630746" y="226657"/>
                  </a:cubicBezTo>
                  <a:cubicBezTo>
                    <a:pt x="630746" y="216567"/>
                    <a:pt x="622554" y="208392"/>
                    <a:pt x="612458" y="208392"/>
                  </a:cubicBezTo>
                  <a:close/>
                  <a:moveTo>
                    <a:pt x="612458" y="117070"/>
                  </a:moveTo>
                  <a:cubicBezTo>
                    <a:pt x="602362" y="117070"/>
                    <a:pt x="594170" y="125245"/>
                    <a:pt x="594170" y="135335"/>
                  </a:cubicBezTo>
                  <a:cubicBezTo>
                    <a:pt x="594170" y="145424"/>
                    <a:pt x="602362" y="153599"/>
                    <a:pt x="612458" y="153599"/>
                  </a:cubicBezTo>
                  <a:cubicBezTo>
                    <a:pt x="622554" y="153599"/>
                    <a:pt x="630746" y="145424"/>
                    <a:pt x="630746" y="135335"/>
                  </a:cubicBezTo>
                  <a:cubicBezTo>
                    <a:pt x="630746" y="125245"/>
                    <a:pt x="622554" y="117070"/>
                    <a:pt x="612458" y="117070"/>
                  </a:cubicBezTo>
                  <a:close/>
                  <a:moveTo>
                    <a:pt x="612458" y="573682"/>
                  </a:moveTo>
                  <a:cubicBezTo>
                    <a:pt x="602362" y="573682"/>
                    <a:pt x="594170" y="581856"/>
                    <a:pt x="594170" y="591946"/>
                  </a:cubicBezTo>
                  <a:cubicBezTo>
                    <a:pt x="594170" y="602036"/>
                    <a:pt x="602362" y="610211"/>
                    <a:pt x="612458" y="610211"/>
                  </a:cubicBezTo>
                  <a:cubicBezTo>
                    <a:pt x="622554" y="610211"/>
                    <a:pt x="630746" y="602036"/>
                    <a:pt x="630746" y="591946"/>
                  </a:cubicBezTo>
                  <a:cubicBezTo>
                    <a:pt x="630746" y="581856"/>
                    <a:pt x="622554" y="573682"/>
                    <a:pt x="612458" y="573682"/>
                  </a:cubicBezTo>
                  <a:close/>
                  <a:moveTo>
                    <a:pt x="521018" y="25748"/>
                  </a:moveTo>
                  <a:cubicBezTo>
                    <a:pt x="510922" y="25748"/>
                    <a:pt x="502730" y="33922"/>
                    <a:pt x="502730" y="44012"/>
                  </a:cubicBezTo>
                  <a:cubicBezTo>
                    <a:pt x="502730" y="54102"/>
                    <a:pt x="510922" y="62277"/>
                    <a:pt x="521018" y="62277"/>
                  </a:cubicBezTo>
                  <a:cubicBezTo>
                    <a:pt x="531114" y="62277"/>
                    <a:pt x="539306" y="54102"/>
                    <a:pt x="539306" y="44012"/>
                  </a:cubicBezTo>
                  <a:cubicBezTo>
                    <a:pt x="539179" y="33998"/>
                    <a:pt x="531051" y="25938"/>
                    <a:pt x="521018" y="25938"/>
                  </a:cubicBezTo>
                  <a:close/>
                  <a:moveTo>
                    <a:pt x="521018" y="117070"/>
                  </a:moveTo>
                  <a:cubicBezTo>
                    <a:pt x="510922" y="117070"/>
                    <a:pt x="502730" y="125245"/>
                    <a:pt x="502730" y="135335"/>
                  </a:cubicBezTo>
                  <a:cubicBezTo>
                    <a:pt x="502730" y="145424"/>
                    <a:pt x="510922" y="153599"/>
                    <a:pt x="521018" y="153599"/>
                  </a:cubicBezTo>
                  <a:cubicBezTo>
                    <a:pt x="531114" y="153599"/>
                    <a:pt x="539306" y="145424"/>
                    <a:pt x="539306" y="135335"/>
                  </a:cubicBezTo>
                  <a:cubicBezTo>
                    <a:pt x="539306" y="125245"/>
                    <a:pt x="531114" y="117070"/>
                    <a:pt x="521018" y="117070"/>
                  </a:cubicBezTo>
                  <a:close/>
                  <a:moveTo>
                    <a:pt x="521018" y="208392"/>
                  </a:moveTo>
                  <a:cubicBezTo>
                    <a:pt x="510922" y="208392"/>
                    <a:pt x="502730" y="216567"/>
                    <a:pt x="502730" y="226657"/>
                  </a:cubicBezTo>
                  <a:cubicBezTo>
                    <a:pt x="502730" y="236747"/>
                    <a:pt x="510922" y="244921"/>
                    <a:pt x="521018" y="244921"/>
                  </a:cubicBezTo>
                  <a:cubicBezTo>
                    <a:pt x="531114" y="244921"/>
                    <a:pt x="539306" y="236747"/>
                    <a:pt x="539306" y="226657"/>
                  </a:cubicBezTo>
                  <a:cubicBezTo>
                    <a:pt x="539306" y="216567"/>
                    <a:pt x="531114" y="208392"/>
                    <a:pt x="521018" y="208392"/>
                  </a:cubicBezTo>
                  <a:close/>
                  <a:moveTo>
                    <a:pt x="521018" y="299715"/>
                  </a:moveTo>
                  <a:cubicBezTo>
                    <a:pt x="510922" y="299715"/>
                    <a:pt x="502730" y="307890"/>
                    <a:pt x="502730" y="317979"/>
                  </a:cubicBezTo>
                  <a:cubicBezTo>
                    <a:pt x="502730" y="328069"/>
                    <a:pt x="510922" y="336244"/>
                    <a:pt x="521018" y="336244"/>
                  </a:cubicBezTo>
                  <a:cubicBezTo>
                    <a:pt x="531114" y="336244"/>
                    <a:pt x="539306" y="328069"/>
                    <a:pt x="539306" y="317979"/>
                  </a:cubicBezTo>
                  <a:cubicBezTo>
                    <a:pt x="539306" y="307890"/>
                    <a:pt x="531114" y="299715"/>
                    <a:pt x="521018" y="299715"/>
                  </a:cubicBezTo>
                  <a:close/>
                  <a:moveTo>
                    <a:pt x="566738" y="162731"/>
                  </a:moveTo>
                  <a:cubicBezTo>
                    <a:pt x="556641" y="162731"/>
                    <a:pt x="548450" y="170906"/>
                    <a:pt x="548450" y="180996"/>
                  </a:cubicBezTo>
                  <a:cubicBezTo>
                    <a:pt x="548450" y="191086"/>
                    <a:pt x="556641" y="199260"/>
                    <a:pt x="566738" y="199260"/>
                  </a:cubicBezTo>
                  <a:cubicBezTo>
                    <a:pt x="576835" y="199260"/>
                    <a:pt x="585026" y="191086"/>
                    <a:pt x="585026" y="180996"/>
                  </a:cubicBezTo>
                  <a:cubicBezTo>
                    <a:pt x="585026" y="170906"/>
                    <a:pt x="576835" y="162731"/>
                    <a:pt x="566738" y="162731"/>
                  </a:cubicBezTo>
                  <a:close/>
                  <a:moveTo>
                    <a:pt x="566738" y="528021"/>
                  </a:moveTo>
                  <a:cubicBezTo>
                    <a:pt x="556578" y="527983"/>
                    <a:pt x="548387" y="536164"/>
                    <a:pt x="548323" y="546285"/>
                  </a:cubicBezTo>
                  <a:cubicBezTo>
                    <a:pt x="548260" y="556407"/>
                    <a:pt x="556451" y="564638"/>
                    <a:pt x="566611" y="564676"/>
                  </a:cubicBezTo>
                  <a:cubicBezTo>
                    <a:pt x="576771" y="564714"/>
                    <a:pt x="584962" y="556533"/>
                    <a:pt x="585026" y="546412"/>
                  </a:cubicBezTo>
                  <a:cubicBezTo>
                    <a:pt x="585026" y="546367"/>
                    <a:pt x="585026" y="546330"/>
                    <a:pt x="585026" y="546285"/>
                  </a:cubicBezTo>
                  <a:cubicBezTo>
                    <a:pt x="585026" y="536195"/>
                    <a:pt x="576835" y="528021"/>
                    <a:pt x="566738" y="528021"/>
                  </a:cubicBezTo>
                  <a:close/>
                  <a:moveTo>
                    <a:pt x="566738" y="254054"/>
                  </a:moveTo>
                  <a:cubicBezTo>
                    <a:pt x="556641" y="254054"/>
                    <a:pt x="548450" y="262228"/>
                    <a:pt x="548450" y="272318"/>
                  </a:cubicBezTo>
                  <a:cubicBezTo>
                    <a:pt x="548450" y="282408"/>
                    <a:pt x="556641" y="290583"/>
                    <a:pt x="566738" y="290583"/>
                  </a:cubicBezTo>
                  <a:cubicBezTo>
                    <a:pt x="576835" y="290583"/>
                    <a:pt x="585026" y="282408"/>
                    <a:pt x="585026" y="272318"/>
                  </a:cubicBezTo>
                  <a:cubicBezTo>
                    <a:pt x="584899" y="262304"/>
                    <a:pt x="576771" y="254244"/>
                    <a:pt x="566738" y="254244"/>
                  </a:cubicBezTo>
                  <a:close/>
                  <a:moveTo>
                    <a:pt x="566738" y="345376"/>
                  </a:moveTo>
                  <a:cubicBezTo>
                    <a:pt x="556641" y="345376"/>
                    <a:pt x="548450" y="353551"/>
                    <a:pt x="548450" y="363640"/>
                  </a:cubicBezTo>
                  <a:cubicBezTo>
                    <a:pt x="548450" y="373730"/>
                    <a:pt x="556641" y="381905"/>
                    <a:pt x="566738" y="381905"/>
                  </a:cubicBezTo>
                  <a:cubicBezTo>
                    <a:pt x="576835" y="381905"/>
                    <a:pt x="585026" y="373730"/>
                    <a:pt x="585026" y="363640"/>
                  </a:cubicBezTo>
                  <a:cubicBezTo>
                    <a:pt x="585026" y="353551"/>
                    <a:pt x="576835" y="345376"/>
                    <a:pt x="566738" y="345376"/>
                  </a:cubicBezTo>
                  <a:close/>
                  <a:moveTo>
                    <a:pt x="566738" y="436698"/>
                  </a:moveTo>
                  <a:cubicBezTo>
                    <a:pt x="556641" y="436698"/>
                    <a:pt x="548450" y="444873"/>
                    <a:pt x="548450" y="454963"/>
                  </a:cubicBezTo>
                  <a:cubicBezTo>
                    <a:pt x="548450" y="465053"/>
                    <a:pt x="556641" y="473227"/>
                    <a:pt x="566738" y="473227"/>
                  </a:cubicBezTo>
                  <a:cubicBezTo>
                    <a:pt x="576835" y="473227"/>
                    <a:pt x="585026" y="465053"/>
                    <a:pt x="585026" y="454963"/>
                  </a:cubicBezTo>
                  <a:cubicBezTo>
                    <a:pt x="585026" y="444873"/>
                    <a:pt x="576835" y="436698"/>
                    <a:pt x="566738" y="436698"/>
                  </a:cubicBezTo>
                  <a:close/>
                  <a:moveTo>
                    <a:pt x="338138" y="299715"/>
                  </a:moveTo>
                  <a:cubicBezTo>
                    <a:pt x="328041" y="299715"/>
                    <a:pt x="319849" y="307890"/>
                    <a:pt x="319849" y="317979"/>
                  </a:cubicBezTo>
                  <a:cubicBezTo>
                    <a:pt x="319849" y="328069"/>
                    <a:pt x="328041" y="336244"/>
                    <a:pt x="338138" y="336244"/>
                  </a:cubicBezTo>
                  <a:cubicBezTo>
                    <a:pt x="348235" y="336244"/>
                    <a:pt x="356426" y="328069"/>
                    <a:pt x="356426" y="317979"/>
                  </a:cubicBezTo>
                  <a:cubicBezTo>
                    <a:pt x="356426" y="307890"/>
                    <a:pt x="348235" y="299715"/>
                    <a:pt x="338138" y="299715"/>
                  </a:cubicBezTo>
                  <a:close/>
                  <a:moveTo>
                    <a:pt x="292418" y="16616"/>
                  </a:moveTo>
                  <a:cubicBezTo>
                    <a:pt x="301879" y="16590"/>
                    <a:pt x="309753" y="9392"/>
                    <a:pt x="310579" y="0"/>
                  </a:cubicBezTo>
                  <a:lnTo>
                    <a:pt x="274193" y="0"/>
                  </a:lnTo>
                  <a:cubicBezTo>
                    <a:pt x="275019" y="9443"/>
                    <a:pt x="282956" y="16679"/>
                    <a:pt x="292418" y="16616"/>
                  </a:cubicBezTo>
                  <a:close/>
                  <a:moveTo>
                    <a:pt x="200978" y="16616"/>
                  </a:moveTo>
                  <a:cubicBezTo>
                    <a:pt x="210439" y="16590"/>
                    <a:pt x="218313" y="9392"/>
                    <a:pt x="219139" y="0"/>
                  </a:cubicBezTo>
                  <a:lnTo>
                    <a:pt x="182880" y="0"/>
                  </a:lnTo>
                  <a:cubicBezTo>
                    <a:pt x="183642" y="9392"/>
                    <a:pt x="191516" y="16616"/>
                    <a:pt x="200978" y="16616"/>
                  </a:cubicBezTo>
                  <a:close/>
                  <a:moveTo>
                    <a:pt x="109538" y="16616"/>
                  </a:moveTo>
                  <a:cubicBezTo>
                    <a:pt x="119000" y="16590"/>
                    <a:pt x="126874" y="9392"/>
                    <a:pt x="127699" y="0"/>
                  </a:cubicBezTo>
                  <a:lnTo>
                    <a:pt x="91440" y="0"/>
                  </a:lnTo>
                  <a:cubicBezTo>
                    <a:pt x="92266" y="9380"/>
                    <a:pt x="100140" y="16584"/>
                    <a:pt x="109538" y="16616"/>
                  </a:cubicBezTo>
                  <a:close/>
                  <a:moveTo>
                    <a:pt x="383858" y="16616"/>
                  </a:moveTo>
                  <a:cubicBezTo>
                    <a:pt x="393319" y="16590"/>
                    <a:pt x="401193" y="9392"/>
                    <a:pt x="402019" y="0"/>
                  </a:cubicBezTo>
                  <a:lnTo>
                    <a:pt x="365761" y="0"/>
                  </a:lnTo>
                  <a:cubicBezTo>
                    <a:pt x="366523" y="9392"/>
                    <a:pt x="374397" y="16616"/>
                    <a:pt x="383858" y="16616"/>
                  </a:cubicBezTo>
                  <a:close/>
                  <a:moveTo>
                    <a:pt x="63818" y="25748"/>
                  </a:moveTo>
                  <a:cubicBezTo>
                    <a:pt x="53722" y="25748"/>
                    <a:pt x="45530" y="33922"/>
                    <a:pt x="45530" y="44012"/>
                  </a:cubicBezTo>
                  <a:cubicBezTo>
                    <a:pt x="45530" y="54102"/>
                    <a:pt x="53722" y="62277"/>
                    <a:pt x="63818" y="62277"/>
                  </a:cubicBezTo>
                  <a:cubicBezTo>
                    <a:pt x="73914" y="62277"/>
                    <a:pt x="82106" y="54102"/>
                    <a:pt x="82106" y="44012"/>
                  </a:cubicBezTo>
                  <a:cubicBezTo>
                    <a:pt x="81979" y="33998"/>
                    <a:pt x="73851" y="25938"/>
                    <a:pt x="63818" y="25938"/>
                  </a:cubicBezTo>
                  <a:close/>
                  <a:moveTo>
                    <a:pt x="63818" y="117070"/>
                  </a:moveTo>
                  <a:cubicBezTo>
                    <a:pt x="57341" y="117121"/>
                    <a:pt x="51436" y="120539"/>
                    <a:pt x="48133" y="126076"/>
                  </a:cubicBezTo>
                  <a:lnTo>
                    <a:pt x="65913" y="153409"/>
                  </a:lnTo>
                  <a:cubicBezTo>
                    <a:pt x="75947" y="152699"/>
                    <a:pt x="83503" y="143991"/>
                    <a:pt x="82804" y="133965"/>
                  </a:cubicBezTo>
                  <a:cubicBezTo>
                    <a:pt x="82106" y="124129"/>
                    <a:pt x="73661" y="116633"/>
                    <a:pt x="63818" y="117070"/>
                  </a:cubicBezTo>
                  <a:close/>
                  <a:moveTo>
                    <a:pt x="475298" y="16616"/>
                  </a:moveTo>
                  <a:cubicBezTo>
                    <a:pt x="484760" y="16590"/>
                    <a:pt x="492634" y="9392"/>
                    <a:pt x="493459" y="0"/>
                  </a:cubicBezTo>
                  <a:lnTo>
                    <a:pt x="457200" y="0"/>
                  </a:lnTo>
                  <a:cubicBezTo>
                    <a:pt x="457962" y="9392"/>
                    <a:pt x="465837" y="16616"/>
                    <a:pt x="475298" y="16616"/>
                  </a:cubicBezTo>
                  <a:close/>
                  <a:moveTo>
                    <a:pt x="18098" y="71409"/>
                  </a:moveTo>
                  <a:cubicBezTo>
                    <a:pt x="16511" y="71447"/>
                    <a:pt x="14923" y="71682"/>
                    <a:pt x="13399" y="72107"/>
                  </a:cubicBezTo>
                  <a:cubicBezTo>
                    <a:pt x="19749" y="81746"/>
                    <a:pt x="26099" y="91513"/>
                    <a:pt x="32449" y="101279"/>
                  </a:cubicBezTo>
                  <a:cubicBezTo>
                    <a:pt x="35179" y="98038"/>
                    <a:pt x="36703" y="93922"/>
                    <a:pt x="36703" y="89673"/>
                  </a:cubicBezTo>
                  <a:cubicBezTo>
                    <a:pt x="36703" y="79584"/>
                    <a:pt x="28512" y="71409"/>
                    <a:pt x="18415" y="71409"/>
                  </a:cubicBezTo>
                  <a:cubicBezTo>
                    <a:pt x="18288" y="71409"/>
                    <a:pt x="18224" y="71409"/>
                    <a:pt x="18098" y="71409"/>
                  </a:cubicBezTo>
                  <a:close/>
                  <a:moveTo>
                    <a:pt x="36259" y="0"/>
                  </a:moveTo>
                  <a:lnTo>
                    <a:pt x="0" y="0"/>
                  </a:lnTo>
                  <a:cubicBezTo>
                    <a:pt x="1016" y="10001"/>
                    <a:pt x="9970" y="17275"/>
                    <a:pt x="20003" y="16248"/>
                  </a:cubicBezTo>
                  <a:cubicBezTo>
                    <a:pt x="28575" y="15366"/>
                    <a:pt x="35370" y="8580"/>
                    <a:pt x="36259" y="0"/>
                  </a:cubicBezTo>
                  <a:close/>
                  <a:moveTo>
                    <a:pt x="1115378" y="16616"/>
                  </a:moveTo>
                  <a:cubicBezTo>
                    <a:pt x="1124839" y="16616"/>
                    <a:pt x="1132713" y="9392"/>
                    <a:pt x="1133475" y="0"/>
                  </a:cubicBezTo>
                  <a:lnTo>
                    <a:pt x="1097280" y="0"/>
                  </a:lnTo>
                  <a:cubicBezTo>
                    <a:pt x="1098042" y="9392"/>
                    <a:pt x="1105916" y="16616"/>
                    <a:pt x="1115378" y="16616"/>
                  </a:cubicBezTo>
                  <a:close/>
                  <a:moveTo>
                    <a:pt x="1023938" y="16616"/>
                  </a:moveTo>
                  <a:cubicBezTo>
                    <a:pt x="1033400" y="16616"/>
                    <a:pt x="1041274" y="9392"/>
                    <a:pt x="1042036" y="0"/>
                  </a:cubicBezTo>
                  <a:lnTo>
                    <a:pt x="1005840" y="0"/>
                  </a:lnTo>
                  <a:cubicBezTo>
                    <a:pt x="1006602" y="9392"/>
                    <a:pt x="1014476" y="16616"/>
                    <a:pt x="1023938" y="16616"/>
                  </a:cubicBezTo>
                  <a:close/>
                  <a:moveTo>
                    <a:pt x="932498" y="16616"/>
                  </a:moveTo>
                  <a:cubicBezTo>
                    <a:pt x="941960" y="16616"/>
                    <a:pt x="949834" y="9392"/>
                    <a:pt x="950595" y="0"/>
                  </a:cubicBezTo>
                  <a:lnTo>
                    <a:pt x="914400" y="0"/>
                  </a:lnTo>
                  <a:cubicBezTo>
                    <a:pt x="915162" y="9392"/>
                    <a:pt x="923037" y="16616"/>
                    <a:pt x="932498" y="16616"/>
                  </a:cubicBezTo>
                  <a:close/>
                  <a:moveTo>
                    <a:pt x="109538" y="162478"/>
                  </a:moveTo>
                  <a:cubicBezTo>
                    <a:pt x="99441" y="162478"/>
                    <a:pt x="91249" y="170652"/>
                    <a:pt x="91249" y="180742"/>
                  </a:cubicBezTo>
                  <a:cubicBezTo>
                    <a:pt x="91249" y="190832"/>
                    <a:pt x="99441" y="199007"/>
                    <a:pt x="109538" y="199007"/>
                  </a:cubicBezTo>
                  <a:cubicBezTo>
                    <a:pt x="119635" y="199007"/>
                    <a:pt x="127826" y="190832"/>
                    <a:pt x="127826" y="180742"/>
                  </a:cubicBezTo>
                  <a:cubicBezTo>
                    <a:pt x="127699" y="170754"/>
                    <a:pt x="119571" y="162731"/>
                    <a:pt x="109538" y="162731"/>
                  </a:cubicBezTo>
                  <a:close/>
                  <a:moveTo>
                    <a:pt x="566738" y="16616"/>
                  </a:moveTo>
                  <a:cubicBezTo>
                    <a:pt x="576200" y="16590"/>
                    <a:pt x="584074" y="9392"/>
                    <a:pt x="584899" y="0"/>
                  </a:cubicBezTo>
                  <a:lnTo>
                    <a:pt x="548640" y="0"/>
                  </a:lnTo>
                  <a:cubicBezTo>
                    <a:pt x="549402" y="9392"/>
                    <a:pt x="557276" y="16616"/>
                    <a:pt x="566738" y="16616"/>
                  </a:cubicBezTo>
                  <a:close/>
                  <a:moveTo>
                    <a:pt x="1206818" y="16616"/>
                  </a:moveTo>
                  <a:cubicBezTo>
                    <a:pt x="1216279" y="16616"/>
                    <a:pt x="1224153" y="9392"/>
                    <a:pt x="1224915" y="0"/>
                  </a:cubicBezTo>
                  <a:lnTo>
                    <a:pt x="1188593" y="0"/>
                  </a:lnTo>
                  <a:cubicBezTo>
                    <a:pt x="1189419" y="9443"/>
                    <a:pt x="1197356" y="16679"/>
                    <a:pt x="1206818" y="16616"/>
                  </a:cubicBezTo>
                  <a:close/>
                  <a:moveTo>
                    <a:pt x="841058" y="16616"/>
                  </a:moveTo>
                  <a:cubicBezTo>
                    <a:pt x="850519" y="16616"/>
                    <a:pt x="858393" y="9392"/>
                    <a:pt x="859155" y="0"/>
                  </a:cubicBezTo>
                  <a:lnTo>
                    <a:pt x="822961" y="0"/>
                  </a:lnTo>
                  <a:cubicBezTo>
                    <a:pt x="823723" y="9392"/>
                    <a:pt x="831597" y="16616"/>
                    <a:pt x="841058" y="16616"/>
                  </a:cubicBezTo>
                  <a:close/>
                  <a:moveTo>
                    <a:pt x="658178" y="16616"/>
                  </a:moveTo>
                  <a:cubicBezTo>
                    <a:pt x="667639" y="16590"/>
                    <a:pt x="675513" y="9392"/>
                    <a:pt x="676339" y="0"/>
                  </a:cubicBezTo>
                  <a:lnTo>
                    <a:pt x="640080" y="0"/>
                  </a:lnTo>
                  <a:cubicBezTo>
                    <a:pt x="640842" y="9392"/>
                    <a:pt x="648716" y="16616"/>
                    <a:pt x="658178" y="16616"/>
                  </a:cubicBezTo>
                  <a:close/>
                  <a:moveTo>
                    <a:pt x="749618" y="16616"/>
                  </a:moveTo>
                  <a:cubicBezTo>
                    <a:pt x="759079" y="16616"/>
                    <a:pt x="766953" y="9392"/>
                    <a:pt x="767715" y="0"/>
                  </a:cubicBezTo>
                  <a:lnTo>
                    <a:pt x="731393" y="0"/>
                  </a:lnTo>
                  <a:cubicBezTo>
                    <a:pt x="732219" y="9443"/>
                    <a:pt x="740156" y="16679"/>
                    <a:pt x="749618" y="16616"/>
                  </a:cubicBezTo>
                  <a:close/>
                  <a:moveTo>
                    <a:pt x="200978" y="71409"/>
                  </a:moveTo>
                  <a:cubicBezTo>
                    <a:pt x="190881" y="71409"/>
                    <a:pt x="182690" y="79584"/>
                    <a:pt x="182690" y="89673"/>
                  </a:cubicBezTo>
                  <a:cubicBezTo>
                    <a:pt x="182690" y="99763"/>
                    <a:pt x="190881" y="107938"/>
                    <a:pt x="200978" y="107938"/>
                  </a:cubicBezTo>
                  <a:cubicBezTo>
                    <a:pt x="211075" y="107938"/>
                    <a:pt x="219266" y="99763"/>
                    <a:pt x="219266" y="89673"/>
                  </a:cubicBezTo>
                  <a:cubicBezTo>
                    <a:pt x="219266" y="79584"/>
                    <a:pt x="211075" y="71409"/>
                    <a:pt x="200978" y="71409"/>
                  </a:cubicBezTo>
                  <a:close/>
                  <a:moveTo>
                    <a:pt x="292418" y="162731"/>
                  </a:moveTo>
                  <a:cubicBezTo>
                    <a:pt x="282322" y="162731"/>
                    <a:pt x="274130" y="170906"/>
                    <a:pt x="274130" y="180996"/>
                  </a:cubicBezTo>
                  <a:cubicBezTo>
                    <a:pt x="274130" y="191086"/>
                    <a:pt x="282322" y="199260"/>
                    <a:pt x="292418" y="199260"/>
                  </a:cubicBezTo>
                  <a:cubicBezTo>
                    <a:pt x="302514" y="199260"/>
                    <a:pt x="310706" y="191086"/>
                    <a:pt x="310706" y="180996"/>
                  </a:cubicBezTo>
                  <a:cubicBezTo>
                    <a:pt x="310706" y="170906"/>
                    <a:pt x="302514" y="162731"/>
                    <a:pt x="292418" y="162731"/>
                  </a:cubicBezTo>
                  <a:close/>
                  <a:moveTo>
                    <a:pt x="292418" y="71409"/>
                  </a:moveTo>
                  <a:cubicBezTo>
                    <a:pt x="282322" y="71409"/>
                    <a:pt x="274130" y="79584"/>
                    <a:pt x="274130" y="89673"/>
                  </a:cubicBezTo>
                  <a:cubicBezTo>
                    <a:pt x="274130" y="99763"/>
                    <a:pt x="282322" y="107938"/>
                    <a:pt x="292418" y="107938"/>
                  </a:cubicBezTo>
                  <a:cubicBezTo>
                    <a:pt x="302514" y="107938"/>
                    <a:pt x="310706" y="99763"/>
                    <a:pt x="310706" y="89673"/>
                  </a:cubicBezTo>
                  <a:cubicBezTo>
                    <a:pt x="310706" y="79584"/>
                    <a:pt x="302514" y="71409"/>
                    <a:pt x="292418" y="71409"/>
                  </a:cubicBezTo>
                  <a:close/>
                  <a:moveTo>
                    <a:pt x="292418" y="254054"/>
                  </a:moveTo>
                  <a:cubicBezTo>
                    <a:pt x="282322" y="254054"/>
                    <a:pt x="274130" y="262228"/>
                    <a:pt x="274130" y="272318"/>
                  </a:cubicBezTo>
                  <a:cubicBezTo>
                    <a:pt x="274130" y="282408"/>
                    <a:pt x="282322" y="290583"/>
                    <a:pt x="292418" y="290583"/>
                  </a:cubicBezTo>
                  <a:cubicBezTo>
                    <a:pt x="302514" y="290583"/>
                    <a:pt x="310706" y="282408"/>
                    <a:pt x="310706" y="272318"/>
                  </a:cubicBezTo>
                  <a:cubicBezTo>
                    <a:pt x="310579" y="262304"/>
                    <a:pt x="302451" y="254244"/>
                    <a:pt x="292418" y="254244"/>
                  </a:cubicBezTo>
                  <a:close/>
                  <a:moveTo>
                    <a:pt x="292418" y="345376"/>
                  </a:moveTo>
                  <a:cubicBezTo>
                    <a:pt x="282322" y="345376"/>
                    <a:pt x="274130" y="353551"/>
                    <a:pt x="274130" y="363640"/>
                  </a:cubicBezTo>
                  <a:cubicBezTo>
                    <a:pt x="274130" y="373730"/>
                    <a:pt x="282322" y="381905"/>
                    <a:pt x="292418" y="381905"/>
                  </a:cubicBezTo>
                  <a:cubicBezTo>
                    <a:pt x="302514" y="381905"/>
                    <a:pt x="310706" y="373730"/>
                    <a:pt x="310706" y="363640"/>
                  </a:cubicBezTo>
                  <a:cubicBezTo>
                    <a:pt x="310706" y="353551"/>
                    <a:pt x="302514" y="345376"/>
                    <a:pt x="292418" y="345376"/>
                  </a:cubicBezTo>
                  <a:close/>
                  <a:moveTo>
                    <a:pt x="338138" y="208392"/>
                  </a:moveTo>
                  <a:cubicBezTo>
                    <a:pt x="328041" y="208392"/>
                    <a:pt x="319849" y="216567"/>
                    <a:pt x="319849" y="226657"/>
                  </a:cubicBezTo>
                  <a:cubicBezTo>
                    <a:pt x="319849" y="236747"/>
                    <a:pt x="328041" y="244921"/>
                    <a:pt x="338138" y="244921"/>
                  </a:cubicBezTo>
                  <a:cubicBezTo>
                    <a:pt x="348235" y="244921"/>
                    <a:pt x="356426" y="236747"/>
                    <a:pt x="356426" y="226657"/>
                  </a:cubicBezTo>
                  <a:cubicBezTo>
                    <a:pt x="356426" y="216567"/>
                    <a:pt x="348235" y="208392"/>
                    <a:pt x="338138" y="208392"/>
                  </a:cubicBezTo>
                  <a:close/>
                  <a:moveTo>
                    <a:pt x="109538" y="71409"/>
                  </a:moveTo>
                  <a:cubicBezTo>
                    <a:pt x="99441" y="71409"/>
                    <a:pt x="91249" y="79584"/>
                    <a:pt x="91249" y="89673"/>
                  </a:cubicBezTo>
                  <a:cubicBezTo>
                    <a:pt x="91249" y="99763"/>
                    <a:pt x="99441" y="107938"/>
                    <a:pt x="109538" y="107938"/>
                  </a:cubicBezTo>
                  <a:cubicBezTo>
                    <a:pt x="119635" y="107938"/>
                    <a:pt x="127826" y="99763"/>
                    <a:pt x="127826" y="89673"/>
                  </a:cubicBezTo>
                  <a:cubicBezTo>
                    <a:pt x="127826" y="79584"/>
                    <a:pt x="119635" y="71409"/>
                    <a:pt x="109538" y="71409"/>
                  </a:cubicBezTo>
                  <a:close/>
                  <a:moveTo>
                    <a:pt x="246698" y="25748"/>
                  </a:moveTo>
                  <a:cubicBezTo>
                    <a:pt x="236601" y="25748"/>
                    <a:pt x="228410" y="33922"/>
                    <a:pt x="228410" y="44012"/>
                  </a:cubicBezTo>
                  <a:cubicBezTo>
                    <a:pt x="228410" y="54102"/>
                    <a:pt x="236601" y="62277"/>
                    <a:pt x="246698" y="62277"/>
                  </a:cubicBezTo>
                  <a:cubicBezTo>
                    <a:pt x="256794" y="62277"/>
                    <a:pt x="264986" y="54102"/>
                    <a:pt x="264986" y="44012"/>
                  </a:cubicBezTo>
                  <a:cubicBezTo>
                    <a:pt x="264859" y="33998"/>
                    <a:pt x="256731" y="25938"/>
                    <a:pt x="246698" y="25938"/>
                  </a:cubicBezTo>
                  <a:close/>
                  <a:moveTo>
                    <a:pt x="338138" y="117070"/>
                  </a:moveTo>
                  <a:cubicBezTo>
                    <a:pt x="328041" y="117070"/>
                    <a:pt x="319849" y="125245"/>
                    <a:pt x="319849" y="135335"/>
                  </a:cubicBezTo>
                  <a:cubicBezTo>
                    <a:pt x="319849" y="145424"/>
                    <a:pt x="328041" y="153599"/>
                    <a:pt x="338138" y="153599"/>
                  </a:cubicBezTo>
                  <a:cubicBezTo>
                    <a:pt x="348235" y="153599"/>
                    <a:pt x="356426" y="145424"/>
                    <a:pt x="356426" y="135335"/>
                  </a:cubicBezTo>
                  <a:cubicBezTo>
                    <a:pt x="356426" y="125245"/>
                    <a:pt x="348235" y="117070"/>
                    <a:pt x="338138" y="117070"/>
                  </a:cubicBezTo>
                  <a:close/>
                  <a:moveTo>
                    <a:pt x="658178" y="528021"/>
                  </a:moveTo>
                  <a:cubicBezTo>
                    <a:pt x="648018" y="527983"/>
                    <a:pt x="639826" y="536164"/>
                    <a:pt x="639763" y="546285"/>
                  </a:cubicBezTo>
                  <a:cubicBezTo>
                    <a:pt x="639700" y="556407"/>
                    <a:pt x="647891" y="564638"/>
                    <a:pt x="658051" y="564676"/>
                  </a:cubicBezTo>
                  <a:cubicBezTo>
                    <a:pt x="668211" y="564714"/>
                    <a:pt x="676402" y="556533"/>
                    <a:pt x="676466" y="546412"/>
                  </a:cubicBezTo>
                  <a:cubicBezTo>
                    <a:pt x="676466" y="546367"/>
                    <a:pt x="676466" y="546330"/>
                    <a:pt x="676466" y="546285"/>
                  </a:cubicBezTo>
                  <a:cubicBezTo>
                    <a:pt x="676466" y="536195"/>
                    <a:pt x="668275" y="528021"/>
                    <a:pt x="658178" y="528021"/>
                  </a:cubicBezTo>
                  <a:close/>
                  <a:moveTo>
                    <a:pt x="338138" y="391037"/>
                  </a:moveTo>
                  <a:cubicBezTo>
                    <a:pt x="328041" y="391037"/>
                    <a:pt x="319849" y="399212"/>
                    <a:pt x="319849" y="409302"/>
                  </a:cubicBezTo>
                  <a:cubicBezTo>
                    <a:pt x="319849" y="419391"/>
                    <a:pt x="328041" y="427566"/>
                    <a:pt x="338138" y="427566"/>
                  </a:cubicBezTo>
                  <a:cubicBezTo>
                    <a:pt x="348235" y="427566"/>
                    <a:pt x="356426" y="419391"/>
                    <a:pt x="356426" y="409302"/>
                  </a:cubicBezTo>
                  <a:cubicBezTo>
                    <a:pt x="356426" y="399212"/>
                    <a:pt x="348235" y="391037"/>
                    <a:pt x="338138" y="391037"/>
                  </a:cubicBezTo>
                  <a:close/>
                  <a:moveTo>
                    <a:pt x="155258" y="25748"/>
                  </a:moveTo>
                  <a:cubicBezTo>
                    <a:pt x="145162" y="25748"/>
                    <a:pt x="136970" y="33922"/>
                    <a:pt x="136970" y="44012"/>
                  </a:cubicBezTo>
                  <a:cubicBezTo>
                    <a:pt x="136970" y="54102"/>
                    <a:pt x="145162" y="62277"/>
                    <a:pt x="155258" y="62277"/>
                  </a:cubicBezTo>
                  <a:cubicBezTo>
                    <a:pt x="165354" y="62277"/>
                    <a:pt x="173546" y="54102"/>
                    <a:pt x="173546" y="44012"/>
                  </a:cubicBezTo>
                  <a:cubicBezTo>
                    <a:pt x="173419" y="33998"/>
                    <a:pt x="165291" y="25938"/>
                    <a:pt x="155258" y="25938"/>
                  </a:cubicBezTo>
                  <a:close/>
                  <a:moveTo>
                    <a:pt x="155258" y="117070"/>
                  </a:moveTo>
                  <a:cubicBezTo>
                    <a:pt x="145162" y="117070"/>
                    <a:pt x="136970" y="125245"/>
                    <a:pt x="136970" y="135335"/>
                  </a:cubicBezTo>
                  <a:cubicBezTo>
                    <a:pt x="136970" y="145424"/>
                    <a:pt x="145162" y="153599"/>
                    <a:pt x="155258" y="153599"/>
                  </a:cubicBezTo>
                  <a:cubicBezTo>
                    <a:pt x="165354" y="153599"/>
                    <a:pt x="173546" y="145424"/>
                    <a:pt x="173546" y="135335"/>
                  </a:cubicBezTo>
                  <a:cubicBezTo>
                    <a:pt x="173546" y="125245"/>
                    <a:pt x="165354" y="117070"/>
                    <a:pt x="155258" y="117070"/>
                  </a:cubicBezTo>
                  <a:close/>
                  <a:moveTo>
                    <a:pt x="200978" y="254054"/>
                  </a:moveTo>
                  <a:cubicBezTo>
                    <a:pt x="190881" y="254054"/>
                    <a:pt x="182690" y="262228"/>
                    <a:pt x="182690" y="272318"/>
                  </a:cubicBezTo>
                  <a:cubicBezTo>
                    <a:pt x="182690" y="282408"/>
                    <a:pt x="190881" y="290583"/>
                    <a:pt x="200978" y="290583"/>
                  </a:cubicBezTo>
                  <a:cubicBezTo>
                    <a:pt x="211075" y="290583"/>
                    <a:pt x="219266" y="282408"/>
                    <a:pt x="219266" y="272318"/>
                  </a:cubicBezTo>
                  <a:cubicBezTo>
                    <a:pt x="219139" y="262304"/>
                    <a:pt x="211011" y="254244"/>
                    <a:pt x="200978" y="254244"/>
                  </a:cubicBezTo>
                  <a:close/>
                  <a:moveTo>
                    <a:pt x="155258" y="208392"/>
                  </a:moveTo>
                  <a:cubicBezTo>
                    <a:pt x="145162" y="208392"/>
                    <a:pt x="136970" y="216567"/>
                    <a:pt x="136970" y="226657"/>
                  </a:cubicBezTo>
                  <a:cubicBezTo>
                    <a:pt x="136970" y="236747"/>
                    <a:pt x="145162" y="244921"/>
                    <a:pt x="155258" y="244921"/>
                  </a:cubicBezTo>
                  <a:cubicBezTo>
                    <a:pt x="165354" y="244921"/>
                    <a:pt x="173546" y="236747"/>
                    <a:pt x="173546" y="226657"/>
                  </a:cubicBezTo>
                  <a:cubicBezTo>
                    <a:pt x="173546" y="216567"/>
                    <a:pt x="165354" y="208392"/>
                    <a:pt x="155258" y="208392"/>
                  </a:cubicBezTo>
                  <a:close/>
                  <a:moveTo>
                    <a:pt x="200978" y="162731"/>
                  </a:moveTo>
                  <a:cubicBezTo>
                    <a:pt x="190881" y="162731"/>
                    <a:pt x="182690" y="170906"/>
                    <a:pt x="182690" y="180996"/>
                  </a:cubicBezTo>
                  <a:cubicBezTo>
                    <a:pt x="182690" y="191086"/>
                    <a:pt x="190881" y="199260"/>
                    <a:pt x="200978" y="199260"/>
                  </a:cubicBezTo>
                  <a:cubicBezTo>
                    <a:pt x="211075" y="199260"/>
                    <a:pt x="219266" y="191086"/>
                    <a:pt x="219266" y="180996"/>
                  </a:cubicBezTo>
                  <a:cubicBezTo>
                    <a:pt x="219266" y="170906"/>
                    <a:pt x="211075" y="162731"/>
                    <a:pt x="200978" y="162731"/>
                  </a:cubicBezTo>
                  <a:close/>
                  <a:moveTo>
                    <a:pt x="246698" y="208392"/>
                  </a:moveTo>
                  <a:cubicBezTo>
                    <a:pt x="236601" y="208392"/>
                    <a:pt x="228410" y="216567"/>
                    <a:pt x="228410" y="226657"/>
                  </a:cubicBezTo>
                  <a:cubicBezTo>
                    <a:pt x="228410" y="236747"/>
                    <a:pt x="236601" y="244921"/>
                    <a:pt x="246698" y="244921"/>
                  </a:cubicBezTo>
                  <a:cubicBezTo>
                    <a:pt x="256794" y="244921"/>
                    <a:pt x="264986" y="236747"/>
                    <a:pt x="264986" y="226657"/>
                  </a:cubicBezTo>
                  <a:cubicBezTo>
                    <a:pt x="264986" y="216567"/>
                    <a:pt x="256794" y="208392"/>
                    <a:pt x="246698" y="208392"/>
                  </a:cubicBezTo>
                  <a:close/>
                  <a:moveTo>
                    <a:pt x="246698" y="299715"/>
                  </a:moveTo>
                  <a:cubicBezTo>
                    <a:pt x="236601" y="299715"/>
                    <a:pt x="228410" y="307890"/>
                    <a:pt x="228410" y="317979"/>
                  </a:cubicBezTo>
                  <a:cubicBezTo>
                    <a:pt x="228410" y="328069"/>
                    <a:pt x="236601" y="336244"/>
                    <a:pt x="246698" y="336244"/>
                  </a:cubicBezTo>
                  <a:cubicBezTo>
                    <a:pt x="256794" y="336244"/>
                    <a:pt x="264986" y="328069"/>
                    <a:pt x="264986" y="317979"/>
                  </a:cubicBezTo>
                  <a:cubicBezTo>
                    <a:pt x="264986" y="307890"/>
                    <a:pt x="256794" y="299715"/>
                    <a:pt x="246698" y="299715"/>
                  </a:cubicBezTo>
                  <a:close/>
                  <a:moveTo>
                    <a:pt x="338138" y="25748"/>
                  </a:moveTo>
                  <a:cubicBezTo>
                    <a:pt x="328041" y="25748"/>
                    <a:pt x="319849" y="33922"/>
                    <a:pt x="319849" y="44012"/>
                  </a:cubicBezTo>
                  <a:cubicBezTo>
                    <a:pt x="319849" y="54102"/>
                    <a:pt x="328041" y="62277"/>
                    <a:pt x="338138" y="62277"/>
                  </a:cubicBezTo>
                  <a:cubicBezTo>
                    <a:pt x="348235" y="62277"/>
                    <a:pt x="356426" y="54102"/>
                    <a:pt x="356426" y="44012"/>
                  </a:cubicBezTo>
                  <a:cubicBezTo>
                    <a:pt x="356299" y="33998"/>
                    <a:pt x="348171" y="25938"/>
                    <a:pt x="338138" y="25938"/>
                  </a:cubicBezTo>
                  <a:close/>
                  <a:moveTo>
                    <a:pt x="246698" y="117070"/>
                  </a:moveTo>
                  <a:cubicBezTo>
                    <a:pt x="236601" y="117070"/>
                    <a:pt x="228410" y="125245"/>
                    <a:pt x="228410" y="135335"/>
                  </a:cubicBezTo>
                  <a:cubicBezTo>
                    <a:pt x="228410" y="145424"/>
                    <a:pt x="236601" y="153599"/>
                    <a:pt x="246698" y="153599"/>
                  </a:cubicBezTo>
                  <a:cubicBezTo>
                    <a:pt x="256794" y="153599"/>
                    <a:pt x="264986" y="145424"/>
                    <a:pt x="264986" y="135335"/>
                  </a:cubicBezTo>
                  <a:cubicBezTo>
                    <a:pt x="264986" y="125245"/>
                    <a:pt x="256794" y="117070"/>
                    <a:pt x="246698" y="117070"/>
                  </a:cubicBezTo>
                  <a:close/>
                  <a:moveTo>
                    <a:pt x="1023938" y="345376"/>
                  </a:moveTo>
                  <a:cubicBezTo>
                    <a:pt x="1013841" y="345376"/>
                    <a:pt x="1005650" y="353551"/>
                    <a:pt x="1005650" y="363640"/>
                  </a:cubicBezTo>
                  <a:cubicBezTo>
                    <a:pt x="1005650" y="373730"/>
                    <a:pt x="1013841" y="381905"/>
                    <a:pt x="1023938" y="381905"/>
                  </a:cubicBezTo>
                  <a:cubicBezTo>
                    <a:pt x="1034035" y="381905"/>
                    <a:pt x="1042226" y="373730"/>
                    <a:pt x="1042226" y="363640"/>
                  </a:cubicBezTo>
                  <a:cubicBezTo>
                    <a:pt x="1042226" y="353551"/>
                    <a:pt x="1034035" y="345376"/>
                    <a:pt x="1023938" y="345376"/>
                  </a:cubicBezTo>
                  <a:close/>
                  <a:moveTo>
                    <a:pt x="978218" y="25748"/>
                  </a:moveTo>
                  <a:cubicBezTo>
                    <a:pt x="968122" y="25748"/>
                    <a:pt x="959930" y="33922"/>
                    <a:pt x="959930" y="44012"/>
                  </a:cubicBezTo>
                  <a:cubicBezTo>
                    <a:pt x="959930" y="54102"/>
                    <a:pt x="968122" y="62277"/>
                    <a:pt x="978218" y="62277"/>
                  </a:cubicBezTo>
                  <a:cubicBezTo>
                    <a:pt x="988314" y="62277"/>
                    <a:pt x="996506" y="54102"/>
                    <a:pt x="996506" y="44012"/>
                  </a:cubicBezTo>
                  <a:cubicBezTo>
                    <a:pt x="996379" y="33998"/>
                    <a:pt x="988251" y="25938"/>
                    <a:pt x="978218" y="25938"/>
                  </a:cubicBezTo>
                  <a:close/>
                  <a:moveTo>
                    <a:pt x="1023938" y="436698"/>
                  </a:moveTo>
                  <a:cubicBezTo>
                    <a:pt x="1013841" y="436698"/>
                    <a:pt x="1005650" y="444873"/>
                    <a:pt x="1005650" y="454963"/>
                  </a:cubicBezTo>
                  <a:cubicBezTo>
                    <a:pt x="1005650" y="465053"/>
                    <a:pt x="1013841" y="473227"/>
                    <a:pt x="1023938" y="473227"/>
                  </a:cubicBezTo>
                  <a:cubicBezTo>
                    <a:pt x="1034035" y="473227"/>
                    <a:pt x="1042226" y="465053"/>
                    <a:pt x="1042226" y="454963"/>
                  </a:cubicBezTo>
                  <a:cubicBezTo>
                    <a:pt x="1042226" y="444873"/>
                    <a:pt x="1034035" y="436698"/>
                    <a:pt x="1023938" y="436698"/>
                  </a:cubicBezTo>
                  <a:close/>
                  <a:moveTo>
                    <a:pt x="978218" y="117070"/>
                  </a:moveTo>
                  <a:cubicBezTo>
                    <a:pt x="968122" y="117070"/>
                    <a:pt x="959930" y="125245"/>
                    <a:pt x="959930" y="135335"/>
                  </a:cubicBezTo>
                  <a:cubicBezTo>
                    <a:pt x="959930" y="145424"/>
                    <a:pt x="968122" y="153599"/>
                    <a:pt x="978218" y="153599"/>
                  </a:cubicBezTo>
                  <a:cubicBezTo>
                    <a:pt x="988314" y="153599"/>
                    <a:pt x="996506" y="145424"/>
                    <a:pt x="996506" y="135335"/>
                  </a:cubicBezTo>
                  <a:cubicBezTo>
                    <a:pt x="996506" y="125245"/>
                    <a:pt x="988314" y="117070"/>
                    <a:pt x="978218" y="117070"/>
                  </a:cubicBezTo>
                  <a:close/>
                  <a:moveTo>
                    <a:pt x="1069658" y="391037"/>
                  </a:moveTo>
                  <a:cubicBezTo>
                    <a:pt x="1059562" y="391037"/>
                    <a:pt x="1051370" y="399212"/>
                    <a:pt x="1051370" y="409302"/>
                  </a:cubicBezTo>
                  <a:cubicBezTo>
                    <a:pt x="1051370" y="419391"/>
                    <a:pt x="1059562" y="427566"/>
                    <a:pt x="1069658" y="427566"/>
                  </a:cubicBezTo>
                  <a:cubicBezTo>
                    <a:pt x="1079754" y="427566"/>
                    <a:pt x="1087946" y="419391"/>
                    <a:pt x="1087946" y="409302"/>
                  </a:cubicBezTo>
                  <a:cubicBezTo>
                    <a:pt x="1087946" y="399212"/>
                    <a:pt x="1079754" y="391037"/>
                    <a:pt x="1069658" y="391037"/>
                  </a:cubicBezTo>
                  <a:close/>
                  <a:moveTo>
                    <a:pt x="1023938" y="254054"/>
                  </a:moveTo>
                  <a:cubicBezTo>
                    <a:pt x="1013841" y="254054"/>
                    <a:pt x="1005650" y="262228"/>
                    <a:pt x="1005650" y="272318"/>
                  </a:cubicBezTo>
                  <a:cubicBezTo>
                    <a:pt x="1005650" y="282408"/>
                    <a:pt x="1013841" y="290583"/>
                    <a:pt x="1023938" y="290583"/>
                  </a:cubicBezTo>
                  <a:cubicBezTo>
                    <a:pt x="1034035" y="290583"/>
                    <a:pt x="1042226" y="282408"/>
                    <a:pt x="1042226" y="272318"/>
                  </a:cubicBezTo>
                  <a:cubicBezTo>
                    <a:pt x="1042099" y="262304"/>
                    <a:pt x="1033971" y="254244"/>
                    <a:pt x="1023938" y="254244"/>
                  </a:cubicBezTo>
                  <a:close/>
                  <a:moveTo>
                    <a:pt x="1023938" y="71409"/>
                  </a:moveTo>
                  <a:cubicBezTo>
                    <a:pt x="1013841" y="71409"/>
                    <a:pt x="1005650" y="79584"/>
                    <a:pt x="1005650" y="89673"/>
                  </a:cubicBezTo>
                  <a:cubicBezTo>
                    <a:pt x="1005650" y="99763"/>
                    <a:pt x="1013841" y="107938"/>
                    <a:pt x="1023938" y="107938"/>
                  </a:cubicBezTo>
                  <a:cubicBezTo>
                    <a:pt x="1034035" y="107938"/>
                    <a:pt x="1042226" y="99763"/>
                    <a:pt x="1042226" y="89673"/>
                  </a:cubicBezTo>
                  <a:cubicBezTo>
                    <a:pt x="1042226" y="79584"/>
                    <a:pt x="1034035" y="71409"/>
                    <a:pt x="1023938" y="71409"/>
                  </a:cubicBezTo>
                  <a:close/>
                  <a:moveTo>
                    <a:pt x="978218" y="208392"/>
                  </a:moveTo>
                  <a:cubicBezTo>
                    <a:pt x="968122" y="208392"/>
                    <a:pt x="959930" y="216567"/>
                    <a:pt x="959930" y="226657"/>
                  </a:cubicBezTo>
                  <a:cubicBezTo>
                    <a:pt x="959930" y="236747"/>
                    <a:pt x="968122" y="244921"/>
                    <a:pt x="978218" y="244921"/>
                  </a:cubicBezTo>
                  <a:cubicBezTo>
                    <a:pt x="988314" y="244921"/>
                    <a:pt x="996506" y="236747"/>
                    <a:pt x="996506" y="226657"/>
                  </a:cubicBezTo>
                  <a:cubicBezTo>
                    <a:pt x="996506" y="216567"/>
                    <a:pt x="988314" y="208392"/>
                    <a:pt x="978218" y="208392"/>
                  </a:cubicBezTo>
                  <a:close/>
                  <a:moveTo>
                    <a:pt x="1023938" y="162731"/>
                  </a:moveTo>
                  <a:cubicBezTo>
                    <a:pt x="1013841" y="162731"/>
                    <a:pt x="1005650" y="170906"/>
                    <a:pt x="1005650" y="180996"/>
                  </a:cubicBezTo>
                  <a:cubicBezTo>
                    <a:pt x="1005650" y="191086"/>
                    <a:pt x="1013841" y="199260"/>
                    <a:pt x="1023938" y="199260"/>
                  </a:cubicBezTo>
                  <a:cubicBezTo>
                    <a:pt x="1034035" y="199260"/>
                    <a:pt x="1042226" y="191086"/>
                    <a:pt x="1042226" y="180996"/>
                  </a:cubicBezTo>
                  <a:cubicBezTo>
                    <a:pt x="1042226" y="170906"/>
                    <a:pt x="1034035" y="162731"/>
                    <a:pt x="1023938" y="162731"/>
                  </a:cubicBezTo>
                  <a:close/>
                  <a:moveTo>
                    <a:pt x="932498" y="528021"/>
                  </a:moveTo>
                  <a:cubicBezTo>
                    <a:pt x="922338" y="527983"/>
                    <a:pt x="914147" y="536164"/>
                    <a:pt x="914083" y="546285"/>
                  </a:cubicBezTo>
                  <a:cubicBezTo>
                    <a:pt x="914019" y="556407"/>
                    <a:pt x="922211" y="564638"/>
                    <a:pt x="932371" y="564676"/>
                  </a:cubicBezTo>
                  <a:cubicBezTo>
                    <a:pt x="942531" y="564714"/>
                    <a:pt x="950723" y="556533"/>
                    <a:pt x="950786" y="546412"/>
                  </a:cubicBezTo>
                  <a:cubicBezTo>
                    <a:pt x="950786" y="546367"/>
                    <a:pt x="950786" y="546330"/>
                    <a:pt x="950786" y="546285"/>
                  </a:cubicBezTo>
                  <a:cubicBezTo>
                    <a:pt x="950786" y="536195"/>
                    <a:pt x="942594" y="528021"/>
                    <a:pt x="932498" y="528021"/>
                  </a:cubicBezTo>
                  <a:close/>
                  <a:moveTo>
                    <a:pt x="932498" y="436698"/>
                  </a:moveTo>
                  <a:cubicBezTo>
                    <a:pt x="922401" y="436698"/>
                    <a:pt x="914210" y="444873"/>
                    <a:pt x="914210" y="454963"/>
                  </a:cubicBezTo>
                  <a:cubicBezTo>
                    <a:pt x="914210" y="465053"/>
                    <a:pt x="922401" y="473227"/>
                    <a:pt x="932498" y="473227"/>
                  </a:cubicBezTo>
                  <a:cubicBezTo>
                    <a:pt x="942594" y="473227"/>
                    <a:pt x="950786" y="465053"/>
                    <a:pt x="950786" y="454963"/>
                  </a:cubicBezTo>
                  <a:cubicBezTo>
                    <a:pt x="950786" y="444873"/>
                    <a:pt x="942594" y="436698"/>
                    <a:pt x="932498" y="436698"/>
                  </a:cubicBezTo>
                  <a:close/>
                  <a:moveTo>
                    <a:pt x="932498" y="345376"/>
                  </a:moveTo>
                  <a:cubicBezTo>
                    <a:pt x="922401" y="345376"/>
                    <a:pt x="914210" y="353551"/>
                    <a:pt x="914210" y="363640"/>
                  </a:cubicBezTo>
                  <a:cubicBezTo>
                    <a:pt x="914210" y="373730"/>
                    <a:pt x="922401" y="381905"/>
                    <a:pt x="932498" y="381905"/>
                  </a:cubicBezTo>
                  <a:cubicBezTo>
                    <a:pt x="942594" y="381905"/>
                    <a:pt x="950786" y="373730"/>
                    <a:pt x="950786" y="363640"/>
                  </a:cubicBezTo>
                  <a:cubicBezTo>
                    <a:pt x="950786" y="353551"/>
                    <a:pt x="942594" y="345376"/>
                    <a:pt x="932498" y="345376"/>
                  </a:cubicBezTo>
                  <a:close/>
                  <a:moveTo>
                    <a:pt x="1069658" y="299715"/>
                  </a:moveTo>
                  <a:cubicBezTo>
                    <a:pt x="1059562" y="299715"/>
                    <a:pt x="1051370" y="307890"/>
                    <a:pt x="1051370" y="317979"/>
                  </a:cubicBezTo>
                  <a:cubicBezTo>
                    <a:pt x="1051370" y="328069"/>
                    <a:pt x="1059562" y="336244"/>
                    <a:pt x="1069658" y="336244"/>
                  </a:cubicBezTo>
                  <a:cubicBezTo>
                    <a:pt x="1079754" y="336244"/>
                    <a:pt x="1087946" y="328069"/>
                    <a:pt x="1087946" y="317979"/>
                  </a:cubicBezTo>
                  <a:cubicBezTo>
                    <a:pt x="1087946" y="307890"/>
                    <a:pt x="1079754" y="299715"/>
                    <a:pt x="1069658" y="299715"/>
                  </a:cubicBezTo>
                  <a:close/>
                  <a:moveTo>
                    <a:pt x="886778" y="25748"/>
                  </a:moveTo>
                  <a:cubicBezTo>
                    <a:pt x="876681" y="25748"/>
                    <a:pt x="868490" y="33922"/>
                    <a:pt x="868490" y="44012"/>
                  </a:cubicBezTo>
                  <a:cubicBezTo>
                    <a:pt x="868490" y="54102"/>
                    <a:pt x="876681" y="62277"/>
                    <a:pt x="886778" y="62277"/>
                  </a:cubicBezTo>
                  <a:cubicBezTo>
                    <a:pt x="896875" y="62277"/>
                    <a:pt x="905066" y="54102"/>
                    <a:pt x="905066" y="44012"/>
                  </a:cubicBezTo>
                  <a:cubicBezTo>
                    <a:pt x="904939" y="33998"/>
                    <a:pt x="896811" y="25938"/>
                    <a:pt x="886778" y="25938"/>
                  </a:cubicBezTo>
                  <a:close/>
                  <a:moveTo>
                    <a:pt x="932498" y="162731"/>
                  </a:moveTo>
                  <a:cubicBezTo>
                    <a:pt x="922401" y="162731"/>
                    <a:pt x="914210" y="170906"/>
                    <a:pt x="914210" y="180996"/>
                  </a:cubicBezTo>
                  <a:cubicBezTo>
                    <a:pt x="914210" y="191086"/>
                    <a:pt x="922401" y="199260"/>
                    <a:pt x="932498" y="199260"/>
                  </a:cubicBezTo>
                  <a:cubicBezTo>
                    <a:pt x="942594" y="199260"/>
                    <a:pt x="950786" y="191086"/>
                    <a:pt x="950786" y="180996"/>
                  </a:cubicBezTo>
                  <a:cubicBezTo>
                    <a:pt x="950786" y="170906"/>
                    <a:pt x="942594" y="162731"/>
                    <a:pt x="932498" y="162731"/>
                  </a:cubicBezTo>
                  <a:close/>
                  <a:moveTo>
                    <a:pt x="978218" y="482359"/>
                  </a:moveTo>
                  <a:cubicBezTo>
                    <a:pt x="968122" y="482359"/>
                    <a:pt x="959930" y="490534"/>
                    <a:pt x="959930" y="500624"/>
                  </a:cubicBezTo>
                  <a:cubicBezTo>
                    <a:pt x="959930" y="510714"/>
                    <a:pt x="968122" y="518888"/>
                    <a:pt x="978218" y="518888"/>
                  </a:cubicBezTo>
                  <a:cubicBezTo>
                    <a:pt x="988314" y="518888"/>
                    <a:pt x="996506" y="510714"/>
                    <a:pt x="996506" y="500624"/>
                  </a:cubicBezTo>
                  <a:cubicBezTo>
                    <a:pt x="996379" y="490610"/>
                    <a:pt x="988251" y="482550"/>
                    <a:pt x="978218" y="482550"/>
                  </a:cubicBezTo>
                  <a:close/>
                  <a:moveTo>
                    <a:pt x="978218" y="299715"/>
                  </a:moveTo>
                  <a:cubicBezTo>
                    <a:pt x="968122" y="299715"/>
                    <a:pt x="959930" y="307890"/>
                    <a:pt x="959930" y="317979"/>
                  </a:cubicBezTo>
                  <a:cubicBezTo>
                    <a:pt x="959930" y="328069"/>
                    <a:pt x="968122" y="336244"/>
                    <a:pt x="978218" y="336244"/>
                  </a:cubicBezTo>
                  <a:cubicBezTo>
                    <a:pt x="988314" y="336244"/>
                    <a:pt x="996506" y="328069"/>
                    <a:pt x="996506" y="317979"/>
                  </a:cubicBezTo>
                  <a:cubicBezTo>
                    <a:pt x="996506" y="307890"/>
                    <a:pt x="988314" y="299715"/>
                    <a:pt x="978218" y="299715"/>
                  </a:cubicBezTo>
                  <a:close/>
                  <a:moveTo>
                    <a:pt x="978218" y="391037"/>
                  </a:moveTo>
                  <a:cubicBezTo>
                    <a:pt x="968122" y="391037"/>
                    <a:pt x="959930" y="399212"/>
                    <a:pt x="959930" y="409302"/>
                  </a:cubicBezTo>
                  <a:cubicBezTo>
                    <a:pt x="959930" y="419391"/>
                    <a:pt x="968122" y="427566"/>
                    <a:pt x="978218" y="427566"/>
                  </a:cubicBezTo>
                  <a:cubicBezTo>
                    <a:pt x="988314" y="427566"/>
                    <a:pt x="996506" y="419391"/>
                    <a:pt x="996506" y="409302"/>
                  </a:cubicBezTo>
                  <a:cubicBezTo>
                    <a:pt x="996506" y="399212"/>
                    <a:pt x="988314" y="391037"/>
                    <a:pt x="978218" y="391037"/>
                  </a:cubicBezTo>
                  <a:close/>
                  <a:moveTo>
                    <a:pt x="932498" y="71409"/>
                  </a:moveTo>
                  <a:cubicBezTo>
                    <a:pt x="922401" y="71409"/>
                    <a:pt x="914210" y="79584"/>
                    <a:pt x="914210" y="89673"/>
                  </a:cubicBezTo>
                  <a:cubicBezTo>
                    <a:pt x="914210" y="99763"/>
                    <a:pt x="922401" y="107938"/>
                    <a:pt x="932498" y="107938"/>
                  </a:cubicBezTo>
                  <a:cubicBezTo>
                    <a:pt x="942594" y="107938"/>
                    <a:pt x="950786" y="99763"/>
                    <a:pt x="950786" y="89673"/>
                  </a:cubicBezTo>
                  <a:cubicBezTo>
                    <a:pt x="950786" y="79584"/>
                    <a:pt x="942594" y="71409"/>
                    <a:pt x="932498" y="71409"/>
                  </a:cubicBezTo>
                  <a:close/>
                  <a:moveTo>
                    <a:pt x="932498" y="254054"/>
                  </a:moveTo>
                  <a:cubicBezTo>
                    <a:pt x="922401" y="254054"/>
                    <a:pt x="914210" y="262228"/>
                    <a:pt x="914210" y="272318"/>
                  </a:cubicBezTo>
                  <a:cubicBezTo>
                    <a:pt x="914210" y="282408"/>
                    <a:pt x="922401" y="290583"/>
                    <a:pt x="932498" y="290583"/>
                  </a:cubicBezTo>
                  <a:cubicBezTo>
                    <a:pt x="942594" y="290583"/>
                    <a:pt x="950786" y="282408"/>
                    <a:pt x="950786" y="272318"/>
                  </a:cubicBezTo>
                  <a:cubicBezTo>
                    <a:pt x="950659" y="262304"/>
                    <a:pt x="942531" y="254244"/>
                    <a:pt x="932498" y="254244"/>
                  </a:cubicBezTo>
                  <a:close/>
                  <a:moveTo>
                    <a:pt x="1206818" y="162731"/>
                  </a:moveTo>
                  <a:cubicBezTo>
                    <a:pt x="1196722" y="162731"/>
                    <a:pt x="1188530" y="170906"/>
                    <a:pt x="1188530" y="180996"/>
                  </a:cubicBezTo>
                  <a:cubicBezTo>
                    <a:pt x="1188530" y="191086"/>
                    <a:pt x="1196722" y="199260"/>
                    <a:pt x="1206818" y="199260"/>
                  </a:cubicBezTo>
                  <a:cubicBezTo>
                    <a:pt x="1216914" y="199260"/>
                    <a:pt x="1225106" y="191086"/>
                    <a:pt x="1225106" y="180996"/>
                  </a:cubicBezTo>
                  <a:cubicBezTo>
                    <a:pt x="1225106" y="170906"/>
                    <a:pt x="1216914" y="162731"/>
                    <a:pt x="1206818" y="162731"/>
                  </a:cubicBezTo>
                  <a:close/>
                  <a:moveTo>
                    <a:pt x="1206818" y="71409"/>
                  </a:moveTo>
                  <a:cubicBezTo>
                    <a:pt x="1196722" y="71409"/>
                    <a:pt x="1188530" y="79584"/>
                    <a:pt x="1188530" y="89673"/>
                  </a:cubicBezTo>
                  <a:cubicBezTo>
                    <a:pt x="1188530" y="99763"/>
                    <a:pt x="1196722" y="107938"/>
                    <a:pt x="1206818" y="107938"/>
                  </a:cubicBezTo>
                  <a:cubicBezTo>
                    <a:pt x="1216914" y="107938"/>
                    <a:pt x="1225106" y="99763"/>
                    <a:pt x="1225106" y="89673"/>
                  </a:cubicBezTo>
                  <a:cubicBezTo>
                    <a:pt x="1225106" y="79584"/>
                    <a:pt x="1216914" y="71409"/>
                    <a:pt x="1206818" y="71409"/>
                  </a:cubicBezTo>
                  <a:close/>
                  <a:moveTo>
                    <a:pt x="1188593" y="272318"/>
                  </a:moveTo>
                  <a:cubicBezTo>
                    <a:pt x="1188593" y="276599"/>
                    <a:pt x="1190117" y="280734"/>
                    <a:pt x="1192912" y="283987"/>
                  </a:cubicBezTo>
                  <a:cubicBezTo>
                    <a:pt x="1198309" y="274221"/>
                    <a:pt x="1203706" y="264327"/>
                    <a:pt x="1209104" y="254307"/>
                  </a:cubicBezTo>
                  <a:cubicBezTo>
                    <a:pt x="1208342" y="254244"/>
                    <a:pt x="1207643" y="254244"/>
                    <a:pt x="1206881" y="254307"/>
                  </a:cubicBezTo>
                  <a:cubicBezTo>
                    <a:pt x="1196849" y="254307"/>
                    <a:pt x="1188721" y="262330"/>
                    <a:pt x="1188593" y="272318"/>
                  </a:cubicBezTo>
                  <a:close/>
                  <a:moveTo>
                    <a:pt x="658241" y="436698"/>
                  </a:moveTo>
                  <a:cubicBezTo>
                    <a:pt x="648145" y="436698"/>
                    <a:pt x="639953" y="444873"/>
                    <a:pt x="639953" y="454963"/>
                  </a:cubicBezTo>
                  <a:cubicBezTo>
                    <a:pt x="639953" y="465053"/>
                    <a:pt x="648145" y="473227"/>
                    <a:pt x="658241" y="473227"/>
                  </a:cubicBezTo>
                  <a:cubicBezTo>
                    <a:pt x="668338" y="473227"/>
                    <a:pt x="676529" y="465053"/>
                    <a:pt x="676529" y="454963"/>
                  </a:cubicBezTo>
                  <a:cubicBezTo>
                    <a:pt x="676529" y="444873"/>
                    <a:pt x="668338" y="436698"/>
                    <a:pt x="658241" y="436698"/>
                  </a:cubicBezTo>
                  <a:cubicBezTo>
                    <a:pt x="658241" y="436698"/>
                    <a:pt x="658178" y="436698"/>
                    <a:pt x="658178" y="436698"/>
                  </a:cubicBezTo>
                  <a:close/>
                  <a:moveTo>
                    <a:pt x="1161162" y="25748"/>
                  </a:moveTo>
                  <a:cubicBezTo>
                    <a:pt x="1151065" y="25748"/>
                    <a:pt x="1142874" y="33922"/>
                    <a:pt x="1142874" y="44012"/>
                  </a:cubicBezTo>
                  <a:cubicBezTo>
                    <a:pt x="1142874" y="54102"/>
                    <a:pt x="1151065" y="62277"/>
                    <a:pt x="1161162" y="62277"/>
                  </a:cubicBezTo>
                  <a:cubicBezTo>
                    <a:pt x="1171258" y="62277"/>
                    <a:pt x="1179450" y="54102"/>
                    <a:pt x="1179450" y="44012"/>
                  </a:cubicBezTo>
                  <a:cubicBezTo>
                    <a:pt x="1179323" y="33973"/>
                    <a:pt x="1171131" y="25900"/>
                    <a:pt x="1161098" y="25938"/>
                  </a:cubicBezTo>
                  <a:close/>
                  <a:moveTo>
                    <a:pt x="1280034" y="89673"/>
                  </a:moveTo>
                  <a:cubicBezTo>
                    <a:pt x="1280034" y="93859"/>
                    <a:pt x="1281494" y="97911"/>
                    <a:pt x="1284161" y="101152"/>
                  </a:cubicBezTo>
                  <a:cubicBezTo>
                    <a:pt x="1288606" y="91322"/>
                    <a:pt x="1293051" y="81493"/>
                    <a:pt x="1297432" y="71536"/>
                  </a:cubicBezTo>
                  <a:cubicBezTo>
                    <a:pt x="1287717" y="71942"/>
                    <a:pt x="1279970" y="79939"/>
                    <a:pt x="1279970" y="89673"/>
                  </a:cubicBezTo>
                  <a:close/>
                  <a:moveTo>
                    <a:pt x="1069722" y="208392"/>
                  </a:moveTo>
                  <a:cubicBezTo>
                    <a:pt x="1059625" y="208392"/>
                    <a:pt x="1051434" y="216567"/>
                    <a:pt x="1051434" y="226657"/>
                  </a:cubicBezTo>
                  <a:cubicBezTo>
                    <a:pt x="1051434" y="236747"/>
                    <a:pt x="1059625" y="244921"/>
                    <a:pt x="1069722" y="244921"/>
                  </a:cubicBezTo>
                  <a:cubicBezTo>
                    <a:pt x="1079818" y="244921"/>
                    <a:pt x="1088010" y="236747"/>
                    <a:pt x="1088010" y="226657"/>
                  </a:cubicBezTo>
                  <a:cubicBezTo>
                    <a:pt x="1088010" y="216567"/>
                    <a:pt x="1079818" y="208392"/>
                    <a:pt x="1069722" y="208392"/>
                  </a:cubicBezTo>
                  <a:cubicBezTo>
                    <a:pt x="1069722" y="208392"/>
                    <a:pt x="1069658" y="208392"/>
                    <a:pt x="1069658" y="208392"/>
                  </a:cubicBezTo>
                  <a:close/>
                  <a:moveTo>
                    <a:pt x="1252601" y="25748"/>
                  </a:moveTo>
                  <a:cubicBezTo>
                    <a:pt x="1242505" y="25748"/>
                    <a:pt x="1234313" y="33922"/>
                    <a:pt x="1234313" y="44012"/>
                  </a:cubicBezTo>
                  <a:cubicBezTo>
                    <a:pt x="1234313" y="54102"/>
                    <a:pt x="1242505" y="62277"/>
                    <a:pt x="1252601" y="62277"/>
                  </a:cubicBezTo>
                  <a:cubicBezTo>
                    <a:pt x="1262698" y="62277"/>
                    <a:pt x="1270889" y="54102"/>
                    <a:pt x="1270889" y="44012"/>
                  </a:cubicBezTo>
                  <a:cubicBezTo>
                    <a:pt x="1270762" y="33973"/>
                    <a:pt x="1262571" y="25900"/>
                    <a:pt x="1252538" y="25938"/>
                  </a:cubicBezTo>
                  <a:close/>
                  <a:moveTo>
                    <a:pt x="1252601" y="117070"/>
                  </a:moveTo>
                  <a:cubicBezTo>
                    <a:pt x="1242505" y="117070"/>
                    <a:pt x="1234313" y="125245"/>
                    <a:pt x="1234313" y="135335"/>
                  </a:cubicBezTo>
                  <a:cubicBezTo>
                    <a:pt x="1234313" y="145424"/>
                    <a:pt x="1242505" y="153599"/>
                    <a:pt x="1252601" y="153599"/>
                  </a:cubicBezTo>
                  <a:cubicBezTo>
                    <a:pt x="1255396" y="153574"/>
                    <a:pt x="1258189" y="152901"/>
                    <a:pt x="1260729" y="151633"/>
                  </a:cubicBezTo>
                  <a:cubicBezTo>
                    <a:pt x="1263904" y="144847"/>
                    <a:pt x="1267079" y="138062"/>
                    <a:pt x="1270318" y="131149"/>
                  </a:cubicBezTo>
                  <a:cubicBezTo>
                    <a:pt x="1268413" y="122879"/>
                    <a:pt x="1261047" y="117032"/>
                    <a:pt x="1252538" y="117070"/>
                  </a:cubicBezTo>
                  <a:close/>
                  <a:moveTo>
                    <a:pt x="1280224" y="0"/>
                  </a:moveTo>
                  <a:cubicBezTo>
                    <a:pt x="1281050" y="9982"/>
                    <a:pt x="1289812" y="17396"/>
                    <a:pt x="1299846" y="16558"/>
                  </a:cubicBezTo>
                  <a:cubicBezTo>
                    <a:pt x="1308672" y="15816"/>
                    <a:pt x="1315657" y="8821"/>
                    <a:pt x="1316419" y="0"/>
                  </a:cubicBezTo>
                  <a:close/>
                  <a:moveTo>
                    <a:pt x="1115124" y="345376"/>
                  </a:moveTo>
                  <a:cubicBezTo>
                    <a:pt x="1105027" y="345376"/>
                    <a:pt x="1096836" y="353551"/>
                    <a:pt x="1096836" y="363640"/>
                  </a:cubicBezTo>
                  <a:cubicBezTo>
                    <a:pt x="1096836" y="373730"/>
                    <a:pt x="1105027" y="381905"/>
                    <a:pt x="1115124" y="381905"/>
                  </a:cubicBezTo>
                  <a:cubicBezTo>
                    <a:pt x="1125221" y="381905"/>
                    <a:pt x="1133412" y="373730"/>
                    <a:pt x="1133412" y="363640"/>
                  </a:cubicBezTo>
                  <a:cubicBezTo>
                    <a:pt x="1133412" y="353652"/>
                    <a:pt x="1125411" y="345515"/>
                    <a:pt x="1115378" y="345376"/>
                  </a:cubicBezTo>
                  <a:close/>
                  <a:moveTo>
                    <a:pt x="1115124" y="254054"/>
                  </a:moveTo>
                  <a:cubicBezTo>
                    <a:pt x="1105027" y="254054"/>
                    <a:pt x="1096836" y="262228"/>
                    <a:pt x="1096836" y="272318"/>
                  </a:cubicBezTo>
                  <a:cubicBezTo>
                    <a:pt x="1096836" y="282408"/>
                    <a:pt x="1105027" y="290583"/>
                    <a:pt x="1115124" y="290583"/>
                  </a:cubicBezTo>
                  <a:cubicBezTo>
                    <a:pt x="1125221" y="290583"/>
                    <a:pt x="1133412" y="282408"/>
                    <a:pt x="1133412" y="272318"/>
                  </a:cubicBezTo>
                  <a:cubicBezTo>
                    <a:pt x="1133285" y="262406"/>
                    <a:pt x="1125284" y="254383"/>
                    <a:pt x="1115378" y="254244"/>
                  </a:cubicBezTo>
                  <a:close/>
                  <a:moveTo>
                    <a:pt x="1069404" y="25748"/>
                  </a:moveTo>
                  <a:cubicBezTo>
                    <a:pt x="1059307" y="25748"/>
                    <a:pt x="1051116" y="33922"/>
                    <a:pt x="1051116" y="44012"/>
                  </a:cubicBezTo>
                  <a:cubicBezTo>
                    <a:pt x="1051116" y="54102"/>
                    <a:pt x="1059307" y="62277"/>
                    <a:pt x="1069404" y="62277"/>
                  </a:cubicBezTo>
                  <a:cubicBezTo>
                    <a:pt x="1079500" y="62277"/>
                    <a:pt x="1087692" y="54102"/>
                    <a:pt x="1087692" y="44012"/>
                  </a:cubicBezTo>
                  <a:cubicBezTo>
                    <a:pt x="1087565" y="34100"/>
                    <a:pt x="1079564" y="26078"/>
                    <a:pt x="1069658" y="25938"/>
                  </a:cubicBezTo>
                  <a:close/>
                  <a:moveTo>
                    <a:pt x="1069404" y="117070"/>
                  </a:moveTo>
                  <a:cubicBezTo>
                    <a:pt x="1059307" y="117070"/>
                    <a:pt x="1051116" y="125245"/>
                    <a:pt x="1051116" y="135335"/>
                  </a:cubicBezTo>
                  <a:cubicBezTo>
                    <a:pt x="1051116" y="145424"/>
                    <a:pt x="1059307" y="153599"/>
                    <a:pt x="1069404" y="153599"/>
                  </a:cubicBezTo>
                  <a:cubicBezTo>
                    <a:pt x="1079500" y="153599"/>
                    <a:pt x="1087692" y="145424"/>
                    <a:pt x="1087692" y="135335"/>
                  </a:cubicBezTo>
                  <a:cubicBezTo>
                    <a:pt x="1087692" y="125346"/>
                    <a:pt x="1079627" y="117210"/>
                    <a:pt x="1069658" y="117070"/>
                  </a:cubicBezTo>
                  <a:close/>
                  <a:moveTo>
                    <a:pt x="1160844" y="299715"/>
                  </a:moveTo>
                  <a:cubicBezTo>
                    <a:pt x="1150748" y="299715"/>
                    <a:pt x="1142556" y="307890"/>
                    <a:pt x="1142556" y="317979"/>
                  </a:cubicBezTo>
                  <a:cubicBezTo>
                    <a:pt x="1142556" y="328069"/>
                    <a:pt x="1150748" y="336244"/>
                    <a:pt x="1160844" y="336244"/>
                  </a:cubicBezTo>
                  <a:lnTo>
                    <a:pt x="1162495" y="336244"/>
                  </a:lnTo>
                  <a:cubicBezTo>
                    <a:pt x="1167512" y="327790"/>
                    <a:pt x="1172528" y="319330"/>
                    <a:pt x="1177544" y="310876"/>
                  </a:cubicBezTo>
                  <a:cubicBezTo>
                    <a:pt x="1174750" y="304255"/>
                    <a:pt x="1168274" y="299892"/>
                    <a:pt x="1161098" y="299715"/>
                  </a:cubicBezTo>
                  <a:close/>
                  <a:moveTo>
                    <a:pt x="1160844" y="208392"/>
                  </a:moveTo>
                  <a:cubicBezTo>
                    <a:pt x="1150748" y="208392"/>
                    <a:pt x="1142556" y="216567"/>
                    <a:pt x="1142556" y="226657"/>
                  </a:cubicBezTo>
                  <a:cubicBezTo>
                    <a:pt x="1142556" y="236747"/>
                    <a:pt x="1150748" y="244921"/>
                    <a:pt x="1160844" y="244921"/>
                  </a:cubicBezTo>
                  <a:cubicBezTo>
                    <a:pt x="1170940" y="244921"/>
                    <a:pt x="1179132" y="236747"/>
                    <a:pt x="1179132" y="226657"/>
                  </a:cubicBezTo>
                  <a:cubicBezTo>
                    <a:pt x="1179132" y="216669"/>
                    <a:pt x="1171067" y="208532"/>
                    <a:pt x="1161098" y="208392"/>
                  </a:cubicBezTo>
                  <a:close/>
                  <a:moveTo>
                    <a:pt x="1115124" y="162731"/>
                  </a:moveTo>
                  <a:cubicBezTo>
                    <a:pt x="1105027" y="162731"/>
                    <a:pt x="1096836" y="170906"/>
                    <a:pt x="1096836" y="180996"/>
                  </a:cubicBezTo>
                  <a:cubicBezTo>
                    <a:pt x="1096836" y="191086"/>
                    <a:pt x="1105027" y="199260"/>
                    <a:pt x="1115124" y="199260"/>
                  </a:cubicBezTo>
                  <a:cubicBezTo>
                    <a:pt x="1125221" y="199260"/>
                    <a:pt x="1133412" y="191086"/>
                    <a:pt x="1133412" y="180996"/>
                  </a:cubicBezTo>
                  <a:cubicBezTo>
                    <a:pt x="1133412" y="171007"/>
                    <a:pt x="1125411" y="162871"/>
                    <a:pt x="1115378" y="162731"/>
                  </a:cubicBezTo>
                  <a:close/>
                  <a:moveTo>
                    <a:pt x="1115124" y="71409"/>
                  </a:moveTo>
                  <a:cubicBezTo>
                    <a:pt x="1105027" y="71409"/>
                    <a:pt x="1096836" y="79584"/>
                    <a:pt x="1096836" y="89673"/>
                  </a:cubicBezTo>
                  <a:cubicBezTo>
                    <a:pt x="1096836" y="99763"/>
                    <a:pt x="1105027" y="107938"/>
                    <a:pt x="1115124" y="107938"/>
                  </a:cubicBezTo>
                  <a:cubicBezTo>
                    <a:pt x="1125221" y="107938"/>
                    <a:pt x="1133412" y="99763"/>
                    <a:pt x="1133412" y="89673"/>
                  </a:cubicBezTo>
                  <a:cubicBezTo>
                    <a:pt x="1133412" y="79685"/>
                    <a:pt x="1125411" y="71548"/>
                    <a:pt x="1115378" y="71409"/>
                  </a:cubicBezTo>
                  <a:close/>
                  <a:moveTo>
                    <a:pt x="1160844" y="117070"/>
                  </a:moveTo>
                  <a:cubicBezTo>
                    <a:pt x="1150748" y="117070"/>
                    <a:pt x="1142556" y="125245"/>
                    <a:pt x="1142556" y="135335"/>
                  </a:cubicBezTo>
                  <a:cubicBezTo>
                    <a:pt x="1142556" y="145424"/>
                    <a:pt x="1150748" y="153599"/>
                    <a:pt x="1160844" y="153599"/>
                  </a:cubicBezTo>
                  <a:cubicBezTo>
                    <a:pt x="1170940" y="153599"/>
                    <a:pt x="1179132" y="145424"/>
                    <a:pt x="1179132" y="135335"/>
                  </a:cubicBezTo>
                  <a:cubicBezTo>
                    <a:pt x="1179132" y="125346"/>
                    <a:pt x="1171067" y="117210"/>
                    <a:pt x="1161098" y="117070"/>
                  </a:cubicBezTo>
                  <a:close/>
                  <a:moveTo>
                    <a:pt x="749364" y="619343"/>
                  </a:moveTo>
                  <a:cubicBezTo>
                    <a:pt x="739267" y="619343"/>
                    <a:pt x="731076" y="627518"/>
                    <a:pt x="731076" y="637607"/>
                  </a:cubicBezTo>
                  <a:cubicBezTo>
                    <a:pt x="731076" y="640747"/>
                    <a:pt x="731965" y="643822"/>
                    <a:pt x="733489" y="646549"/>
                  </a:cubicBezTo>
                  <a:cubicBezTo>
                    <a:pt x="743776" y="647057"/>
                    <a:pt x="754190" y="647310"/>
                    <a:pt x="764794" y="647374"/>
                  </a:cubicBezTo>
                  <a:cubicBezTo>
                    <a:pt x="770192" y="638850"/>
                    <a:pt x="767652" y="627568"/>
                    <a:pt x="759143" y="622171"/>
                  </a:cubicBezTo>
                  <a:cubicBezTo>
                    <a:pt x="756222" y="620326"/>
                    <a:pt x="752793" y="619349"/>
                    <a:pt x="749364" y="619343"/>
                  </a:cubicBezTo>
                  <a:close/>
                  <a:moveTo>
                    <a:pt x="749364" y="436698"/>
                  </a:moveTo>
                  <a:cubicBezTo>
                    <a:pt x="739267" y="436698"/>
                    <a:pt x="731076" y="444873"/>
                    <a:pt x="731076" y="454963"/>
                  </a:cubicBezTo>
                  <a:cubicBezTo>
                    <a:pt x="731076" y="465053"/>
                    <a:pt x="739267" y="473227"/>
                    <a:pt x="749364" y="473227"/>
                  </a:cubicBezTo>
                  <a:cubicBezTo>
                    <a:pt x="759461" y="473227"/>
                    <a:pt x="767652" y="465053"/>
                    <a:pt x="767652" y="454963"/>
                  </a:cubicBezTo>
                  <a:cubicBezTo>
                    <a:pt x="767652" y="444974"/>
                    <a:pt x="759587" y="436838"/>
                    <a:pt x="749618" y="436698"/>
                  </a:cubicBezTo>
                  <a:close/>
                  <a:moveTo>
                    <a:pt x="749364" y="528021"/>
                  </a:moveTo>
                  <a:cubicBezTo>
                    <a:pt x="739204" y="527983"/>
                    <a:pt x="731012" y="536164"/>
                    <a:pt x="730949" y="546285"/>
                  </a:cubicBezTo>
                  <a:cubicBezTo>
                    <a:pt x="730886" y="556407"/>
                    <a:pt x="739077" y="564638"/>
                    <a:pt x="749237" y="564676"/>
                  </a:cubicBezTo>
                  <a:cubicBezTo>
                    <a:pt x="759397" y="564714"/>
                    <a:pt x="767588" y="556533"/>
                    <a:pt x="767652" y="546412"/>
                  </a:cubicBezTo>
                  <a:cubicBezTo>
                    <a:pt x="767652" y="546367"/>
                    <a:pt x="767652" y="546330"/>
                    <a:pt x="767652" y="546285"/>
                  </a:cubicBezTo>
                  <a:cubicBezTo>
                    <a:pt x="767652" y="536297"/>
                    <a:pt x="759587" y="528160"/>
                    <a:pt x="749618" y="528021"/>
                  </a:cubicBezTo>
                  <a:close/>
                  <a:moveTo>
                    <a:pt x="703644" y="25748"/>
                  </a:moveTo>
                  <a:cubicBezTo>
                    <a:pt x="693548" y="25748"/>
                    <a:pt x="685356" y="33922"/>
                    <a:pt x="685356" y="44012"/>
                  </a:cubicBezTo>
                  <a:cubicBezTo>
                    <a:pt x="685356" y="54102"/>
                    <a:pt x="693548" y="62277"/>
                    <a:pt x="703644" y="62277"/>
                  </a:cubicBezTo>
                  <a:cubicBezTo>
                    <a:pt x="713740" y="62277"/>
                    <a:pt x="721932" y="54102"/>
                    <a:pt x="721932" y="44012"/>
                  </a:cubicBezTo>
                  <a:cubicBezTo>
                    <a:pt x="721805" y="34100"/>
                    <a:pt x="713804" y="26078"/>
                    <a:pt x="703898" y="25938"/>
                  </a:cubicBezTo>
                  <a:close/>
                  <a:moveTo>
                    <a:pt x="749364" y="162731"/>
                  </a:moveTo>
                  <a:cubicBezTo>
                    <a:pt x="739267" y="162731"/>
                    <a:pt x="731076" y="170906"/>
                    <a:pt x="731076" y="180996"/>
                  </a:cubicBezTo>
                  <a:cubicBezTo>
                    <a:pt x="731076" y="191086"/>
                    <a:pt x="739267" y="199260"/>
                    <a:pt x="749364" y="199260"/>
                  </a:cubicBezTo>
                  <a:cubicBezTo>
                    <a:pt x="759461" y="199260"/>
                    <a:pt x="767652" y="191086"/>
                    <a:pt x="767652" y="180996"/>
                  </a:cubicBezTo>
                  <a:cubicBezTo>
                    <a:pt x="767652" y="171007"/>
                    <a:pt x="759587" y="162871"/>
                    <a:pt x="749618" y="162731"/>
                  </a:cubicBezTo>
                  <a:close/>
                  <a:moveTo>
                    <a:pt x="749364" y="345376"/>
                  </a:moveTo>
                  <a:cubicBezTo>
                    <a:pt x="739267" y="345376"/>
                    <a:pt x="731076" y="353551"/>
                    <a:pt x="731076" y="363640"/>
                  </a:cubicBezTo>
                  <a:cubicBezTo>
                    <a:pt x="731076" y="373730"/>
                    <a:pt x="739267" y="381905"/>
                    <a:pt x="749364" y="381905"/>
                  </a:cubicBezTo>
                  <a:cubicBezTo>
                    <a:pt x="759461" y="381905"/>
                    <a:pt x="767652" y="373730"/>
                    <a:pt x="767652" y="363640"/>
                  </a:cubicBezTo>
                  <a:cubicBezTo>
                    <a:pt x="767652" y="353652"/>
                    <a:pt x="759587" y="345515"/>
                    <a:pt x="749618" y="345376"/>
                  </a:cubicBezTo>
                  <a:close/>
                  <a:moveTo>
                    <a:pt x="749364" y="71409"/>
                  </a:moveTo>
                  <a:cubicBezTo>
                    <a:pt x="739267" y="71409"/>
                    <a:pt x="731076" y="79584"/>
                    <a:pt x="731076" y="89673"/>
                  </a:cubicBezTo>
                  <a:cubicBezTo>
                    <a:pt x="731076" y="99763"/>
                    <a:pt x="739267" y="107938"/>
                    <a:pt x="749364" y="107938"/>
                  </a:cubicBezTo>
                  <a:cubicBezTo>
                    <a:pt x="759461" y="107938"/>
                    <a:pt x="767652" y="99763"/>
                    <a:pt x="767652" y="89673"/>
                  </a:cubicBezTo>
                  <a:cubicBezTo>
                    <a:pt x="767652" y="79685"/>
                    <a:pt x="759587" y="71548"/>
                    <a:pt x="749618" y="71409"/>
                  </a:cubicBezTo>
                  <a:close/>
                  <a:moveTo>
                    <a:pt x="703644" y="117070"/>
                  </a:moveTo>
                  <a:cubicBezTo>
                    <a:pt x="693548" y="117070"/>
                    <a:pt x="685356" y="125245"/>
                    <a:pt x="685356" y="135335"/>
                  </a:cubicBezTo>
                  <a:cubicBezTo>
                    <a:pt x="685356" y="145424"/>
                    <a:pt x="693548" y="153599"/>
                    <a:pt x="703644" y="153599"/>
                  </a:cubicBezTo>
                  <a:cubicBezTo>
                    <a:pt x="713740" y="153599"/>
                    <a:pt x="721932" y="145424"/>
                    <a:pt x="721932" y="135335"/>
                  </a:cubicBezTo>
                  <a:cubicBezTo>
                    <a:pt x="721932" y="125346"/>
                    <a:pt x="713867" y="117210"/>
                    <a:pt x="703898" y="117070"/>
                  </a:cubicBezTo>
                  <a:close/>
                  <a:moveTo>
                    <a:pt x="749364" y="254054"/>
                  </a:moveTo>
                  <a:cubicBezTo>
                    <a:pt x="739267" y="254054"/>
                    <a:pt x="731076" y="262228"/>
                    <a:pt x="731076" y="272318"/>
                  </a:cubicBezTo>
                  <a:cubicBezTo>
                    <a:pt x="731076" y="282408"/>
                    <a:pt x="739267" y="290583"/>
                    <a:pt x="749364" y="290583"/>
                  </a:cubicBezTo>
                  <a:cubicBezTo>
                    <a:pt x="759461" y="290583"/>
                    <a:pt x="767652" y="282408"/>
                    <a:pt x="767652" y="272318"/>
                  </a:cubicBezTo>
                  <a:cubicBezTo>
                    <a:pt x="767525" y="262406"/>
                    <a:pt x="759524" y="254383"/>
                    <a:pt x="749618" y="254244"/>
                  </a:cubicBezTo>
                  <a:close/>
                  <a:moveTo>
                    <a:pt x="703644" y="482359"/>
                  </a:moveTo>
                  <a:cubicBezTo>
                    <a:pt x="693548" y="482359"/>
                    <a:pt x="685356" y="490534"/>
                    <a:pt x="685356" y="500624"/>
                  </a:cubicBezTo>
                  <a:cubicBezTo>
                    <a:pt x="685356" y="510714"/>
                    <a:pt x="693548" y="518888"/>
                    <a:pt x="703644" y="518888"/>
                  </a:cubicBezTo>
                  <a:cubicBezTo>
                    <a:pt x="713740" y="518888"/>
                    <a:pt x="721932" y="510714"/>
                    <a:pt x="721932" y="500624"/>
                  </a:cubicBezTo>
                  <a:cubicBezTo>
                    <a:pt x="721805" y="490712"/>
                    <a:pt x="713804" y="482689"/>
                    <a:pt x="703898" y="482550"/>
                  </a:cubicBezTo>
                  <a:close/>
                  <a:moveTo>
                    <a:pt x="657924" y="71409"/>
                  </a:moveTo>
                  <a:cubicBezTo>
                    <a:pt x="647827" y="71409"/>
                    <a:pt x="639636" y="79584"/>
                    <a:pt x="639636" y="89673"/>
                  </a:cubicBezTo>
                  <a:cubicBezTo>
                    <a:pt x="639636" y="99763"/>
                    <a:pt x="647827" y="107938"/>
                    <a:pt x="657924" y="107938"/>
                  </a:cubicBezTo>
                  <a:cubicBezTo>
                    <a:pt x="668020" y="107938"/>
                    <a:pt x="676212" y="99763"/>
                    <a:pt x="676212" y="89673"/>
                  </a:cubicBezTo>
                  <a:cubicBezTo>
                    <a:pt x="676212" y="79685"/>
                    <a:pt x="668211" y="71548"/>
                    <a:pt x="658178" y="71409"/>
                  </a:cubicBezTo>
                  <a:close/>
                  <a:moveTo>
                    <a:pt x="886524" y="117070"/>
                  </a:moveTo>
                  <a:cubicBezTo>
                    <a:pt x="876427" y="117070"/>
                    <a:pt x="868236" y="125245"/>
                    <a:pt x="868236" y="135335"/>
                  </a:cubicBezTo>
                  <a:cubicBezTo>
                    <a:pt x="868236" y="145424"/>
                    <a:pt x="876427" y="153599"/>
                    <a:pt x="886524" y="153599"/>
                  </a:cubicBezTo>
                  <a:cubicBezTo>
                    <a:pt x="896620" y="153599"/>
                    <a:pt x="904812" y="145424"/>
                    <a:pt x="904812" y="135335"/>
                  </a:cubicBezTo>
                  <a:cubicBezTo>
                    <a:pt x="904812" y="125346"/>
                    <a:pt x="896811" y="117210"/>
                    <a:pt x="886778" y="117070"/>
                  </a:cubicBezTo>
                  <a:close/>
                  <a:moveTo>
                    <a:pt x="657924" y="162731"/>
                  </a:moveTo>
                  <a:cubicBezTo>
                    <a:pt x="647827" y="162731"/>
                    <a:pt x="639636" y="170906"/>
                    <a:pt x="639636" y="180996"/>
                  </a:cubicBezTo>
                  <a:cubicBezTo>
                    <a:pt x="639636" y="191086"/>
                    <a:pt x="647827" y="199260"/>
                    <a:pt x="657924" y="199260"/>
                  </a:cubicBezTo>
                  <a:cubicBezTo>
                    <a:pt x="668020" y="199260"/>
                    <a:pt x="676212" y="191086"/>
                    <a:pt x="676212" y="180996"/>
                  </a:cubicBezTo>
                  <a:cubicBezTo>
                    <a:pt x="676212" y="171007"/>
                    <a:pt x="668211" y="162871"/>
                    <a:pt x="658178" y="162731"/>
                  </a:cubicBezTo>
                  <a:close/>
                  <a:moveTo>
                    <a:pt x="657924" y="345376"/>
                  </a:moveTo>
                  <a:cubicBezTo>
                    <a:pt x="647827" y="345376"/>
                    <a:pt x="639636" y="353551"/>
                    <a:pt x="639636" y="363640"/>
                  </a:cubicBezTo>
                  <a:cubicBezTo>
                    <a:pt x="639636" y="373730"/>
                    <a:pt x="647827" y="381905"/>
                    <a:pt x="657924" y="381905"/>
                  </a:cubicBezTo>
                  <a:cubicBezTo>
                    <a:pt x="668020" y="381905"/>
                    <a:pt x="676212" y="373730"/>
                    <a:pt x="676212" y="363640"/>
                  </a:cubicBezTo>
                  <a:cubicBezTo>
                    <a:pt x="676212" y="353652"/>
                    <a:pt x="668211" y="345515"/>
                    <a:pt x="658178" y="345376"/>
                  </a:cubicBezTo>
                  <a:close/>
                  <a:moveTo>
                    <a:pt x="703644" y="391037"/>
                  </a:moveTo>
                  <a:cubicBezTo>
                    <a:pt x="693548" y="391037"/>
                    <a:pt x="685356" y="399212"/>
                    <a:pt x="685356" y="409302"/>
                  </a:cubicBezTo>
                  <a:cubicBezTo>
                    <a:pt x="685356" y="419391"/>
                    <a:pt x="693548" y="427566"/>
                    <a:pt x="703644" y="427566"/>
                  </a:cubicBezTo>
                  <a:cubicBezTo>
                    <a:pt x="713740" y="427566"/>
                    <a:pt x="721932" y="419391"/>
                    <a:pt x="721932" y="409302"/>
                  </a:cubicBezTo>
                  <a:cubicBezTo>
                    <a:pt x="721932" y="399313"/>
                    <a:pt x="713867" y="391177"/>
                    <a:pt x="703898" y="391037"/>
                  </a:cubicBezTo>
                  <a:close/>
                  <a:moveTo>
                    <a:pt x="703644" y="573682"/>
                  </a:moveTo>
                  <a:cubicBezTo>
                    <a:pt x="693548" y="573682"/>
                    <a:pt x="685356" y="581856"/>
                    <a:pt x="685356" y="591946"/>
                  </a:cubicBezTo>
                  <a:cubicBezTo>
                    <a:pt x="685356" y="602036"/>
                    <a:pt x="693548" y="610211"/>
                    <a:pt x="703644" y="610211"/>
                  </a:cubicBezTo>
                  <a:cubicBezTo>
                    <a:pt x="713740" y="610211"/>
                    <a:pt x="721932" y="602036"/>
                    <a:pt x="721932" y="591946"/>
                  </a:cubicBezTo>
                  <a:cubicBezTo>
                    <a:pt x="721932" y="581958"/>
                    <a:pt x="713867" y="573821"/>
                    <a:pt x="703898" y="573682"/>
                  </a:cubicBezTo>
                  <a:close/>
                  <a:moveTo>
                    <a:pt x="703644" y="208392"/>
                  </a:moveTo>
                  <a:cubicBezTo>
                    <a:pt x="693548" y="208392"/>
                    <a:pt x="685356" y="216567"/>
                    <a:pt x="685356" y="226657"/>
                  </a:cubicBezTo>
                  <a:cubicBezTo>
                    <a:pt x="685356" y="236747"/>
                    <a:pt x="693548" y="244921"/>
                    <a:pt x="703644" y="244921"/>
                  </a:cubicBezTo>
                  <a:cubicBezTo>
                    <a:pt x="713740" y="244921"/>
                    <a:pt x="721932" y="236747"/>
                    <a:pt x="721932" y="226657"/>
                  </a:cubicBezTo>
                  <a:cubicBezTo>
                    <a:pt x="721932" y="216669"/>
                    <a:pt x="713867" y="208532"/>
                    <a:pt x="703898" y="208392"/>
                  </a:cubicBezTo>
                  <a:close/>
                  <a:moveTo>
                    <a:pt x="703644" y="299715"/>
                  </a:moveTo>
                  <a:cubicBezTo>
                    <a:pt x="693548" y="299715"/>
                    <a:pt x="685356" y="307890"/>
                    <a:pt x="685356" y="317979"/>
                  </a:cubicBezTo>
                  <a:cubicBezTo>
                    <a:pt x="685356" y="328069"/>
                    <a:pt x="693548" y="336244"/>
                    <a:pt x="703644" y="336244"/>
                  </a:cubicBezTo>
                  <a:cubicBezTo>
                    <a:pt x="713740" y="336244"/>
                    <a:pt x="721932" y="328069"/>
                    <a:pt x="721932" y="317979"/>
                  </a:cubicBezTo>
                  <a:cubicBezTo>
                    <a:pt x="721932" y="307991"/>
                    <a:pt x="713867" y="299854"/>
                    <a:pt x="703898" y="299715"/>
                  </a:cubicBezTo>
                  <a:close/>
                  <a:moveTo>
                    <a:pt x="795084" y="573682"/>
                  </a:moveTo>
                  <a:cubicBezTo>
                    <a:pt x="784987" y="573682"/>
                    <a:pt x="776796" y="581856"/>
                    <a:pt x="776796" y="591946"/>
                  </a:cubicBezTo>
                  <a:cubicBezTo>
                    <a:pt x="776796" y="602036"/>
                    <a:pt x="784987" y="610211"/>
                    <a:pt x="795084" y="610211"/>
                  </a:cubicBezTo>
                  <a:cubicBezTo>
                    <a:pt x="805180" y="610211"/>
                    <a:pt x="813372" y="602036"/>
                    <a:pt x="813372" y="591946"/>
                  </a:cubicBezTo>
                  <a:cubicBezTo>
                    <a:pt x="813372" y="581958"/>
                    <a:pt x="805371" y="573821"/>
                    <a:pt x="795338" y="573682"/>
                  </a:cubicBezTo>
                  <a:close/>
                  <a:moveTo>
                    <a:pt x="657924" y="254054"/>
                  </a:moveTo>
                  <a:cubicBezTo>
                    <a:pt x="647827" y="254054"/>
                    <a:pt x="639636" y="262228"/>
                    <a:pt x="639636" y="272318"/>
                  </a:cubicBezTo>
                  <a:cubicBezTo>
                    <a:pt x="639636" y="282408"/>
                    <a:pt x="647827" y="290583"/>
                    <a:pt x="657924" y="290583"/>
                  </a:cubicBezTo>
                  <a:cubicBezTo>
                    <a:pt x="668020" y="290583"/>
                    <a:pt x="676212" y="282408"/>
                    <a:pt x="676212" y="272318"/>
                  </a:cubicBezTo>
                  <a:cubicBezTo>
                    <a:pt x="676085" y="262406"/>
                    <a:pt x="668084" y="254383"/>
                    <a:pt x="658178" y="254244"/>
                  </a:cubicBezTo>
                  <a:close/>
                  <a:moveTo>
                    <a:pt x="840804" y="162731"/>
                  </a:moveTo>
                  <a:cubicBezTo>
                    <a:pt x="830707" y="162731"/>
                    <a:pt x="822516" y="170906"/>
                    <a:pt x="822516" y="180996"/>
                  </a:cubicBezTo>
                  <a:cubicBezTo>
                    <a:pt x="822516" y="191086"/>
                    <a:pt x="830707" y="199260"/>
                    <a:pt x="840804" y="199260"/>
                  </a:cubicBezTo>
                  <a:cubicBezTo>
                    <a:pt x="850900" y="199260"/>
                    <a:pt x="859092" y="191086"/>
                    <a:pt x="859092" y="180996"/>
                  </a:cubicBezTo>
                  <a:cubicBezTo>
                    <a:pt x="859092" y="171007"/>
                    <a:pt x="851027" y="162871"/>
                    <a:pt x="841058" y="162731"/>
                  </a:cubicBezTo>
                  <a:close/>
                  <a:moveTo>
                    <a:pt x="840804" y="71409"/>
                  </a:moveTo>
                  <a:cubicBezTo>
                    <a:pt x="830707" y="71409"/>
                    <a:pt x="822516" y="79584"/>
                    <a:pt x="822516" y="89673"/>
                  </a:cubicBezTo>
                  <a:cubicBezTo>
                    <a:pt x="822516" y="99763"/>
                    <a:pt x="830707" y="107938"/>
                    <a:pt x="840804" y="107938"/>
                  </a:cubicBezTo>
                  <a:cubicBezTo>
                    <a:pt x="850900" y="107938"/>
                    <a:pt x="859092" y="99763"/>
                    <a:pt x="859092" y="89673"/>
                  </a:cubicBezTo>
                  <a:cubicBezTo>
                    <a:pt x="859092" y="79685"/>
                    <a:pt x="851027" y="71548"/>
                    <a:pt x="841058" y="71409"/>
                  </a:cubicBezTo>
                  <a:close/>
                  <a:moveTo>
                    <a:pt x="840804" y="345376"/>
                  </a:moveTo>
                  <a:cubicBezTo>
                    <a:pt x="830707" y="345376"/>
                    <a:pt x="822516" y="353551"/>
                    <a:pt x="822516" y="363640"/>
                  </a:cubicBezTo>
                  <a:cubicBezTo>
                    <a:pt x="822516" y="373730"/>
                    <a:pt x="830707" y="381905"/>
                    <a:pt x="840804" y="381905"/>
                  </a:cubicBezTo>
                  <a:cubicBezTo>
                    <a:pt x="850900" y="381905"/>
                    <a:pt x="859092" y="373730"/>
                    <a:pt x="859092" y="363640"/>
                  </a:cubicBezTo>
                  <a:cubicBezTo>
                    <a:pt x="859092" y="353652"/>
                    <a:pt x="851027" y="345515"/>
                    <a:pt x="841058" y="345376"/>
                  </a:cubicBezTo>
                  <a:close/>
                  <a:moveTo>
                    <a:pt x="886524" y="573682"/>
                  </a:moveTo>
                  <a:cubicBezTo>
                    <a:pt x="876427" y="573682"/>
                    <a:pt x="868236" y="581856"/>
                    <a:pt x="868236" y="591946"/>
                  </a:cubicBezTo>
                  <a:cubicBezTo>
                    <a:pt x="868236" y="602036"/>
                    <a:pt x="876427" y="610211"/>
                    <a:pt x="886524" y="610211"/>
                  </a:cubicBezTo>
                  <a:cubicBezTo>
                    <a:pt x="896620" y="610211"/>
                    <a:pt x="904812" y="602036"/>
                    <a:pt x="904812" y="591946"/>
                  </a:cubicBezTo>
                  <a:cubicBezTo>
                    <a:pt x="904812" y="581958"/>
                    <a:pt x="896811" y="573821"/>
                    <a:pt x="886778" y="573682"/>
                  </a:cubicBezTo>
                  <a:close/>
                  <a:moveTo>
                    <a:pt x="840804" y="254054"/>
                  </a:moveTo>
                  <a:cubicBezTo>
                    <a:pt x="830707" y="254054"/>
                    <a:pt x="822516" y="262228"/>
                    <a:pt x="822516" y="272318"/>
                  </a:cubicBezTo>
                  <a:cubicBezTo>
                    <a:pt x="822516" y="282408"/>
                    <a:pt x="830707" y="290583"/>
                    <a:pt x="840804" y="290583"/>
                  </a:cubicBezTo>
                  <a:cubicBezTo>
                    <a:pt x="850900" y="290583"/>
                    <a:pt x="859092" y="282408"/>
                    <a:pt x="859092" y="272318"/>
                  </a:cubicBezTo>
                  <a:cubicBezTo>
                    <a:pt x="858965" y="262406"/>
                    <a:pt x="850964" y="254383"/>
                    <a:pt x="841058" y="254244"/>
                  </a:cubicBezTo>
                  <a:close/>
                  <a:moveTo>
                    <a:pt x="886524" y="208392"/>
                  </a:moveTo>
                  <a:cubicBezTo>
                    <a:pt x="876427" y="208392"/>
                    <a:pt x="868236" y="216567"/>
                    <a:pt x="868236" y="226657"/>
                  </a:cubicBezTo>
                  <a:cubicBezTo>
                    <a:pt x="868236" y="236747"/>
                    <a:pt x="876427" y="244921"/>
                    <a:pt x="886524" y="244921"/>
                  </a:cubicBezTo>
                  <a:cubicBezTo>
                    <a:pt x="896620" y="244921"/>
                    <a:pt x="904812" y="236747"/>
                    <a:pt x="904812" y="226657"/>
                  </a:cubicBezTo>
                  <a:cubicBezTo>
                    <a:pt x="904812" y="216669"/>
                    <a:pt x="896811" y="208532"/>
                    <a:pt x="886778" y="208392"/>
                  </a:cubicBezTo>
                  <a:close/>
                  <a:moveTo>
                    <a:pt x="886524" y="299715"/>
                  </a:moveTo>
                  <a:cubicBezTo>
                    <a:pt x="876427" y="299715"/>
                    <a:pt x="868236" y="307890"/>
                    <a:pt x="868236" y="317979"/>
                  </a:cubicBezTo>
                  <a:cubicBezTo>
                    <a:pt x="868236" y="328069"/>
                    <a:pt x="876427" y="336244"/>
                    <a:pt x="886524" y="336244"/>
                  </a:cubicBezTo>
                  <a:cubicBezTo>
                    <a:pt x="896620" y="336244"/>
                    <a:pt x="904812" y="328069"/>
                    <a:pt x="904812" y="317979"/>
                  </a:cubicBezTo>
                  <a:cubicBezTo>
                    <a:pt x="904812" y="307991"/>
                    <a:pt x="896811" y="299854"/>
                    <a:pt x="886778" y="299715"/>
                  </a:cubicBezTo>
                  <a:close/>
                  <a:moveTo>
                    <a:pt x="886524" y="391037"/>
                  </a:moveTo>
                  <a:cubicBezTo>
                    <a:pt x="876427" y="391037"/>
                    <a:pt x="868236" y="399212"/>
                    <a:pt x="868236" y="409302"/>
                  </a:cubicBezTo>
                  <a:cubicBezTo>
                    <a:pt x="868236" y="419391"/>
                    <a:pt x="876427" y="427566"/>
                    <a:pt x="886524" y="427566"/>
                  </a:cubicBezTo>
                  <a:cubicBezTo>
                    <a:pt x="896620" y="427566"/>
                    <a:pt x="904812" y="419391"/>
                    <a:pt x="904812" y="409302"/>
                  </a:cubicBezTo>
                  <a:cubicBezTo>
                    <a:pt x="904812" y="399313"/>
                    <a:pt x="896811" y="391177"/>
                    <a:pt x="886778" y="391037"/>
                  </a:cubicBezTo>
                  <a:close/>
                  <a:moveTo>
                    <a:pt x="886524" y="482359"/>
                  </a:moveTo>
                  <a:cubicBezTo>
                    <a:pt x="876427" y="482359"/>
                    <a:pt x="868236" y="490534"/>
                    <a:pt x="868236" y="500624"/>
                  </a:cubicBezTo>
                  <a:cubicBezTo>
                    <a:pt x="868236" y="510714"/>
                    <a:pt x="876427" y="518888"/>
                    <a:pt x="886524" y="518888"/>
                  </a:cubicBezTo>
                  <a:cubicBezTo>
                    <a:pt x="896620" y="518888"/>
                    <a:pt x="904812" y="510714"/>
                    <a:pt x="904812" y="500624"/>
                  </a:cubicBezTo>
                  <a:cubicBezTo>
                    <a:pt x="904685" y="490712"/>
                    <a:pt x="896684" y="482689"/>
                    <a:pt x="886778" y="482550"/>
                  </a:cubicBezTo>
                  <a:close/>
                  <a:moveTo>
                    <a:pt x="795084" y="391037"/>
                  </a:moveTo>
                  <a:cubicBezTo>
                    <a:pt x="784987" y="391037"/>
                    <a:pt x="776796" y="399212"/>
                    <a:pt x="776796" y="409302"/>
                  </a:cubicBezTo>
                  <a:cubicBezTo>
                    <a:pt x="776796" y="419391"/>
                    <a:pt x="784987" y="427566"/>
                    <a:pt x="795084" y="427566"/>
                  </a:cubicBezTo>
                  <a:cubicBezTo>
                    <a:pt x="805180" y="427566"/>
                    <a:pt x="813372" y="419391"/>
                    <a:pt x="813372" y="409302"/>
                  </a:cubicBezTo>
                  <a:cubicBezTo>
                    <a:pt x="813372" y="399313"/>
                    <a:pt x="805371" y="391177"/>
                    <a:pt x="795338" y="391037"/>
                  </a:cubicBezTo>
                  <a:close/>
                  <a:moveTo>
                    <a:pt x="795084" y="299715"/>
                  </a:moveTo>
                  <a:cubicBezTo>
                    <a:pt x="784987" y="299715"/>
                    <a:pt x="776796" y="307890"/>
                    <a:pt x="776796" y="317979"/>
                  </a:cubicBezTo>
                  <a:cubicBezTo>
                    <a:pt x="776796" y="328069"/>
                    <a:pt x="784987" y="336244"/>
                    <a:pt x="795084" y="336244"/>
                  </a:cubicBezTo>
                  <a:cubicBezTo>
                    <a:pt x="805180" y="336244"/>
                    <a:pt x="813372" y="328069"/>
                    <a:pt x="813372" y="317979"/>
                  </a:cubicBezTo>
                  <a:cubicBezTo>
                    <a:pt x="813372" y="307991"/>
                    <a:pt x="805371" y="299854"/>
                    <a:pt x="795338" y="299715"/>
                  </a:cubicBezTo>
                  <a:close/>
                  <a:moveTo>
                    <a:pt x="840804" y="436698"/>
                  </a:moveTo>
                  <a:cubicBezTo>
                    <a:pt x="830707" y="436698"/>
                    <a:pt x="822516" y="444873"/>
                    <a:pt x="822516" y="454963"/>
                  </a:cubicBezTo>
                  <a:cubicBezTo>
                    <a:pt x="822516" y="465053"/>
                    <a:pt x="830707" y="473227"/>
                    <a:pt x="840804" y="473227"/>
                  </a:cubicBezTo>
                  <a:cubicBezTo>
                    <a:pt x="850900" y="473227"/>
                    <a:pt x="859092" y="465053"/>
                    <a:pt x="859092" y="454963"/>
                  </a:cubicBezTo>
                  <a:cubicBezTo>
                    <a:pt x="859092" y="444974"/>
                    <a:pt x="851027" y="436838"/>
                    <a:pt x="841058" y="436698"/>
                  </a:cubicBezTo>
                  <a:close/>
                  <a:moveTo>
                    <a:pt x="795084" y="208392"/>
                  </a:moveTo>
                  <a:cubicBezTo>
                    <a:pt x="784987" y="208392"/>
                    <a:pt x="776796" y="216567"/>
                    <a:pt x="776796" y="226657"/>
                  </a:cubicBezTo>
                  <a:cubicBezTo>
                    <a:pt x="776796" y="236747"/>
                    <a:pt x="784987" y="244921"/>
                    <a:pt x="795084" y="244921"/>
                  </a:cubicBezTo>
                  <a:cubicBezTo>
                    <a:pt x="805180" y="244921"/>
                    <a:pt x="813372" y="236747"/>
                    <a:pt x="813372" y="226657"/>
                  </a:cubicBezTo>
                  <a:cubicBezTo>
                    <a:pt x="813372" y="216669"/>
                    <a:pt x="805371" y="208532"/>
                    <a:pt x="795338" y="208392"/>
                  </a:cubicBezTo>
                  <a:close/>
                  <a:moveTo>
                    <a:pt x="795084" y="482359"/>
                  </a:moveTo>
                  <a:cubicBezTo>
                    <a:pt x="784987" y="482359"/>
                    <a:pt x="776796" y="490534"/>
                    <a:pt x="776796" y="500624"/>
                  </a:cubicBezTo>
                  <a:cubicBezTo>
                    <a:pt x="776796" y="510714"/>
                    <a:pt x="784987" y="518888"/>
                    <a:pt x="795084" y="518888"/>
                  </a:cubicBezTo>
                  <a:cubicBezTo>
                    <a:pt x="805180" y="518888"/>
                    <a:pt x="813372" y="510714"/>
                    <a:pt x="813372" y="500624"/>
                  </a:cubicBezTo>
                  <a:cubicBezTo>
                    <a:pt x="813245" y="490712"/>
                    <a:pt x="805244" y="482689"/>
                    <a:pt x="795338" y="482550"/>
                  </a:cubicBezTo>
                  <a:close/>
                  <a:moveTo>
                    <a:pt x="795084" y="117070"/>
                  </a:moveTo>
                  <a:cubicBezTo>
                    <a:pt x="784987" y="117070"/>
                    <a:pt x="776796" y="125245"/>
                    <a:pt x="776796" y="135335"/>
                  </a:cubicBezTo>
                  <a:cubicBezTo>
                    <a:pt x="776796" y="145424"/>
                    <a:pt x="784987" y="153599"/>
                    <a:pt x="795084" y="153599"/>
                  </a:cubicBezTo>
                  <a:cubicBezTo>
                    <a:pt x="805180" y="153599"/>
                    <a:pt x="813372" y="145424"/>
                    <a:pt x="813372" y="135335"/>
                  </a:cubicBezTo>
                  <a:cubicBezTo>
                    <a:pt x="813372" y="125346"/>
                    <a:pt x="805371" y="117210"/>
                    <a:pt x="795338" y="117070"/>
                  </a:cubicBezTo>
                  <a:close/>
                  <a:moveTo>
                    <a:pt x="840804" y="528021"/>
                  </a:moveTo>
                  <a:cubicBezTo>
                    <a:pt x="830644" y="527983"/>
                    <a:pt x="822452" y="536164"/>
                    <a:pt x="822389" y="546285"/>
                  </a:cubicBezTo>
                  <a:cubicBezTo>
                    <a:pt x="822325" y="556407"/>
                    <a:pt x="830517" y="564638"/>
                    <a:pt x="840677" y="564676"/>
                  </a:cubicBezTo>
                  <a:cubicBezTo>
                    <a:pt x="850837" y="564714"/>
                    <a:pt x="859028" y="556533"/>
                    <a:pt x="859092" y="546412"/>
                  </a:cubicBezTo>
                  <a:cubicBezTo>
                    <a:pt x="859092" y="546367"/>
                    <a:pt x="859092" y="546330"/>
                    <a:pt x="859092" y="546285"/>
                  </a:cubicBezTo>
                  <a:cubicBezTo>
                    <a:pt x="859092" y="536297"/>
                    <a:pt x="851027" y="528160"/>
                    <a:pt x="841058" y="528021"/>
                  </a:cubicBezTo>
                  <a:close/>
                  <a:moveTo>
                    <a:pt x="840804" y="619343"/>
                  </a:moveTo>
                  <a:cubicBezTo>
                    <a:pt x="830707" y="619343"/>
                    <a:pt x="822516" y="627518"/>
                    <a:pt x="822516" y="637607"/>
                  </a:cubicBezTo>
                  <a:cubicBezTo>
                    <a:pt x="822516" y="639148"/>
                    <a:pt x="822770" y="640683"/>
                    <a:pt x="823151" y="642174"/>
                  </a:cubicBezTo>
                  <a:cubicBezTo>
                    <a:pt x="835089" y="639814"/>
                    <a:pt x="846837" y="636701"/>
                    <a:pt x="858393" y="632851"/>
                  </a:cubicBezTo>
                  <a:cubicBezTo>
                    <a:pt x="856298" y="624994"/>
                    <a:pt x="849186" y="619489"/>
                    <a:pt x="841058" y="619343"/>
                  </a:cubicBezTo>
                  <a:close/>
                  <a:moveTo>
                    <a:pt x="795084" y="25748"/>
                  </a:moveTo>
                  <a:cubicBezTo>
                    <a:pt x="784987" y="25748"/>
                    <a:pt x="776796" y="33922"/>
                    <a:pt x="776796" y="44012"/>
                  </a:cubicBezTo>
                  <a:cubicBezTo>
                    <a:pt x="776796" y="54102"/>
                    <a:pt x="784987" y="62277"/>
                    <a:pt x="795084" y="62277"/>
                  </a:cubicBezTo>
                  <a:cubicBezTo>
                    <a:pt x="805180" y="62277"/>
                    <a:pt x="813372" y="54102"/>
                    <a:pt x="813372" y="44012"/>
                  </a:cubicBezTo>
                  <a:cubicBezTo>
                    <a:pt x="813245" y="34100"/>
                    <a:pt x="805244" y="26078"/>
                    <a:pt x="795338" y="25938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5"/>
            <p:cNvSpPr/>
            <p:nvPr/>
          </p:nvSpPr>
          <p:spPr>
            <a:xfrm flipH="1">
              <a:off x="1676047" y="1606642"/>
              <a:ext cx="679513" cy="456825"/>
            </a:xfrm>
            <a:custGeom>
              <a:avLst/>
              <a:gdLst/>
              <a:ahLst/>
              <a:cxnLst/>
              <a:rect l="l" t="t" r="r" b="b"/>
              <a:pathLst>
                <a:path w="1812035" h="1218201" extrusionOk="0">
                  <a:moveTo>
                    <a:pt x="877760" y="1218202"/>
                  </a:moveTo>
                  <a:cubicBezTo>
                    <a:pt x="1373442" y="1218202"/>
                    <a:pt x="1576959" y="444118"/>
                    <a:pt x="1812036" y="0"/>
                  </a:cubicBezTo>
                  <a:lnTo>
                    <a:pt x="0" y="0"/>
                  </a:lnTo>
                  <a:cubicBezTo>
                    <a:pt x="243967" y="601269"/>
                    <a:pt x="522922" y="1218202"/>
                    <a:pt x="877760" y="1218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5"/>
            <p:cNvSpPr/>
            <p:nvPr/>
          </p:nvSpPr>
          <p:spPr>
            <a:xfrm flipH="1">
              <a:off x="2355561" y="1183542"/>
              <a:ext cx="479298" cy="423103"/>
            </a:xfrm>
            <a:custGeom>
              <a:avLst/>
              <a:gdLst/>
              <a:ahLst/>
              <a:cxnLst/>
              <a:rect l="l" t="t" r="r" b="b"/>
              <a:pathLst>
                <a:path w="1278128" h="1128274" extrusionOk="0">
                  <a:moveTo>
                    <a:pt x="641922" y="0"/>
                  </a:moveTo>
                  <a:cubicBezTo>
                    <a:pt x="371729" y="0"/>
                    <a:pt x="243142" y="659994"/>
                    <a:pt x="0" y="1128275"/>
                  </a:cubicBezTo>
                  <a:lnTo>
                    <a:pt x="1278128" y="1128275"/>
                  </a:lnTo>
                  <a:cubicBezTo>
                    <a:pt x="1046290" y="557066"/>
                    <a:pt x="845947" y="0"/>
                    <a:pt x="641922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5"/>
            <p:cNvSpPr/>
            <p:nvPr/>
          </p:nvSpPr>
          <p:spPr>
            <a:xfrm flipH="1">
              <a:off x="1411014" y="1492704"/>
              <a:ext cx="265033" cy="113939"/>
            </a:xfrm>
            <a:custGeom>
              <a:avLst/>
              <a:gdLst/>
              <a:ahLst/>
              <a:cxnLst/>
              <a:rect l="l" t="t" r="r" b="b"/>
              <a:pathLst>
                <a:path w="706755" h="303837" extrusionOk="0">
                  <a:moveTo>
                    <a:pt x="320167" y="0"/>
                  </a:moveTo>
                  <a:cubicBezTo>
                    <a:pt x="194310" y="0"/>
                    <a:pt x="94615" y="125251"/>
                    <a:pt x="0" y="303837"/>
                  </a:cubicBezTo>
                  <a:lnTo>
                    <a:pt x="706755" y="303837"/>
                  </a:lnTo>
                  <a:cubicBezTo>
                    <a:pt x="594932" y="135335"/>
                    <a:pt x="483933" y="0"/>
                    <a:pt x="320167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5"/>
            <p:cNvSpPr/>
            <p:nvPr/>
          </p:nvSpPr>
          <p:spPr>
            <a:xfrm flipH="1">
              <a:off x="218" y="1606642"/>
              <a:ext cx="189405" cy="242741"/>
            </a:xfrm>
            <a:custGeom>
              <a:avLst/>
              <a:gdLst/>
              <a:ahLst/>
              <a:cxnLst/>
              <a:rect l="l" t="t" r="r" b="b"/>
              <a:pathLst>
                <a:path w="505079" h="647310" extrusionOk="0">
                  <a:moveTo>
                    <a:pt x="0" y="0"/>
                  </a:moveTo>
                  <a:cubicBezTo>
                    <a:pt x="127000" y="368460"/>
                    <a:pt x="278765" y="644013"/>
                    <a:pt x="505079" y="647310"/>
                  </a:cubicBezTo>
                  <a:lnTo>
                    <a:pt x="505079" y="0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5"/>
            <p:cNvSpPr/>
            <p:nvPr/>
          </p:nvSpPr>
          <p:spPr>
            <a:xfrm flipH="1">
              <a:off x="3227765" y="1249917"/>
              <a:ext cx="397002" cy="356728"/>
            </a:xfrm>
            <a:custGeom>
              <a:avLst/>
              <a:gdLst/>
              <a:ahLst/>
              <a:cxnLst/>
              <a:rect l="l" t="t" r="r" b="b"/>
              <a:pathLst>
                <a:path w="1058671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058672" y="951274"/>
                  </a:lnTo>
                  <a:cubicBezTo>
                    <a:pt x="920623" y="672805"/>
                    <a:pt x="806005" y="314808"/>
                    <a:pt x="664654" y="17313"/>
                  </a:cubicBezTo>
                  <a:cubicBezTo>
                    <a:pt x="639312" y="6075"/>
                    <a:pt x="611924" y="184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5"/>
            <p:cNvSpPr/>
            <p:nvPr/>
          </p:nvSpPr>
          <p:spPr>
            <a:xfrm flipH="1">
              <a:off x="1457615" y="1606642"/>
              <a:ext cx="470225" cy="214036"/>
            </a:xfrm>
            <a:custGeom>
              <a:avLst/>
              <a:gdLst/>
              <a:ahLst/>
              <a:cxnLst/>
              <a:rect l="l" t="t" r="r" b="b"/>
              <a:pathLst>
                <a:path w="1253934" h="570764" extrusionOk="0">
                  <a:moveTo>
                    <a:pt x="569913" y="570765"/>
                  </a:moveTo>
                  <a:cubicBezTo>
                    <a:pt x="852488" y="570765"/>
                    <a:pt x="1068959" y="318106"/>
                    <a:pt x="1253934" y="0"/>
                  </a:cubicBezTo>
                  <a:lnTo>
                    <a:pt x="0" y="0"/>
                  </a:lnTo>
                  <a:cubicBezTo>
                    <a:pt x="142240" y="325336"/>
                    <a:pt x="312674" y="570765"/>
                    <a:pt x="569913" y="57076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5"/>
            <p:cNvSpPr/>
            <p:nvPr/>
          </p:nvSpPr>
          <p:spPr>
            <a:xfrm flipH="1">
              <a:off x="218" y="1202353"/>
              <a:ext cx="314754" cy="404291"/>
            </a:xfrm>
            <a:custGeom>
              <a:avLst/>
              <a:gdLst/>
              <a:ahLst/>
              <a:cxnLst/>
              <a:rect l="l" t="t" r="r" b="b"/>
              <a:pathLst>
                <a:path w="839343" h="1078110" extrusionOk="0">
                  <a:moveTo>
                    <a:pt x="0" y="1078111"/>
                  </a:moveTo>
                  <a:lnTo>
                    <a:pt x="839343" y="1078111"/>
                  </a:lnTo>
                  <a:lnTo>
                    <a:pt x="839343" y="0"/>
                  </a:lnTo>
                  <a:cubicBezTo>
                    <a:pt x="537274" y="5898"/>
                    <a:pt x="328867" y="647881"/>
                    <a:pt x="0" y="1078111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5"/>
            <p:cNvSpPr/>
            <p:nvPr/>
          </p:nvSpPr>
          <p:spPr>
            <a:xfrm flipH="1">
              <a:off x="1934650" y="1012171"/>
              <a:ext cx="699230" cy="594522"/>
            </a:xfrm>
            <a:custGeom>
              <a:avLst/>
              <a:gdLst/>
              <a:ahLst/>
              <a:cxnLst/>
              <a:rect l="l" t="t" r="r" b="b"/>
              <a:pathLst>
                <a:path w="1864614" h="1585393" extrusionOk="0">
                  <a:moveTo>
                    <a:pt x="215900" y="962880"/>
                  </a:moveTo>
                  <a:lnTo>
                    <a:pt x="839153" y="1585267"/>
                  </a:lnTo>
                  <a:lnTo>
                    <a:pt x="866648" y="1585267"/>
                  </a:lnTo>
                  <a:lnTo>
                    <a:pt x="223329" y="942523"/>
                  </a:lnTo>
                  <a:close/>
                  <a:moveTo>
                    <a:pt x="194754" y="1023761"/>
                  </a:moveTo>
                  <a:lnTo>
                    <a:pt x="757047" y="1585267"/>
                  </a:lnTo>
                  <a:lnTo>
                    <a:pt x="784542" y="1585267"/>
                  </a:lnTo>
                  <a:lnTo>
                    <a:pt x="201866" y="1003341"/>
                  </a:lnTo>
                  <a:cubicBezTo>
                    <a:pt x="199771" y="1010190"/>
                    <a:pt x="197358" y="1016976"/>
                    <a:pt x="195009" y="1023761"/>
                  </a:cubicBezTo>
                  <a:close/>
                  <a:moveTo>
                    <a:pt x="173990" y="1084833"/>
                  </a:moveTo>
                  <a:lnTo>
                    <a:pt x="675132" y="1585267"/>
                  </a:lnTo>
                  <a:lnTo>
                    <a:pt x="702691" y="1585267"/>
                  </a:lnTo>
                  <a:lnTo>
                    <a:pt x="181039" y="1064349"/>
                  </a:lnTo>
                  <a:close/>
                  <a:moveTo>
                    <a:pt x="259143" y="841751"/>
                  </a:moveTo>
                  <a:lnTo>
                    <a:pt x="1003681" y="1585267"/>
                  </a:lnTo>
                  <a:lnTo>
                    <a:pt x="1031177" y="1585267"/>
                  </a:lnTo>
                  <a:lnTo>
                    <a:pt x="266700" y="821584"/>
                  </a:lnTo>
                  <a:close/>
                  <a:moveTo>
                    <a:pt x="237490" y="902188"/>
                  </a:moveTo>
                  <a:lnTo>
                    <a:pt x="921512" y="1585267"/>
                  </a:lnTo>
                  <a:lnTo>
                    <a:pt x="949071" y="1585267"/>
                  </a:lnTo>
                  <a:lnTo>
                    <a:pt x="244729" y="881895"/>
                  </a:lnTo>
                  <a:close/>
                  <a:moveTo>
                    <a:pt x="303657" y="722207"/>
                  </a:moveTo>
                  <a:lnTo>
                    <a:pt x="1167892" y="1585267"/>
                  </a:lnTo>
                  <a:lnTo>
                    <a:pt x="1195451" y="1585267"/>
                  </a:lnTo>
                  <a:lnTo>
                    <a:pt x="311150" y="702358"/>
                  </a:lnTo>
                  <a:cubicBezTo>
                    <a:pt x="308801" y="708953"/>
                    <a:pt x="306260" y="715549"/>
                    <a:pt x="303657" y="722207"/>
                  </a:cubicBezTo>
                  <a:close/>
                  <a:moveTo>
                    <a:pt x="281178" y="781757"/>
                  </a:moveTo>
                  <a:lnTo>
                    <a:pt x="1085850" y="1585267"/>
                  </a:lnTo>
                  <a:lnTo>
                    <a:pt x="1113346" y="1585267"/>
                  </a:lnTo>
                  <a:lnTo>
                    <a:pt x="288671" y="761717"/>
                  </a:lnTo>
                  <a:cubicBezTo>
                    <a:pt x="286131" y="768376"/>
                    <a:pt x="283654" y="775035"/>
                    <a:pt x="281178" y="781757"/>
                  </a:cubicBezTo>
                  <a:close/>
                  <a:moveTo>
                    <a:pt x="45657" y="1448727"/>
                  </a:moveTo>
                  <a:lnTo>
                    <a:pt x="182372" y="1585267"/>
                  </a:lnTo>
                  <a:lnTo>
                    <a:pt x="209867" y="1585267"/>
                  </a:lnTo>
                  <a:lnTo>
                    <a:pt x="53086" y="1428687"/>
                  </a:lnTo>
                  <a:close/>
                  <a:moveTo>
                    <a:pt x="23051" y="1508150"/>
                  </a:moveTo>
                  <a:lnTo>
                    <a:pt x="100266" y="1585267"/>
                  </a:lnTo>
                  <a:lnTo>
                    <a:pt x="127762" y="1585267"/>
                  </a:lnTo>
                  <a:lnTo>
                    <a:pt x="30671" y="1488300"/>
                  </a:lnTo>
                  <a:close/>
                  <a:moveTo>
                    <a:pt x="67501" y="1388797"/>
                  </a:moveTo>
                  <a:lnTo>
                    <a:pt x="264351" y="1585394"/>
                  </a:lnTo>
                  <a:lnTo>
                    <a:pt x="292100" y="1585394"/>
                  </a:lnTo>
                  <a:lnTo>
                    <a:pt x="75121" y="1368757"/>
                  </a:lnTo>
                  <a:close/>
                  <a:moveTo>
                    <a:pt x="326517" y="663228"/>
                  </a:moveTo>
                  <a:lnTo>
                    <a:pt x="1249807" y="1585267"/>
                  </a:lnTo>
                  <a:lnTo>
                    <a:pt x="1277303" y="1585267"/>
                  </a:lnTo>
                  <a:lnTo>
                    <a:pt x="334709" y="643632"/>
                  </a:lnTo>
                  <a:cubicBezTo>
                    <a:pt x="332041" y="650164"/>
                    <a:pt x="329374" y="656696"/>
                    <a:pt x="326771" y="663228"/>
                  </a:cubicBezTo>
                  <a:close/>
                  <a:moveTo>
                    <a:pt x="153035" y="1145905"/>
                  </a:moveTo>
                  <a:lnTo>
                    <a:pt x="593027" y="1585267"/>
                  </a:lnTo>
                  <a:lnTo>
                    <a:pt x="620522" y="1585267"/>
                  </a:lnTo>
                  <a:lnTo>
                    <a:pt x="160084" y="1125421"/>
                  </a:lnTo>
                  <a:close/>
                  <a:moveTo>
                    <a:pt x="0" y="1566812"/>
                  </a:moveTo>
                  <a:lnTo>
                    <a:pt x="18288" y="1585077"/>
                  </a:lnTo>
                  <a:lnTo>
                    <a:pt x="45847" y="1585077"/>
                  </a:lnTo>
                  <a:lnTo>
                    <a:pt x="7747" y="1547026"/>
                  </a:lnTo>
                  <a:cubicBezTo>
                    <a:pt x="5080" y="1554128"/>
                    <a:pt x="2413" y="1560470"/>
                    <a:pt x="0" y="1566812"/>
                  </a:cubicBezTo>
                  <a:close/>
                  <a:moveTo>
                    <a:pt x="132207" y="1206723"/>
                  </a:moveTo>
                  <a:lnTo>
                    <a:pt x="511111" y="1585077"/>
                  </a:lnTo>
                  <a:lnTo>
                    <a:pt x="538607" y="1585077"/>
                  </a:lnTo>
                  <a:lnTo>
                    <a:pt x="139065" y="1186302"/>
                  </a:lnTo>
                  <a:close/>
                  <a:moveTo>
                    <a:pt x="110998" y="1267605"/>
                  </a:moveTo>
                  <a:lnTo>
                    <a:pt x="428942" y="1585077"/>
                  </a:lnTo>
                  <a:lnTo>
                    <a:pt x="456438" y="1585077"/>
                  </a:lnTo>
                  <a:lnTo>
                    <a:pt x="118110" y="1247184"/>
                  </a:lnTo>
                  <a:cubicBezTo>
                    <a:pt x="115570" y="1254223"/>
                    <a:pt x="113221" y="1261009"/>
                    <a:pt x="110808" y="1267795"/>
                  </a:cubicBezTo>
                  <a:close/>
                  <a:moveTo>
                    <a:pt x="89662" y="1328233"/>
                  </a:moveTo>
                  <a:lnTo>
                    <a:pt x="346837" y="1585077"/>
                  </a:lnTo>
                  <a:lnTo>
                    <a:pt x="374333" y="1585077"/>
                  </a:lnTo>
                  <a:lnTo>
                    <a:pt x="96838" y="1307939"/>
                  </a:lnTo>
                  <a:cubicBezTo>
                    <a:pt x="94234" y="1314915"/>
                    <a:pt x="91884" y="1321701"/>
                    <a:pt x="89472" y="1328423"/>
                  </a:cubicBezTo>
                  <a:close/>
                  <a:moveTo>
                    <a:pt x="1792922" y="1361400"/>
                  </a:moveTo>
                  <a:lnTo>
                    <a:pt x="599122" y="169137"/>
                  </a:lnTo>
                  <a:cubicBezTo>
                    <a:pt x="594868" y="173956"/>
                    <a:pt x="590614" y="178966"/>
                    <a:pt x="586422" y="183976"/>
                  </a:cubicBezTo>
                  <a:lnTo>
                    <a:pt x="1809750" y="1405920"/>
                  </a:lnTo>
                  <a:cubicBezTo>
                    <a:pt x="1804035" y="1391251"/>
                    <a:pt x="1798383" y="1376475"/>
                    <a:pt x="1792732" y="1361591"/>
                  </a:cubicBezTo>
                  <a:close/>
                  <a:moveTo>
                    <a:pt x="1608772" y="849171"/>
                  </a:moveTo>
                  <a:lnTo>
                    <a:pt x="785876" y="27967"/>
                  </a:lnTo>
                  <a:cubicBezTo>
                    <a:pt x="779526" y="30631"/>
                    <a:pt x="773176" y="33421"/>
                    <a:pt x="766826" y="36402"/>
                  </a:cubicBezTo>
                  <a:lnTo>
                    <a:pt x="1624076" y="892549"/>
                  </a:lnTo>
                  <a:close/>
                  <a:moveTo>
                    <a:pt x="1745488" y="1231837"/>
                  </a:moveTo>
                  <a:lnTo>
                    <a:pt x="638873" y="127217"/>
                  </a:lnTo>
                  <a:cubicBezTo>
                    <a:pt x="634238" y="131720"/>
                    <a:pt x="629603" y="136222"/>
                    <a:pt x="625030" y="140915"/>
                  </a:cubicBezTo>
                  <a:lnTo>
                    <a:pt x="1760728" y="1275088"/>
                  </a:lnTo>
                  <a:close/>
                  <a:moveTo>
                    <a:pt x="1700149" y="1104493"/>
                  </a:moveTo>
                  <a:lnTo>
                    <a:pt x="682689" y="89166"/>
                  </a:lnTo>
                  <a:cubicBezTo>
                    <a:pt x="677609" y="93161"/>
                    <a:pt x="672528" y="97347"/>
                    <a:pt x="667512" y="101533"/>
                  </a:cubicBezTo>
                  <a:lnTo>
                    <a:pt x="1714818" y="1147490"/>
                  </a:lnTo>
                  <a:close/>
                  <a:moveTo>
                    <a:pt x="1558734" y="717197"/>
                  </a:moveTo>
                  <a:lnTo>
                    <a:pt x="848423" y="8435"/>
                  </a:lnTo>
                  <a:cubicBezTo>
                    <a:pt x="841058" y="10020"/>
                    <a:pt x="833691" y="11859"/>
                    <a:pt x="826453" y="13952"/>
                  </a:cubicBezTo>
                  <a:lnTo>
                    <a:pt x="1575753" y="762288"/>
                  </a:lnTo>
                  <a:cubicBezTo>
                    <a:pt x="1569974" y="747239"/>
                    <a:pt x="1564132" y="732272"/>
                    <a:pt x="1558354" y="717388"/>
                  </a:cubicBezTo>
                  <a:close/>
                  <a:moveTo>
                    <a:pt x="1655128" y="977593"/>
                  </a:moveTo>
                  <a:lnTo>
                    <a:pt x="731266" y="55491"/>
                  </a:lnTo>
                  <a:cubicBezTo>
                    <a:pt x="725615" y="58852"/>
                    <a:pt x="719963" y="62404"/>
                    <a:pt x="714375" y="66082"/>
                  </a:cubicBezTo>
                  <a:lnTo>
                    <a:pt x="1670050" y="1020337"/>
                  </a:lnTo>
                  <a:cubicBezTo>
                    <a:pt x="1664843" y="1006131"/>
                    <a:pt x="1659827" y="991925"/>
                    <a:pt x="1654746" y="977783"/>
                  </a:cubicBezTo>
                  <a:close/>
                  <a:moveTo>
                    <a:pt x="1289876" y="202621"/>
                  </a:moveTo>
                  <a:lnTo>
                    <a:pt x="1173035" y="85995"/>
                  </a:lnTo>
                  <a:cubicBezTo>
                    <a:pt x="1150029" y="68341"/>
                    <a:pt x="1125385" y="52924"/>
                    <a:pt x="1099439" y="39954"/>
                  </a:cubicBezTo>
                  <a:lnTo>
                    <a:pt x="1356423" y="296544"/>
                  </a:lnTo>
                  <a:cubicBezTo>
                    <a:pt x="1335786" y="264142"/>
                    <a:pt x="1313434" y="232854"/>
                    <a:pt x="1289495" y="202812"/>
                  </a:cubicBezTo>
                  <a:close/>
                  <a:moveTo>
                    <a:pt x="1501457" y="577994"/>
                  </a:moveTo>
                  <a:lnTo>
                    <a:pt x="922147" y="0"/>
                  </a:lnTo>
                  <a:cubicBezTo>
                    <a:pt x="913321" y="0"/>
                    <a:pt x="904558" y="634"/>
                    <a:pt x="895922" y="1332"/>
                  </a:cubicBezTo>
                  <a:lnTo>
                    <a:pt x="1521396" y="625938"/>
                  </a:lnTo>
                  <a:cubicBezTo>
                    <a:pt x="1514666" y="609894"/>
                    <a:pt x="1507934" y="593912"/>
                    <a:pt x="1501077" y="578185"/>
                  </a:cubicBezTo>
                  <a:close/>
                  <a:moveTo>
                    <a:pt x="1428496" y="423127"/>
                  </a:moveTo>
                  <a:lnTo>
                    <a:pt x="1013841" y="9576"/>
                  </a:lnTo>
                  <a:cubicBezTo>
                    <a:pt x="1002792" y="7039"/>
                    <a:pt x="991597" y="4926"/>
                    <a:pt x="980250" y="3234"/>
                  </a:cubicBezTo>
                  <a:lnTo>
                    <a:pt x="1455293" y="477667"/>
                  </a:lnTo>
                  <a:cubicBezTo>
                    <a:pt x="1446340" y="459275"/>
                    <a:pt x="1437322" y="441157"/>
                    <a:pt x="1428115" y="423317"/>
                  </a:cubicBezTo>
                  <a:close/>
                  <a:moveTo>
                    <a:pt x="456057" y="381651"/>
                  </a:moveTo>
                  <a:lnTo>
                    <a:pt x="1661033" y="1585077"/>
                  </a:lnTo>
                  <a:lnTo>
                    <a:pt x="1688592" y="1585077"/>
                  </a:lnTo>
                  <a:lnTo>
                    <a:pt x="465455" y="364084"/>
                  </a:lnTo>
                  <a:cubicBezTo>
                    <a:pt x="462153" y="369982"/>
                    <a:pt x="458915" y="375880"/>
                    <a:pt x="455676" y="381842"/>
                  </a:cubicBezTo>
                  <a:close/>
                  <a:moveTo>
                    <a:pt x="427990" y="435620"/>
                  </a:moveTo>
                  <a:lnTo>
                    <a:pt x="1578928" y="1585077"/>
                  </a:lnTo>
                  <a:lnTo>
                    <a:pt x="1606423" y="1585077"/>
                  </a:lnTo>
                  <a:lnTo>
                    <a:pt x="436880" y="417609"/>
                  </a:lnTo>
                  <a:cubicBezTo>
                    <a:pt x="433769" y="423634"/>
                    <a:pt x="430657" y="429659"/>
                    <a:pt x="427609" y="435810"/>
                  </a:cubicBezTo>
                  <a:close/>
                  <a:moveTo>
                    <a:pt x="1845564" y="1495847"/>
                  </a:moveTo>
                  <a:lnTo>
                    <a:pt x="561911" y="214354"/>
                  </a:lnTo>
                  <a:cubicBezTo>
                    <a:pt x="557975" y="219554"/>
                    <a:pt x="554101" y="224881"/>
                    <a:pt x="550164" y="230145"/>
                  </a:cubicBezTo>
                  <a:lnTo>
                    <a:pt x="1864614" y="1542904"/>
                  </a:lnTo>
                  <a:cubicBezTo>
                    <a:pt x="1858137" y="1527429"/>
                    <a:pt x="1851660" y="1511828"/>
                    <a:pt x="1845183" y="1496037"/>
                  </a:cubicBezTo>
                  <a:close/>
                  <a:moveTo>
                    <a:pt x="375222" y="547553"/>
                  </a:moveTo>
                  <a:lnTo>
                    <a:pt x="1414272" y="1585267"/>
                  </a:lnTo>
                  <a:lnTo>
                    <a:pt x="1441831" y="1585267"/>
                  </a:lnTo>
                  <a:lnTo>
                    <a:pt x="383730" y="528528"/>
                  </a:lnTo>
                  <a:cubicBezTo>
                    <a:pt x="381000" y="534870"/>
                    <a:pt x="378016" y="541148"/>
                    <a:pt x="375222" y="547553"/>
                  </a:cubicBezTo>
                  <a:close/>
                  <a:moveTo>
                    <a:pt x="400622" y="491111"/>
                  </a:moveTo>
                  <a:lnTo>
                    <a:pt x="1496251" y="1585267"/>
                  </a:lnTo>
                  <a:lnTo>
                    <a:pt x="1524000" y="1585267"/>
                  </a:lnTo>
                  <a:lnTo>
                    <a:pt x="409702" y="472466"/>
                  </a:lnTo>
                  <a:close/>
                  <a:moveTo>
                    <a:pt x="516509" y="278723"/>
                  </a:moveTo>
                  <a:lnTo>
                    <a:pt x="1824609" y="1585140"/>
                  </a:lnTo>
                  <a:lnTo>
                    <a:pt x="1852105" y="1585140"/>
                  </a:lnTo>
                  <a:lnTo>
                    <a:pt x="527685" y="262235"/>
                  </a:lnTo>
                  <a:cubicBezTo>
                    <a:pt x="524002" y="267689"/>
                    <a:pt x="520319" y="273079"/>
                    <a:pt x="516699" y="278723"/>
                  </a:cubicBezTo>
                  <a:close/>
                  <a:moveTo>
                    <a:pt x="484759" y="329458"/>
                  </a:moveTo>
                  <a:lnTo>
                    <a:pt x="1742059" y="1585140"/>
                  </a:lnTo>
                  <a:lnTo>
                    <a:pt x="1769555" y="1585140"/>
                  </a:lnTo>
                  <a:lnTo>
                    <a:pt x="495617" y="312208"/>
                  </a:lnTo>
                  <a:cubicBezTo>
                    <a:pt x="492125" y="317916"/>
                    <a:pt x="488950" y="323814"/>
                    <a:pt x="485267" y="329395"/>
                  </a:cubicBezTo>
                  <a:close/>
                  <a:moveTo>
                    <a:pt x="350076" y="605010"/>
                  </a:moveTo>
                  <a:lnTo>
                    <a:pt x="1331659" y="1585330"/>
                  </a:lnTo>
                  <a:lnTo>
                    <a:pt x="1359154" y="1585330"/>
                  </a:lnTo>
                  <a:lnTo>
                    <a:pt x="358775" y="585668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5"/>
            <p:cNvSpPr/>
            <p:nvPr/>
          </p:nvSpPr>
          <p:spPr>
            <a:xfrm flipH="1">
              <a:off x="189647" y="898161"/>
              <a:ext cx="710732" cy="708485"/>
            </a:xfrm>
            <a:custGeom>
              <a:avLst/>
              <a:gdLst/>
              <a:ahLst/>
              <a:cxnLst/>
              <a:rect l="l" t="t" r="r" b="b"/>
              <a:pathLst>
                <a:path w="1895284" h="1889294" extrusionOk="0">
                  <a:moveTo>
                    <a:pt x="878205" y="1889294"/>
                  </a:moveTo>
                  <a:lnTo>
                    <a:pt x="931735" y="1889294"/>
                  </a:lnTo>
                  <a:lnTo>
                    <a:pt x="931735" y="14333"/>
                  </a:lnTo>
                  <a:cubicBezTo>
                    <a:pt x="913194" y="20420"/>
                    <a:pt x="895286" y="28190"/>
                    <a:pt x="878205" y="37544"/>
                  </a:cubicBezTo>
                  <a:close/>
                  <a:moveTo>
                    <a:pt x="607695" y="1889294"/>
                  </a:moveTo>
                  <a:lnTo>
                    <a:pt x="661226" y="1889294"/>
                  </a:lnTo>
                  <a:lnTo>
                    <a:pt x="661226" y="256971"/>
                  </a:lnTo>
                  <a:cubicBezTo>
                    <a:pt x="643065" y="284241"/>
                    <a:pt x="625221" y="313223"/>
                    <a:pt x="607695" y="343917"/>
                  </a:cubicBezTo>
                  <a:close/>
                  <a:moveTo>
                    <a:pt x="427419" y="1889294"/>
                  </a:moveTo>
                  <a:lnTo>
                    <a:pt x="480885" y="1889294"/>
                  </a:lnTo>
                  <a:lnTo>
                    <a:pt x="480885" y="601903"/>
                  </a:lnTo>
                  <a:cubicBezTo>
                    <a:pt x="462852" y="643505"/>
                    <a:pt x="445009" y="686357"/>
                    <a:pt x="427419" y="730452"/>
                  </a:cubicBezTo>
                  <a:close/>
                  <a:moveTo>
                    <a:pt x="697865" y="1889294"/>
                  </a:moveTo>
                  <a:lnTo>
                    <a:pt x="751396" y="1889294"/>
                  </a:lnTo>
                  <a:lnTo>
                    <a:pt x="751396" y="140281"/>
                  </a:lnTo>
                  <a:cubicBezTo>
                    <a:pt x="733171" y="160068"/>
                    <a:pt x="715328" y="181651"/>
                    <a:pt x="697865" y="205031"/>
                  </a:cubicBezTo>
                  <a:close/>
                  <a:moveTo>
                    <a:pt x="517525" y="1889294"/>
                  </a:moveTo>
                  <a:lnTo>
                    <a:pt x="571056" y="1889294"/>
                  </a:lnTo>
                  <a:lnTo>
                    <a:pt x="571056" y="411141"/>
                  </a:lnTo>
                  <a:cubicBezTo>
                    <a:pt x="552895" y="445894"/>
                    <a:pt x="535115" y="482296"/>
                    <a:pt x="517525" y="520030"/>
                  </a:cubicBezTo>
                  <a:close/>
                  <a:moveTo>
                    <a:pt x="66675" y="1889294"/>
                  </a:moveTo>
                  <a:lnTo>
                    <a:pt x="120206" y="1889294"/>
                  </a:lnTo>
                  <a:lnTo>
                    <a:pt x="120206" y="1579813"/>
                  </a:lnTo>
                  <a:cubicBezTo>
                    <a:pt x="102489" y="1628309"/>
                    <a:pt x="84646" y="1676037"/>
                    <a:pt x="66675" y="1723011"/>
                  </a:cubicBezTo>
                  <a:close/>
                  <a:moveTo>
                    <a:pt x="30035" y="1889294"/>
                  </a:moveTo>
                  <a:lnTo>
                    <a:pt x="30035" y="1816363"/>
                  </a:lnTo>
                  <a:cubicBezTo>
                    <a:pt x="20066" y="1841014"/>
                    <a:pt x="10096" y="1865322"/>
                    <a:pt x="0" y="1889294"/>
                  </a:cubicBezTo>
                  <a:close/>
                  <a:moveTo>
                    <a:pt x="247015" y="1889294"/>
                  </a:moveTo>
                  <a:lnTo>
                    <a:pt x="300482" y="1889294"/>
                  </a:lnTo>
                  <a:lnTo>
                    <a:pt x="300482" y="1069676"/>
                  </a:lnTo>
                  <a:cubicBezTo>
                    <a:pt x="282639" y="1119986"/>
                    <a:pt x="264858" y="1170721"/>
                    <a:pt x="247015" y="1221880"/>
                  </a:cubicBezTo>
                  <a:close/>
                  <a:moveTo>
                    <a:pt x="337185" y="1889294"/>
                  </a:moveTo>
                  <a:lnTo>
                    <a:pt x="390652" y="1889294"/>
                  </a:lnTo>
                  <a:lnTo>
                    <a:pt x="390652" y="823867"/>
                  </a:lnTo>
                  <a:cubicBezTo>
                    <a:pt x="372682" y="870923"/>
                    <a:pt x="354902" y="918823"/>
                    <a:pt x="337185" y="967573"/>
                  </a:cubicBezTo>
                  <a:close/>
                  <a:moveTo>
                    <a:pt x="156845" y="1889294"/>
                  </a:moveTo>
                  <a:lnTo>
                    <a:pt x="210376" y="1889294"/>
                  </a:lnTo>
                  <a:lnTo>
                    <a:pt x="210376" y="1326393"/>
                  </a:lnTo>
                  <a:cubicBezTo>
                    <a:pt x="192532" y="1377128"/>
                    <a:pt x="174689" y="1427691"/>
                    <a:pt x="156845" y="1478090"/>
                  </a:cubicBezTo>
                  <a:close/>
                  <a:moveTo>
                    <a:pt x="787971" y="1889294"/>
                  </a:moveTo>
                  <a:lnTo>
                    <a:pt x="841502" y="1889294"/>
                  </a:lnTo>
                  <a:lnTo>
                    <a:pt x="841502" y="60184"/>
                  </a:lnTo>
                  <a:cubicBezTo>
                    <a:pt x="822643" y="73317"/>
                    <a:pt x="804799" y="87748"/>
                    <a:pt x="787971" y="103372"/>
                  </a:cubicBezTo>
                  <a:close/>
                  <a:moveTo>
                    <a:pt x="1501902" y="1889294"/>
                  </a:moveTo>
                  <a:lnTo>
                    <a:pt x="1555369" y="1889294"/>
                  </a:lnTo>
                  <a:lnTo>
                    <a:pt x="1555369" y="725442"/>
                  </a:lnTo>
                  <a:cubicBezTo>
                    <a:pt x="1538033" y="671917"/>
                    <a:pt x="1520254" y="620041"/>
                    <a:pt x="1501902" y="570194"/>
                  </a:cubicBezTo>
                  <a:close/>
                  <a:moveTo>
                    <a:pt x="1592008" y="1889294"/>
                  </a:moveTo>
                  <a:lnTo>
                    <a:pt x="1645539" y="1889294"/>
                  </a:lnTo>
                  <a:lnTo>
                    <a:pt x="1645539" y="1026298"/>
                  </a:lnTo>
                  <a:cubicBezTo>
                    <a:pt x="1628013" y="964021"/>
                    <a:pt x="1610234" y="902569"/>
                    <a:pt x="1592008" y="842385"/>
                  </a:cubicBezTo>
                  <a:close/>
                  <a:moveTo>
                    <a:pt x="1682179" y="1889294"/>
                  </a:moveTo>
                  <a:lnTo>
                    <a:pt x="1735709" y="1889294"/>
                  </a:lnTo>
                  <a:lnTo>
                    <a:pt x="1735709" y="1353980"/>
                  </a:lnTo>
                  <a:cubicBezTo>
                    <a:pt x="1717866" y="1288786"/>
                    <a:pt x="1700085" y="1223339"/>
                    <a:pt x="1682179" y="1158272"/>
                  </a:cubicBezTo>
                  <a:close/>
                  <a:moveTo>
                    <a:pt x="1862519" y="1790425"/>
                  </a:moveTo>
                  <a:lnTo>
                    <a:pt x="1862519" y="1889294"/>
                  </a:lnTo>
                  <a:lnTo>
                    <a:pt x="1895284" y="1889294"/>
                  </a:lnTo>
                  <a:cubicBezTo>
                    <a:pt x="1884235" y="1856995"/>
                    <a:pt x="1873314" y="1824037"/>
                    <a:pt x="1862582" y="1790425"/>
                  </a:cubicBezTo>
                  <a:close/>
                  <a:moveTo>
                    <a:pt x="1772348" y="1889294"/>
                  </a:moveTo>
                  <a:lnTo>
                    <a:pt x="1825879" y="1889294"/>
                  </a:lnTo>
                  <a:lnTo>
                    <a:pt x="1825879" y="1671833"/>
                  </a:lnTo>
                  <a:cubicBezTo>
                    <a:pt x="1807718" y="1611205"/>
                    <a:pt x="1789938" y="1549245"/>
                    <a:pt x="1772348" y="1486525"/>
                  </a:cubicBezTo>
                  <a:close/>
                  <a:moveTo>
                    <a:pt x="968375" y="4883"/>
                  </a:moveTo>
                  <a:lnTo>
                    <a:pt x="968375" y="1889294"/>
                  </a:lnTo>
                  <a:lnTo>
                    <a:pt x="1021842" y="1889294"/>
                  </a:lnTo>
                  <a:lnTo>
                    <a:pt x="1021842" y="0"/>
                  </a:lnTo>
                  <a:lnTo>
                    <a:pt x="1020191" y="0"/>
                  </a:lnTo>
                  <a:cubicBezTo>
                    <a:pt x="1002792" y="-8"/>
                    <a:pt x="985457" y="1627"/>
                    <a:pt x="968375" y="4883"/>
                  </a:cubicBezTo>
                  <a:close/>
                  <a:moveTo>
                    <a:pt x="1050925" y="1889294"/>
                  </a:moveTo>
                  <a:lnTo>
                    <a:pt x="1104456" y="1889294"/>
                  </a:lnTo>
                  <a:lnTo>
                    <a:pt x="1104456" y="13318"/>
                  </a:lnTo>
                  <a:cubicBezTo>
                    <a:pt x="1087057" y="7658"/>
                    <a:pt x="1069086" y="3770"/>
                    <a:pt x="1050925" y="1712"/>
                  </a:cubicBezTo>
                  <a:close/>
                  <a:moveTo>
                    <a:pt x="1141096" y="1889294"/>
                  </a:moveTo>
                  <a:lnTo>
                    <a:pt x="1194626" y="1889294"/>
                  </a:lnTo>
                  <a:lnTo>
                    <a:pt x="1194626" y="60564"/>
                  </a:lnTo>
                  <a:cubicBezTo>
                    <a:pt x="1177862" y="48103"/>
                    <a:pt x="1159891" y="37232"/>
                    <a:pt x="1141096" y="28094"/>
                  </a:cubicBezTo>
                  <a:close/>
                  <a:moveTo>
                    <a:pt x="1321435" y="1889294"/>
                  </a:moveTo>
                  <a:lnTo>
                    <a:pt x="1374902" y="1889294"/>
                  </a:lnTo>
                  <a:lnTo>
                    <a:pt x="1374902" y="284304"/>
                  </a:lnTo>
                  <a:cubicBezTo>
                    <a:pt x="1357694" y="253187"/>
                    <a:pt x="1339850" y="224205"/>
                    <a:pt x="1321435" y="197358"/>
                  </a:cubicBezTo>
                  <a:close/>
                  <a:moveTo>
                    <a:pt x="1231265" y="90942"/>
                  </a:moveTo>
                  <a:lnTo>
                    <a:pt x="1231265" y="1889294"/>
                  </a:lnTo>
                  <a:lnTo>
                    <a:pt x="1284732" y="1889294"/>
                  </a:lnTo>
                  <a:lnTo>
                    <a:pt x="1284732" y="148335"/>
                  </a:lnTo>
                  <a:cubicBezTo>
                    <a:pt x="1268349" y="127978"/>
                    <a:pt x="1250569" y="108800"/>
                    <a:pt x="1231456" y="90942"/>
                  </a:cubicBezTo>
                  <a:close/>
                  <a:moveTo>
                    <a:pt x="1411605" y="1889294"/>
                  </a:moveTo>
                  <a:lnTo>
                    <a:pt x="1465072" y="1889294"/>
                  </a:lnTo>
                  <a:lnTo>
                    <a:pt x="1465072" y="475637"/>
                  </a:lnTo>
                  <a:cubicBezTo>
                    <a:pt x="1447800" y="433401"/>
                    <a:pt x="1430021" y="393193"/>
                    <a:pt x="1411605" y="35514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5"/>
            <p:cNvSpPr/>
            <p:nvPr/>
          </p:nvSpPr>
          <p:spPr>
            <a:xfrm flipH="1">
              <a:off x="1410942" y="1569757"/>
              <a:ext cx="46601" cy="36885"/>
            </a:xfrm>
            <a:custGeom>
              <a:avLst/>
              <a:gdLst/>
              <a:ahLst/>
              <a:cxnLst/>
              <a:rect l="l" t="t" r="r" b="b"/>
              <a:pathLst>
                <a:path w="124269" h="98361" extrusionOk="0">
                  <a:moveTo>
                    <a:pt x="0" y="98362"/>
                  </a:moveTo>
                  <a:lnTo>
                    <a:pt x="124269" y="98362"/>
                  </a:lnTo>
                  <a:cubicBezTo>
                    <a:pt x="101409" y="63926"/>
                    <a:pt x="78549" y="30821"/>
                    <a:pt x="55245" y="0"/>
                  </a:cubicBezTo>
                  <a:cubicBezTo>
                    <a:pt x="37020" y="33358"/>
                    <a:pt x="18606" y="66145"/>
                    <a:pt x="0" y="9836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5"/>
            <p:cNvSpPr/>
            <p:nvPr/>
          </p:nvSpPr>
          <p:spPr>
            <a:xfrm flipH="1">
              <a:off x="314972" y="1606642"/>
              <a:ext cx="459581" cy="142691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5"/>
            <p:cNvSpPr/>
            <p:nvPr/>
          </p:nvSpPr>
          <p:spPr>
            <a:xfrm flipH="1">
              <a:off x="2636739" y="1606143"/>
              <a:ext cx="506206" cy="237366"/>
            </a:xfrm>
            <a:custGeom>
              <a:avLst/>
              <a:gdLst/>
              <a:ahLst/>
              <a:cxnLst/>
              <a:rect l="l" t="t" r="r" b="b"/>
              <a:pathLst>
                <a:path w="1349883" h="632977" extrusionOk="0">
                  <a:moveTo>
                    <a:pt x="617347" y="0"/>
                  </a:moveTo>
                  <a:cubicBezTo>
                    <a:pt x="595535" y="0"/>
                    <a:pt x="577850" y="17662"/>
                    <a:pt x="577850" y="39446"/>
                  </a:cubicBezTo>
                  <a:cubicBezTo>
                    <a:pt x="577850" y="39465"/>
                    <a:pt x="577850" y="39491"/>
                    <a:pt x="577850" y="39509"/>
                  </a:cubicBezTo>
                  <a:lnTo>
                    <a:pt x="577850" y="569877"/>
                  </a:lnTo>
                  <a:cubicBezTo>
                    <a:pt x="577850" y="591661"/>
                    <a:pt x="595535" y="609323"/>
                    <a:pt x="617347" y="609323"/>
                  </a:cubicBezTo>
                  <a:cubicBezTo>
                    <a:pt x="639159" y="609323"/>
                    <a:pt x="656844" y="591661"/>
                    <a:pt x="656844" y="569877"/>
                  </a:cubicBezTo>
                  <a:lnTo>
                    <a:pt x="656844" y="39509"/>
                  </a:lnTo>
                  <a:cubicBezTo>
                    <a:pt x="656876" y="17725"/>
                    <a:pt x="639223" y="38"/>
                    <a:pt x="617411" y="0"/>
                  </a:cubicBezTo>
                  <a:cubicBezTo>
                    <a:pt x="617392" y="0"/>
                    <a:pt x="617366" y="0"/>
                    <a:pt x="617347" y="0"/>
                  </a:cubicBezTo>
                  <a:close/>
                  <a:moveTo>
                    <a:pt x="39497" y="0"/>
                  </a:moveTo>
                  <a:cubicBezTo>
                    <a:pt x="17685" y="0"/>
                    <a:pt x="0" y="17662"/>
                    <a:pt x="0" y="39446"/>
                  </a:cubicBezTo>
                  <a:cubicBezTo>
                    <a:pt x="0" y="39465"/>
                    <a:pt x="0" y="39491"/>
                    <a:pt x="0" y="39509"/>
                  </a:cubicBezTo>
                  <a:lnTo>
                    <a:pt x="0" y="69506"/>
                  </a:lnTo>
                  <a:cubicBezTo>
                    <a:pt x="0" y="91291"/>
                    <a:pt x="17685" y="108953"/>
                    <a:pt x="39497" y="108953"/>
                  </a:cubicBezTo>
                  <a:cubicBezTo>
                    <a:pt x="61309" y="108953"/>
                    <a:pt x="78994" y="91291"/>
                    <a:pt x="78994" y="69506"/>
                  </a:cubicBezTo>
                  <a:lnTo>
                    <a:pt x="78994" y="39509"/>
                  </a:lnTo>
                  <a:cubicBezTo>
                    <a:pt x="79032" y="17821"/>
                    <a:pt x="61532" y="171"/>
                    <a:pt x="39815" y="0"/>
                  </a:cubicBezTo>
                  <a:close/>
                  <a:moveTo>
                    <a:pt x="501523" y="0"/>
                  </a:moveTo>
                  <a:cubicBezTo>
                    <a:pt x="479711" y="0"/>
                    <a:pt x="462026" y="17662"/>
                    <a:pt x="462026" y="39446"/>
                  </a:cubicBezTo>
                  <a:cubicBezTo>
                    <a:pt x="462026" y="39465"/>
                    <a:pt x="462026" y="39491"/>
                    <a:pt x="462026" y="39509"/>
                  </a:cubicBezTo>
                  <a:lnTo>
                    <a:pt x="462026" y="513561"/>
                  </a:lnTo>
                  <a:cubicBezTo>
                    <a:pt x="462026" y="535345"/>
                    <a:pt x="479711" y="553007"/>
                    <a:pt x="501523" y="553007"/>
                  </a:cubicBezTo>
                  <a:cubicBezTo>
                    <a:pt x="523336" y="553007"/>
                    <a:pt x="541020" y="535345"/>
                    <a:pt x="541020" y="513561"/>
                  </a:cubicBezTo>
                  <a:lnTo>
                    <a:pt x="541020" y="39509"/>
                  </a:lnTo>
                  <a:cubicBezTo>
                    <a:pt x="541058" y="17821"/>
                    <a:pt x="523558" y="171"/>
                    <a:pt x="501841" y="0"/>
                  </a:cubicBezTo>
                  <a:close/>
                  <a:moveTo>
                    <a:pt x="386017" y="0"/>
                  </a:moveTo>
                  <a:cubicBezTo>
                    <a:pt x="364205" y="0"/>
                    <a:pt x="346520" y="17662"/>
                    <a:pt x="346520" y="39446"/>
                  </a:cubicBezTo>
                  <a:cubicBezTo>
                    <a:pt x="346520" y="39465"/>
                    <a:pt x="346520" y="39491"/>
                    <a:pt x="346520" y="39509"/>
                  </a:cubicBezTo>
                  <a:lnTo>
                    <a:pt x="346520" y="437206"/>
                  </a:lnTo>
                  <a:cubicBezTo>
                    <a:pt x="346520" y="458990"/>
                    <a:pt x="364205" y="476652"/>
                    <a:pt x="386017" y="476652"/>
                  </a:cubicBezTo>
                  <a:cubicBezTo>
                    <a:pt x="407829" y="476652"/>
                    <a:pt x="425514" y="458990"/>
                    <a:pt x="425514" y="437206"/>
                  </a:cubicBezTo>
                  <a:lnTo>
                    <a:pt x="425514" y="39509"/>
                  </a:lnTo>
                  <a:cubicBezTo>
                    <a:pt x="425552" y="17821"/>
                    <a:pt x="408051" y="171"/>
                    <a:pt x="386334" y="0"/>
                  </a:cubicBezTo>
                  <a:close/>
                  <a:moveTo>
                    <a:pt x="155004" y="0"/>
                  </a:moveTo>
                  <a:cubicBezTo>
                    <a:pt x="133191" y="0"/>
                    <a:pt x="115507" y="17662"/>
                    <a:pt x="115507" y="39446"/>
                  </a:cubicBezTo>
                  <a:cubicBezTo>
                    <a:pt x="115507" y="39465"/>
                    <a:pt x="115507" y="39491"/>
                    <a:pt x="115507" y="39509"/>
                  </a:cubicBezTo>
                  <a:lnTo>
                    <a:pt x="115507" y="171356"/>
                  </a:lnTo>
                  <a:cubicBezTo>
                    <a:pt x="115507" y="193140"/>
                    <a:pt x="133191" y="210802"/>
                    <a:pt x="155004" y="210802"/>
                  </a:cubicBezTo>
                  <a:cubicBezTo>
                    <a:pt x="176816" y="210802"/>
                    <a:pt x="194501" y="193140"/>
                    <a:pt x="194501" y="171356"/>
                  </a:cubicBezTo>
                  <a:lnTo>
                    <a:pt x="194501" y="39509"/>
                  </a:lnTo>
                  <a:cubicBezTo>
                    <a:pt x="194539" y="17821"/>
                    <a:pt x="177038" y="171"/>
                    <a:pt x="155321" y="0"/>
                  </a:cubicBezTo>
                  <a:close/>
                  <a:moveTo>
                    <a:pt x="270510" y="0"/>
                  </a:moveTo>
                  <a:cubicBezTo>
                    <a:pt x="248698" y="0"/>
                    <a:pt x="231013" y="17662"/>
                    <a:pt x="231013" y="39446"/>
                  </a:cubicBezTo>
                  <a:cubicBezTo>
                    <a:pt x="231013" y="39465"/>
                    <a:pt x="231013" y="39491"/>
                    <a:pt x="231013" y="39509"/>
                  </a:cubicBezTo>
                  <a:lnTo>
                    <a:pt x="231013" y="322355"/>
                  </a:lnTo>
                  <a:cubicBezTo>
                    <a:pt x="231013" y="344139"/>
                    <a:pt x="248698" y="361801"/>
                    <a:pt x="270510" y="361801"/>
                  </a:cubicBezTo>
                  <a:cubicBezTo>
                    <a:pt x="292322" y="361801"/>
                    <a:pt x="310007" y="344139"/>
                    <a:pt x="310007" y="322355"/>
                  </a:cubicBezTo>
                  <a:lnTo>
                    <a:pt x="310007" y="39509"/>
                  </a:lnTo>
                  <a:cubicBezTo>
                    <a:pt x="310045" y="17821"/>
                    <a:pt x="292545" y="171"/>
                    <a:pt x="270828" y="0"/>
                  </a:cubicBezTo>
                  <a:close/>
                  <a:moveTo>
                    <a:pt x="848360" y="0"/>
                  </a:moveTo>
                  <a:cubicBezTo>
                    <a:pt x="826548" y="0"/>
                    <a:pt x="808863" y="17662"/>
                    <a:pt x="808863" y="39446"/>
                  </a:cubicBezTo>
                  <a:cubicBezTo>
                    <a:pt x="808863" y="39465"/>
                    <a:pt x="808863" y="39491"/>
                    <a:pt x="808863" y="39509"/>
                  </a:cubicBezTo>
                  <a:lnTo>
                    <a:pt x="808863" y="580911"/>
                  </a:lnTo>
                  <a:cubicBezTo>
                    <a:pt x="808863" y="602696"/>
                    <a:pt x="826548" y="620358"/>
                    <a:pt x="848360" y="620358"/>
                  </a:cubicBezTo>
                  <a:cubicBezTo>
                    <a:pt x="870172" y="620358"/>
                    <a:pt x="887857" y="602696"/>
                    <a:pt x="887857" y="580911"/>
                  </a:cubicBezTo>
                  <a:lnTo>
                    <a:pt x="887857" y="39509"/>
                  </a:lnTo>
                  <a:cubicBezTo>
                    <a:pt x="887889" y="17725"/>
                    <a:pt x="870236" y="38"/>
                    <a:pt x="848424" y="0"/>
                  </a:cubicBezTo>
                  <a:cubicBezTo>
                    <a:pt x="848405" y="0"/>
                    <a:pt x="848379" y="0"/>
                    <a:pt x="848360" y="0"/>
                  </a:cubicBezTo>
                  <a:close/>
                  <a:moveTo>
                    <a:pt x="1194880" y="0"/>
                  </a:moveTo>
                  <a:cubicBezTo>
                    <a:pt x="1173068" y="0"/>
                    <a:pt x="1155383" y="17662"/>
                    <a:pt x="1155383" y="39446"/>
                  </a:cubicBezTo>
                  <a:cubicBezTo>
                    <a:pt x="1155383" y="39465"/>
                    <a:pt x="1155383" y="39491"/>
                    <a:pt x="1155383" y="39509"/>
                  </a:cubicBezTo>
                  <a:lnTo>
                    <a:pt x="1155383" y="236106"/>
                  </a:lnTo>
                  <a:cubicBezTo>
                    <a:pt x="1155383" y="257890"/>
                    <a:pt x="1173068" y="275552"/>
                    <a:pt x="1194880" y="275552"/>
                  </a:cubicBezTo>
                  <a:cubicBezTo>
                    <a:pt x="1216692" y="275552"/>
                    <a:pt x="1234377" y="257890"/>
                    <a:pt x="1234377" y="236106"/>
                  </a:cubicBezTo>
                  <a:lnTo>
                    <a:pt x="1234377" y="39509"/>
                  </a:lnTo>
                  <a:cubicBezTo>
                    <a:pt x="1234408" y="17725"/>
                    <a:pt x="1216756" y="38"/>
                    <a:pt x="1194943" y="0"/>
                  </a:cubicBezTo>
                  <a:cubicBezTo>
                    <a:pt x="1194924" y="0"/>
                    <a:pt x="1194899" y="0"/>
                    <a:pt x="1194880" y="0"/>
                  </a:cubicBezTo>
                  <a:close/>
                  <a:moveTo>
                    <a:pt x="1310386" y="0"/>
                  </a:moveTo>
                  <a:cubicBezTo>
                    <a:pt x="1288574" y="0"/>
                    <a:pt x="1270889" y="17662"/>
                    <a:pt x="1270889" y="39446"/>
                  </a:cubicBezTo>
                  <a:cubicBezTo>
                    <a:pt x="1270889" y="39465"/>
                    <a:pt x="1270889" y="39491"/>
                    <a:pt x="1270889" y="39509"/>
                  </a:cubicBezTo>
                  <a:lnTo>
                    <a:pt x="1270889" y="71219"/>
                  </a:lnTo>
                  <a:cubicBezTo>
                    <a:pt x="1270889" y="93003"/>
                    <a:pt x="1288574" y="110665"/>
                    <a:pt x="1310386" y="110665"/>
                  </a:cubicBezTo>
                  <a:cubicBezTo>
                    <a:pt x="1332199" y="110665"/>
                    <a:pt x="1349883" y="93003"/>
                    <a:pt x="1349883" y="71219"/>
                  </a:cubicBezTo>
                  <a:lnTo>
                    <a:pt x="1349883" y="39509"/>
                  </a:lnTo>
                  <a:cubicBezTo>
                    <a:pt x="1349915" y="17725"/>
                    <a:pt x="1332262" y="38"/>
                    <a:pt x="1310450" y="0"/>
                  </a:cubicBezTo>
                  <a:cubicBezTo>
                    <a:pt x="1310431" y="0"/>
                    <a:pt x="1310405" y="0"/>
                    <a:pt x="1310386" y="0"/>
                  </a:cubicBezTo>
                  <a:close/>
                  <a:moveTo>
                    <a:pt x="732536" y="0"/>
                  </a:moveTo>
                  <a:cubicBezTo>
                    <a:pt x="710724" y="0"/>
                    <a:pt x="693039" y="17662"/>
                    <a:pt x="693039" y="39446"/>
                  </a:cubicBezTo>
                  <a:cubicBezTo>
                    <a:pt x="693039" y="39465"/>
                    <a:pt x="693039" y="39491"/>
                    <a:pt x="693039" y="39509"/>
                  </a:cubicBezTo>
                  <a:lnTo>
                    <a:pt x="693039" y="593532"/>
                  </a:lnTo>
                  <a:cubicBezTo>
                    <a:pt x="693039" y="615316"/>
                    <a:pt x="710724" y="632978"/>
                    <a:pt x="732536" y="632978"/>
                  </a:cubicBezTo>
                  <a:cubicBezTo>
                    <a:pt x="754349" y="632978"/>
                    <a:pt x="772033" y="615316"/>
                    <a:pt x="772033" y="593532"/>
                  </a:cubicBezTo>
                  <a:lnTo>
                    <a:pt x="772033" y="39509"/>
                  </a:lnTo>
                  <a:cubicBezTo>
                    <a:pt x="772072" y="17821"/>
                    <a:pt x="754571" y="171"/>
                    <a:pt x="732854" y="0"/>
                  </a:cubicBezTo>
                  <a:close/>
                  <a:moveTo>
                    <a:pt x="1079056" y="0"/>
                  </a:moveTo>
                  <a:cubicBezTo>
                    <a:pt x="1057244" y="0"/>
                    <a:pt x="1039559" y="17662"/>
                    <a:pt x="1039559" y="39446"/>
                  </a:cubicBezTo>
                  <a:cubicBezTo>
                    <a:pt x="1039559" y="39465"/>
                    <a:pt x="1039559" y="39491"/>
                    <a:pt x="1039559" y="39509"/>
                  </a:cubicBezTo>
                  <a:lnTo>
                    <a:pt x="1039559" y="411141"/>
                  </a:lnTo>
                  <a:cubicBezTo>
                    <a:pt x="1039559" y="432925"/>
                    <a:pt x="1057244" y="450587"/>
                    <a:pt x="1079056" y="450587"/>
                  </a:cubicBezTo>
                  <a:cubicBezTo>
                    <a:pt x="1100868" y="450587"/>
                    <a:pt x="1118553" y="432925"/>
                    <a:pt x="1118553" y="411141"/>
                  </a:cubicBezTo>
                  <a:lnTo>
                    <a:pt x="1118553" y="39509"/>
                  </a:lnTo>
                  <a:cubicBezTo>
                    <a:pt x="1118591" y="17821"/>
                    <a:pt x="1101090" y="171"/>
                    <a:pt x="1079373" y="0"/>
                  </a:cubicBezTo>
                  <a:close/>
                  <a:moveTo>
                    <a:pt x="963549" y="0"/>
                  </a:moveTo>
                  <a:lnTo>
                    <a:pt x="963549" y="0"/>
                  </a:lnTo>
                  <a:cubicBezTo>
                    <a:pt x="941737" y="0"/>
                    <a:pt x="924052" y="17662"/>
                    <a:pt x="924052" y="39446"/>
                  </a:cubicBezTo>
                  <a:cubicBezTo>
                    <a:pt x="924052" y="39465"/>
                    <a:pt x="924052" y="39491"/>
                    <a:pt x="924052" y="39509"/>
                  </a:cubicBezTo>
                  <a:lnTo>
                    <a:pt x="924052" y="524913"/>
                  </a:lnTo>
                  <a:cubicBezTo>
                    <a:pt x="924014" y="546697"/>
                    <a:pt x="941674" y="564391"/>
                    <a:pt x="963486" y="564423"/>
                  </a:cubicBezTo>
                  <a:cubicBezTo>
                    <a:pt x="963594" y="564423"/>
                    <a:pt x="963695" y="564423"/>
                    <a:pt x="963803" y="564423"/>
                  </a:cubicBezTo>
                  <a:lnTo>
                    <a:pt x="963803" y="564423"/>
                  </a:lnTo>
                  <a:cubicBezTo>
                    <a:pt x="985615" y="564423"/>
                    <a:pt x="1003300" y="546761"/>
                    <a:pt x="1003300" y="524977"/>
                  </a:cubicBezTo>
                  <a:cubicBezTo>
                    <a:pt x="1003300" y="524957"/>
                    <a:pt x="1003300" y="524932"/>
                    <a:pt x="1003300" y="524913"/>
                  </a:cubicBezTo>
                  <a:lnTo>
                    <a:pt x="1003300" y="39509"/>
                  </a:lnTo>
                  <a:cubicBezTo>
                    <a:pt x="1003332" y="17725"/>
                    <a:pt x="985679" y="38"/>
                    <a:pt x="963867" y="0"/>
                  </a:cubicBezTo>
                  <a:cubicBezTo>
                    <a:pt x="963848" y="0"/>
                    <a:pt x="963822" y="0"/>
                    <a:pt x="963803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5"/>
            <p:cNvSpPr/>
            <p:nvPr/>
          </p:nvSpPr>
          <p:spPr>
            <a:xfrm flipH="1">
              <a:off x="3650389" y="1606595"/>
              <a:ext cx="693848" cy="513616"/>
            </a:xfrm>
            <a:custGeom>
              <a:avLst/>
              <a:gdLst/>
              <a:ahLst/>
              <a:cxnLst/>
              <a:rect l="l" t="t" r="r" b="b"/>
              <a:pathLst>
                <a:path w="1850262" h="1369644" extrusionOk="0">
                  <a:moveTo>
                    <a:pt x="750570" y="896291"/>
                  </a:moveTo>
                  <a:cubicBezTo>
                    <a:pt x="720268" y="896291"/>
                    <a:pt x="695706" y="920821"/>
                    <a:pt x="695706" y="951084"/>
                  </a:cubicBezTo>
                  <a:cubicBezTo>
                    <a:pt x="695706" y="981347"/>
                    <a:pt x="720268" y="1005877"/>
                    <a:pt x="750570" y="1005877"/>
                  </a:cubicBezTo>
                  <a:cubicBezTo>
                    <a:pt x="780872" y="1005877"/>
                    <a:pt x="805434" y="981347"/>
                    <a:pt x="805434" y="951084"/>
                  </a:cubicBezTo>
                  <a:cubicBezTo>
                    <a:pt x="805434" y="920821"/>
                    <a:pt x="780872" y="896291"/>
                    <a:pt x="750570" y="896291"/>
                  </a:cubicBezTo>
                  <a:close/>
                  <a:moveTo>
                    <a:pt x="750570" y="1261643"/>
                  </a:moveTo>
                  <a:cubicBezTo>
                    <a:pt x="720268" y="1261643"/>
                    <a:pt x="695706" y="1286173"/>
                    <a:pt x="695706" y="1316437"/>
                  </a:cubicBezTo>
                  <a:cubicBezTo>
                    <a:pt x="695700" y="1325842"/>
                    <a:pt x="698151" y="1335088"/>
                    <a:pt x="702818" y="1343263"/>
                  </a:cubicBezTo>
                  <a:cubicBezTo>
                    <a:pt x="722274" y="1353473"/>
                    <a:pt x="742436" y="1362294"/>
                    <a:pt x="763143" y="1369645"/>
                  </a:cubicBezTo>
                  <a:cubicBezTo>
                    <a:pt x="792499" y="1362288"/>
                    <a:pt x="810324" y="1332558"/>
                    <a:pt x="802964" y="1303239"/>
                  </a:cubicBezTo>
                  <a:cubicBezTo>
                    <a:pt x="796906" y="1279128"/>
                    <a:pt x="775335" y="1262119"/>
                    <a:pt x="750443" y="1261833"/>
                  </a:cubicBezTo>
                  <a:close/>
                  <a:moveTo>
                    <a:pt x="527939" y="127"/>
                  </a:moveTo>
                  <a:cubicBezTo>
                    <a:pt x="507054" y="22050"/>
                    <a:pt x="507924" y="56734"/>
                    <a:pt x="529876" y="77592"/>
                  </a:cubicBezTo>
                  <a:cubicBezTo>
                    <a:pt x="551828" y="98450"/>
                    <a:pt x="586556" y="97582"/>
                    <a:pt x="607441" y="75658"/>
                  </a:cubicBezTo>
                  <a:cubicBezTo>
                    <a:pt x="627590" y="54502"/>
                    <a:pt x="627590" y="21283"/>
                    <a:pt x="607441" y="127"/>
                  </a:cubicBezTo>
                  <a:close/>
                  <a:moveTo>
                    <a:pt x="567690" y="348357"/>
                  </a:moveTo>
                  <a:cubicBezTo>
                    <a:pt x="537388" y="348357"/>
                    <a:pt x="512826" y="372887"/>
                    <a:pt x="512826" y="403150"/>
                  </a:cubicBezTo>
                  <a:cubicBezTo>
                    <a:pt x="512731" y="405008"/>
                    <a:pt x="512731" y="406873"/>
                    <a:pt x="512826" y="408731"/>
                  </a:cubicBezTo>
                  <a:cubicBezTo>
                    <a:pt x="515912" y="438835"/>
                    <a:pt x="542855" y="460740"/>
                    <a:pt x="572999" y="457652"/>
                  </a:cubicBezTo>
                  <a:cubicBezTo>
                    <a:pt x="598875" y="455007"/>
                    <a:pt x="619328" y="434574"/>
                    <a:pt x="621983" y="408731"/>
                  </a:cubicBezTo>
                  <a:cubicBezTo>
                    <a:pt x="622186" y="406879"/>
                    <a:pt x="622294" y="405014"/>
                    <a:pt x="622300" y="403150"/>
                  </a:cubicBezTo>
                  <a:cubicBezTo>
                    <a:pt x="622300" y="372988"/>
                    <a:pt x="597891" y="348496"/>
                    <a:pt x="567690" y="348357"/>
                  </a:cubicBezTo>
                  <a:close/>
                  <a:moveTo>
                    <a:pt x="750570" y="165712"/>
                  </a:moveTo>
                  <a:cubicBezTo>
                    <a:pt x="720268" y="165712"/>
                    <a:pt x="695706" y="190242"/>
                    <a:pt x="695706" y="220505"/>
                  </a:cubicBezTo>
                  <a:cubicBezTo>
                    <a:pt x="695706" y="250769"/>
                    <a:pt x="720268" y="275299"/>
                    <a:pt x="750570" y="275299"/>
                  </a:cubicBezTo>
                  <a:cubicBezTo>
                    <a:pt x="780872" y="275299"/>
                    <a:pt x="805434" y="250769"/>
                    <a:pt x="805434" y="220505"/>
                  </a:cubicBezTo>
                  <a:cubicBezTo>
                    <a:pt x="805434" y="220486"/>
                    <a:pt x="805434" y="220461"/>
                    <a:pt x="805434" y="220442"/>
                  </a:cubicBezTo>
                  <a:cubicBezTo>
                    <a:pt x="805472" y="190179"/>
                    <a:pt x="780936" y="165623"/>
                    <a:pt x="750634" y="165585"/>
                  </a:cubicBezTo>
                  <a:cubicBezTo>
                    <a:pt x="750615" y="165585"/>
                    <a:pt x="750589" y="165585"/>
                    <a:pt x="750570" y="165585"/>
                  </a:cubicBezTo>
                  <a:close/>
                  <a:moveTo>
                    <a:pt x="933450" y="1078935"/>
                  </a:moveTo>
                  <a:cubicBezTo>
                    <a:pt x="931583" y="1078942"/>
                    <a:pt x="929716" y="1079049"/>
                    <a:pt x="927862" y="1079252"/>
                  </a:cubicBezTo>
                  <a:cubicBezTo>
                    <a:pt x="899884" y="1082112"/>
                    <a:pt x="878605" y="1105641"/>
                    <a:pt x="878586" y="1133729"/>
                  </a:cubicBezTo>
                  <a:cubicBezTo>
                    <a:pt x="878491" y="1135587"/>
                    <a:pt x="878491" y="1137451"/>
                    <a:pt x="878586" y="1139309"/>
                  </a:cubicBezTo>
                  <a:cubicBezTo>
                    <a:pt x="881272" y="1165159"/>
                    <a:pt x="901725" y="1185586"/>
                    <a:pt x="927608" y="1188268"/>
                  </a:cubicBezTo>
                  <a:cubicBezTo>
                    <a:pt x="929462" y="1188471"/>
                    <a:pt x="931329" y="1188579"/>
                    <a:pt x="933196" y="1188585"/>
                  </a:cubicBezTo>
                  <a:cubicBezTo>
                    <a:pt x="961333" y="1188535"/>
                    <a:pt x="984879" y="1167264"/>
                    <a:pt x="987743" y="1139309"/>
                  </a:cubicBezTo>
                  <a:cubicBezTo>
                    <a:pt x="987838" y="1137451"/>
                    <a:pt x="987838" y="1135587"/>
                    <a:pt x="987743" y="1133729"/>
                  </a:cubicBezTo>
                  <a:cubicBezTo>
                    <a:pt x="987812" y="1103637"/>
                    <a:pt x="963574" y="1079119"/>
                    <a:pt x="933450" y="1078808"/>
                  </a:cubicBezTo>
                  <a:close/>
                  <a:moveTo>
                    <a:pt x="750570" y="531001"/>
                  </a:moveTo>
                  <a:cubicBezTo>
                    <a:pt x="720268" y="531001"/>
                    <a:pt x="695706" y="555531"/>
                    <a:pt x="695706" y="585795"/>
                  </a:cubicBezTo>
                  <a:cubicBezTo>
                    <a:pt x="695706" y="616058"/>
                    <a:pt x="720268" y="640588"/>
                    <a:pt x="750570" y="640588"/>
                  </a:cubicBezTo>
                  <a:cubicBezTo>
                    <a:pt x="780872" y="640588"/>
                    <a:pt x="805434" y="616058"/>
                    <a:pt x="805434" y="585795"/>
                  </a:cubicBezTo>
                  <a:cubicBezTo>
                    <a:pt x="805434" y="555531"/>
                    <a:pt x="780872" y="531001"/>
                    <a:pt x="750570" y="531001"/>
                  </a:cubicBezTo>
                  <a:close/>
                  <a:moveTo>
                    <a:pt x="567690" y="713646"/>
                  </a:moveTo>
                  <a:cubicBezTo>
                    <a:pt x="537388" y="713646"/>
                    <a:pt x="512826" y="738176"/>
                    <a:pt x="512826" y="768439"/>
                  </a:cubicBezTo>
                  <a:cubicBezTo>
                    <a:pt x="512826" y="798702"/>
                    <a:pt x="537388" y="823233"/>
                    <a:pt x="567690" y="823233"/>
                  </a:cubicBezTo>
                  <a:cubicBezTo>
                    <a:pt x="597992" y="823233"/>
                    <a:pt x="622554" y="798702"/>
                    <a:pt x="622554" y="768439"/>
                  </a:cubicBezTo>
                  <a:cubicBezTo>
                    <a:pt x="622554" y="738176"/>
                    <a:pt x="597992" y="713646"/>
                    <a:pt x="567690" y="713646"/>
                  </a:cubicBezTo>
                  <a:close/>
                  <a:moveTo>
                    <a:pt x="384810" y="896291"/>
                  </a:moveTo>
                  <a:cubicBezTo>
                    <a:pt x="367494" y="896291"/>
                    <a:pt x="351193" y="904478"/>
                    <a:pt x="340868" y="918360"/>
                  </a:cubicBezTo>
                  <a:cubicBezTo>
                    <a:pt x="356699" y="948376"/>
                    <a:pt x="372872" y="977466"/>
                    <a:pt x="389382" y="1005624"/>
                  </a:cubicBezTo>
                  <a:cubicBezTo>
                    <a:pt x="419583" y="1003639"/>
                    <a:pt x="442455" y="977580"/>
                    <a:pt x="440461" y="947418"/>
                  </a:cubicBezTo>
                  <a:cubicBezTo>
                    <a:pt x="438544" y="918271"/>
                    <a:pt x="414052" y="895770"/>
                    <a:pt x="384810" y="896291"/>
                  </a:cubicBezTo>
                  <a:close/>
                  <a:moveTo>
                    <a:pt x="201930" y="348357"/>
                  </a:moveTo>
                  <a:cubicBezTo>
                    <a:pt x="171628" y="348357"/>
                    <a:pt x="147066" y="372887"/>
                    <a:pt x="147066" y="403150"/>
                  </a:cubicBezTo>
                  <a:cubicBezTo>
                    <a:pt x="146971" y="405008"/>
                    <a:pt x="146971" y="406873"/>
                    <a:pt x="147066" y="408731"/>
                  </a:cubicBezTo>
                  <a:cubicBezTo>
                    <a:pt x="150152" y="438835"/>
                    <a:pt x="177095" y="460740"/>
                    <a:pt x="207239" y="457652"/>
                  </a:cubicBezTo>
                  <a:cubicBezTo>
                    <a:pt x="233115" y="455007"/>
                    <a:pt x="253568" y="434574"/>
                    <a:pt x="256222" y="408731"/>
                  </a:cubicBezTo>
                  <a:cubicBezTo>
                    <a:pt x="256426" y="406879"/>
                    <a:pt x="256534" y="405014"/>
                    <a:pt x="256540" y="403150"/>
                  </a:cubicBezTo>
                  <a:cubicBezTo>
                    <a:pt x="256540" y="372988"/>
                    <a:pt x="232131" y="348496"/>
                    <a:pt x="201930" y="348357"/>
                  </a:cubicBezTo>
                  <a:close/>
                  <a:moveTo>
                    <a:pt x="19050" y="165585"/>
                  </a:moveTo>
                  <a:cubicBezTo>
                    <a:pt x="12548" y="165591"/>
                    <a:pt x="6098" y="166752"/>
                    <a:pt x="0" y="169010"/>
                  </a:cubicBezTo>
                  <a:cubicBezTo>
                    <a:pt x="15791" y="201226"/>
                    <a:pt x="31350" y="234077"/>
                    <a:pt x="46672" y="267562"/>
                  </a:cubicBezTo>
                  <a:cubicBezTo>
                    <a:pt x="72803" y="252303"/>
                    <a:pt x="81597" y="218787"/>
                    <a:pt x="66319" y="192690"/>
                  </a:cubicBezTo>
                  <a:cubicBezTo>
                    <a:pt x="56496" y="175916"/>
                    <a:pt x="38506" y="165598"/>
                    <a:pt x="19050" y="165585"/>
                  </a:cubicBezTo>
                  <a:close/>
                  <a:moveTo>
                    <a:pt x="162179" y="0"/>
                  </a:moveTo>
                  <a:cubicBezTo>
                    <a:pt x="141294" y="21924"/>
                    <a:pt x="142164" y="56607"/>
                    <a:pt x="164116" y="77465"/>
                  </a:cubicBezTo>
                  <a:cubicBezTo>
                    <a:pt x="186068" y="98324"/>
                    <a:pt x="220796" y="97455"/>
                    <a:pt x="241681" y="75531"/>
                  </a:cubicBezTo>
                  <a:cubicBezTo>
                    <a:pt x="261830" y="54375"/>
                    <a:pt x="261830" y="21156"/>
                    <a:pt x="241681" y="0"/>
                  </a:cubicBezTo>
                  <a:close/>
                  <a:moveTo>
                    <a:pt x="567690" y="1078808"/>
                  </a:moveTo>
                  <a:cubicBezTo>
                    <a:pt x="537388" y="1078808"/>
                    <a:pt x="512826" y="1103339"/>
                    <a:pt x="512826" y="1133602"/>
                  </a:cubicBezTo>
                  <a:cubicBezTo>
                    <a:pt x="512731" y="1135460"/>
                    <a:pt x="512731" y="1137324"/>
                    <a:pt x="512826" y="1139182"/>
                  </a:cubicBezTo>
                  <a:cubicBezTo>
                    <a:pt x="515912" y="1169287"/>
                    <a:pt x="542855" y="1191192"/>
                    <a:pt x="572999" y="1188103"/>
                  </a:cubicBezTo>
                  <a:cubicBezTo>
                    <a:pt x="598875" y="1185459"/>
                    <a:pt x="619328" y="1165026"/>
                    <a:pt x="621983" y="1139182"/>
                  </a:cubicBezTo>
                  <a:cubicBezTo>
                    <a:pt x="622186" y="1137331"/>
                    <a:pt x="622294" y="1135466"/>
                    <a:pt x="622300" y="1133602"/>
                  </a:cubicBezTo>
                  <a:cubicBezTo>
                    <a:pt x="622300" y="1103440"/>
                    <a:pt x="597891" y="1078948"/>
                    <a:pt x="567690" y="1078808"/>
                  </a:cubicBezTo>
                  <a:close/>
                  <a:moveTo>
                    <a:pt x="384810" y="165585"/>
                  </a:moveTo>
                  <a:cubicBezTo>
                    <a:pt x="354508" y="165585"/>
                    <a:pt x="329946" y="190115"/>
                    <a:pt x="329946" y="220379"/>
                  </a:cubicBezTo>
                  <a:cubicBezTo>
                    <a:pt x="329946" y="250642"/>
                    <a:pt x="354508" y="275172"/>
                    <a:pt x="384810" y="275172"/>
                  </a:cubicBezTo>
                  <a:cubicBezTo>
                    <a:pt x="415112" y="275172"/>
                    <a:pt x="439674" y="250642"/>
                    <a:pt x="439674" y="220379"/>
                  </a:cubicBezTo>
                  <a:cubicBezTo>
                    <a:pt x="439674" y="220359"/>
                    <a:pt x="439674" y="220334"/>
                    <a:pt x="439674" y="220315"/>
                  </a:cubicBezTo>
                  <a:cubicBezTo>
                    <a:pt x="439674" y="190090"/>
                    <a:pt x="415138" y="165585"/>
                    <a:pt x="384874" y="165585"/>
                  </a:cubicBezTo>
                  <a:cubicBezTo>
                    <a:pt x="384854" y="165585"/>
                    <a:pt x="384829" y="165585"/>
                    <a:pt x="384810" y="165585"/>
                  </a:cubicBezTo>
                  <a:close/>
                  <a:moveTo>
                    <a:pt x="933450" y="713519"/>
                  </a:moveTo>
                  <a:cubicBezTo>
                    <a:pt x="931590" y="713424"/>
                    <a:pt x="929723" y="713424"/>
                    <a:pt x="927862" y="713519"/>
                  </a:cubicBezTo>
                  <a:cubicBezTo>
                    <a:pt x="897700" y="716772"/>
                    <a:pt x="875894" y="743827"/>
                    <a:pt x="879151" y="773950"/>
                  </a:cubicBezTo>
                  <a:cubicBezTo>
                    <a:pt x="881920" y="799584"/>
                    <a:pt x="902195" y="819827"/>
                    <a:pt x="927862" y="822599"/>
                  </a:cubicBezTo>
                  <a:cubicBezTo>
                    <a:pt x="929704" y="822599"/>
                    <a:pt x="931545" y="822599"/>
                    <a:pt x="933450" y="822599"/>
                  </a:cubicBezTo>
                  <a:cubicBezTo>
                    <a:pt x="963752" y="822599"/>
                    <a:pt x="988314" y="798068"/>
                    <a:pt x="988314" y="767805"/>
                  </a:cubicBezTo>
                  <a:cubicBezTo>
                    <a:pt x="988314" y="737542"/>
                    <a:pt x="963752" y="713012"/>
                    <a:pt x="933450" y="713012"/>
                  </a:cubicBezTo>
                  <a:close/>
                  <a:moveTo>
                    <a:pt x="384810" y="530874"/>
                  </a:moveTo>
                  <a:cubicBezTo>
                    <a:pt x="354508" y="530874"/>
                    <a:pt x="329946" y="555404"/>
                    <a:pt x="329946" y="585668"/>
                  </a:cubicBezTo>
                  <a:cubicBezTo>
                    <a:pt x="329946" y="615931"/>
                    <a:pt x="354508" y="640461"/>
                    <a:pt x="384810" y="640461"/>
                  </a:cubicBezTo>
                  <a:cubicBezTo>
                    <a:pt x="415112" y="640461"/>
                    <a:pt x="439674" y="615931"/>
                    <a:pt x="439674" y="585668"/>
                  </a:cubicBezTo>
                  <a:cubicBezTo>
                    <a:pt x="439604" y="555455"/>
                    <a:pt x="415061" y="531001"/>
                    <a:pt x="384810" y="531001"/>
                  </a:cubicBezTo>
                  <a:close/>
                  <a:moveTo>
                    <a:pt x="1847850" y="165585"/>
                  </a:moveTo>
                  <a:cubicBezTo>
                    <a:pt x="1817586" y="165420"/>
                    <a:pt x="1792916" y="189786"/>
                    <a:pt x="1792745" y="220011"/>
                  </a:cubicBezTo>
                  <a:cubicBezTo>
                    <a:pt x="1792662" y="235485"/>
                    <a:pt x="1799139" y="250274"/>
                    <a:pt x="1810576" y="260712"/>
                  </a:cubicBezTo>
                  <a:cubicBezTo>
                    <a:pt x="1823911" y="229048"/>
                    <a:pt x="1837138" y="197440"/>
                    <a:pt x="1850263" y="165902"/>
                  </a:cubicBezTo>
                  <a:close/>
                  <a:moveTo>
                    <a:pt x="1427226" y="951084"/>
                  </a:moveTo>
                  <a:cubicBezTo>
                    <a:pt x="1427232" y="966767"/>
                    <a:pt x="1433982" y="981690"/>
                    <a:pt x="1445768" y="992052"/>
                  </a:cubicBezTo>
                  <a:cubicBezTo>
                    <a:pt x="1464818" y="962563"/>
                    <a:pt x="1483868" y="931868"/>
                    <a:pt x="1502346" y="900222"/>
                  </a:cubicBezTo>
                  <a:cubicBezTo>
                    <a:pt x="1474292" y="888978"/>
                    <a:pt x="1442422" y="902582"/>
                    <a:pt x="1431163" y="930600"/>
                  </a:cubicBezTo>
                  <a:cubicBezTo>
                    <a:pt x="1428560" y="937075"/>
                    <a:pt x="1427226" y="943981"/>
                    <a:pt x="1427226" y="950957"/>
                  </a:cubicBezTo>
                  <a:close/>
                  <a:moveTo>
                    <a:pt x="1482090" y="531001"/>
                  </a:moveTo>
                  <a:cubicBezTo>
                    <a:pt x="1451788" y="531001"/>
                    <a:pt x="1427226" y="555531"/>
                    <a:pt x="1427226" y="585795"/>
                  </a:cubicBezTo>
                  <a:cubicBezTo>
                    <a:pt x="1427226" y="616058"/>
                    <a:pt x="1451788" y="640588"/>
                    <a:pt x="1482090" y="640588"/>
                  </a:cubicBezTo>
                  <a:cubicBezTo>
                    <a:pt x="1512392" y="640588"/>
                    <a:pt x="1536954" y="616058"/>
                    <a:pt x="1536954" y="585795"/>
                  </a:cubicBezTo>
                  <a:cubicBezTo>
                    <a:pt x="1536954" y="555531"/>
                    <a:pt x="1512392" y="531001"/>
                    <a:pt x="1482090" y="531001"/>
                  </a:cubicBezTo>
                  <a:close/>
                  <a:moveTo>
                    <a:pt x="1259459" y="127"/>
                  </a:moveTo>
                  <a:cubicBezTo>
                    <a:pt x="1238574" y="22050"/>
                    <a:pt x="1239444" y="56734"/>
                    <a:pt x="1261396" y="77592"/>
                  </a:cubicBezTo>
                  <a:cubicBezTo>
                    <a:pt x="1283348" y="98450"/>
                    <a:pt x="1318076" y="97582"/>
                    <a:pt x="1338961" y="75658"/>
                  </a:cubicBezTo>
                  <a:cubicBezTo>
                    <a:pt x="1359110" y="54502"/>
                    <a:pt x="1359110" y="21283"/>
                    <a:pt x="1338961" y="127"/>
                  </a:cubicBezTo>
                  <a:close/>
                  <a:moveTo>
                    <a:pt x="1482090" y="165585"/>
                  </a:moveTo>
                  <a:cubicBezTo>
                    <a:pt x="1451788" y="165585"/>
                    <a:pt x="1427226" y="190115"/>
                    <a:pt x="1427226" y="220379"/>
                  </a:cubicBezTo>
                  <a:cubicBezTo>
                    <a:pt x="1427226" y="250642"/>
                    <a:pt x="1451788" y="275172"/>
                    <a:pt x="1482090" y="275172"/>
                  </a:cubicBezTo>
                  <a:cubicBezTo>
                    <a:pt x="1512392" y="275172"/>
                    <a:pt x="1536954" y="250642"/>
                    <a:pt x="1536954" y="220379"/>
                  </a:cubicBezTo>
                  <a:cubicBezTo>
                    <a:pt x="1536954" y="220359"/>
                    <a:pt x="1536954" y="220334"/>
                    <a:pt x="1536954" y="220315"/>
                  </a:cubicBezTo>
                  <a:cubicBezTo>
                    <a:pt x="1536922" y="190077"/>
                    <a:pt x="1512367" y="165585"/>
                    <a:pt x="1482090" y="165585"/>
                  </a:cubicBezTo>
                  <a:close/>
                  <a:moveTo>
                    <a:pt x="1625219" y="0"/>
                  </a:moveTo>
                  <a:cubicBezTo>
                    <a:pt x="1604334" y="21924"/>
                    <a:pt x="1605204" y="56607"/>
                    <a:pt x="1627156" y="77465"/>
                  </a:cubicBezTo>
                  <a:cubicBezTo>
                    <a:pt x="1649108" y="98324"/>
                    <a:pt x="1683836" y="97455"/>
                    <a:pt x="1704721" y="75531"/>
                  </a:cubicBezTo>
                  <a:cubicBezTo>
                    <a:pt x="1724870" y="54375"/>
                    <a:pt x="1724870" y="21156"/>
                    <a:pt x="1704721" y="0"/>
                  </a:cubicBezTo>
                  <a:close/>
                  <a:moveTo>
                    <a:pt x="1299210" y="348230"/>
                  </a:moveTo>
                  <a:cubicBezTo>
                    <a:pt x="1268908" y="348230"/>
                    <a:pt x="1244346" y="372760"/>
                    <a:pt x="1244346" y="403023"/>
                  </a:cubicBezTo>
                  <a:cubicBezTo>
                    <a:pt x="1244251" y="404881"/>
                    <a:pt x="1244251" y="406746"/>
                    <a:pt x="1244346" y="408604"/>
                  </a:cubicBezTo>
                  <a:cubicBezTo>
                    <a:pt x="1247604" y="438728"/>
                    <a:pt x="1274693" y="460505"/>
                    <a:pt x="1304855" y="457252"/>
                  </a:cubicBezTo>
                  <a:cubicBezTo>
                    <a:pt x="1330522" y="454487"/>
                    <a:pt x="1350791" y="434238"/>
                    <a:pt x="1353566" y="408604"/>
                  </a:cubicBezTo>
                  <a:cubicBezTo>
                    <a:pt x="1353566" y="406765"/>
                    <a:pt x="1353566" y="404926"/>
                    <a:pt x="1353566" y="403023"/>
                  </a:cubicBezTo>
                  <a:cubicBezTo>
                    <a:pt x="1353496" y="373007"/>
                    <a:pt x="1329265" y="348636"/>
                    <a:pt x="1299210" y="348357"/>
                  </a:cubicBezTo>
                  <a:close/>
                  <a:moveTo>
                    <a:pt x="1664970" y="348230"/>
                  </a:moveTo>
                  <a:cubicBezTo>
                    <a:pt x="1634668" y="348230"/>
                    <a:pt x="1610106" y="372760"/>
                    <a:pt x="1610106" y="403023"/>
                  </a:cubicBezTo>
                  <a:cubicBezTo>
                    <a:pt x="1610106" y="404926"/>
                    <a:pt x="1610106" y="406765"/>
                    <a:pt x="1610106" y="408604"/>
                  </a:cubicBezTo>
                  <a:cubicBezTo>
                    <a:pt x="1613192" y="438708"/>
                    <a:pt x="1640135" y="460613"/>
                    <a:pt x="1670279" y="457525"/>
                  </a:cubicBezTo>
                  <a:cubicBezTo>
                    <a:pt x="1696155" y="454880"/>
                    <a:pt x="1716608" y="434447"/>
                    <a:pt x="1719263" y="408604"/>
                  </a:cubicBezTo>
                  <a:cubicBezTo>
                    <a:pt x="1719466" y="406752"/>
                    <a:pt x="1719574" y="404888"/>
                    <a:pt x="1719580" y="403023"/>
                  </a:cubicBezTo>
                  <a:cubicBezTo>
                    <a:pt x="1719510" y="372912"/>
                    <a:pt x="1695120" y="348496"/>
                    <a:pt x="1664970" y="348357"/>
                  </a:cubicBezTo>
                  <a:close/>
                  <a:moveTo>
                    <a:pt x="1299210" y="713519"/>
                  </a:moveTo>
                  <a:cubicBezTo>
                    <a:pt x="1268908" y="713519"/>
                    <a:pt x="1244346" y="738049"/>
                    <a:pt x="1244346" y="768312"/>
                  </a:cubicBezTo>
                  <a:cubicBezTo>
                    <a:pt x="1244346" y="798576"/>
                    <a:pt x="1268908" y="823106"/>
                    <a:pt x="1299210" y="823106"/>
                  </a:cubicBezTo>
                  <a:cubicBezTo>
                    <a:pt x="1329512" y="823106"/>
                    <a:pt x="1354074" y="798576"/>
                    <a:pt x="1354074" y="768312"/>
                  </a:cubicBezTo>
                  <a:cubicBezTo>
                    <a:pt x="1354004" y="738100"/>
                    <a:pt x="1329462" y="713646"/>
                    <a:pt x="1299210" y="713646"/>
                  </a:cubicBezTo>
                  <a:close/>
                  <a:moveTo>
                    <a:pt x="1116330" y="1261516"/>
                  </a:moveTo>
                  <a:cubicBezTo>
                    <a:pt x="1086066" y="1261478"/>
                    <a:pt x="1061498" y="1285951"/>
                    <a:pt x="1061466" y="1316183"/>
                  </a:cubicBezTo>
                  <a:cubicBezTo>
                    <a:pt x="1061447" y="1331936"/>
                    <a:pt x="1068229" y="1346934"/>
                    <a:pt x="1080071" y="1357342"/>
                  </a:cubicBezTo>
                  <a:cubicBezTo>
                    <a:pt x="1111701" y="1342628"/>
                    <a:pt x="1141838" y="1324897"/>
                    <a:pt x="1170051" y="1304387"/>
                  </a:cubicBezTo>
                  <a:cubicBezTo>
                    <a:pt x="1164438" y="1279293"/>
                    <a:pt x="1142073" y="1261504"/>
                    <a:pt x="1116330" y="1261643"/>
                  </a:cubicBezTo>
                  <a:close/>
                  <a:moveTo>
                    <a:pt x="933450" y="348293"/>
                  </a:moveTo>
                  <a:cubicBezTo>
                    <a:pt x="931590" y="348198"/>
                    <a:pt x="929723" y="348198"/>
                    <a:pt x="927862" y="348293"/>
                  </a:cubicBezTo>
                  <a:cubicBezTo>
                    <a:pt x="899859" y="351160"/>
                    <a:pt x="878567" y="374719"/>
                    <a:pt x="878586" y="402833"/>
                  </a:cubicBezTo>
                  <a:cubicBezTo>
                    <a:pt x="878491" y="404691"/>
                    <a:pt x="878491" y="406556"/>
                    <a:pt x="878586" y="408414"/>
                  </a:cubicBezTo>
                  <a:cubicBezTo>
                    <a:pt x="881297" y="434250"/>
                    <a:pt x="901738" y="454665"/>
                    <a:pt x="927608" y="457373"/>
                  </a:cubicBezTo>
                  <a:cubicBezTo>
                    <a:pt x="929469" y="457468"/>
                    <a:pt x="931335" y="457468"/>
                    <a:pt x="933196" y="457373"/>
                  </a:cubicBezTo>
                  <a:cubicBezTo>
                    <a:pt x="961320" y="457353"/>
                    <a:pt x="984879" y="436102"/>
                    <a:pt x="987743" y="408160"/>
                  </a:cubicBezTo>
                  <a:cubicBezTo>
                    <a:pt x="987838" y="406302"/>
                    <a:pt x="987838" y="404437"/>
                    <a:pt x="987743" y="402579"/>
                  </a:cubicBezTo>
                  <a:cubicBezTo>
                    <a:pt x="987431" y="372760"/>
                    <a:pt x="963308" y="348667"/>
                    <a:pt x="933450" y="348357"/>
                  </a:cubicBezTo>
                  <a:close/>
                  <a:moveTo>
                    <a:pt x="1116330" y="896227"/>
                  </a:moveTo>
                  <a:cubicBezTo>
                    <a:pt x="1086028" y="896227"/>
                    <a:pt x="1061466" y="920757"/>
                    <a:pt x="1061466" y="951021"/>
                  </a:cubicBezTo>
                  <a:cubicBezTo>
                    <a:pt x="1061466" y="981284"/>
                    <a:pt x="1086028" y="1005814"/>
                    <a:pt x="1116330" y="1005814"/>
                  </a:cubicBezTo>
                  <a:cubicBezTo>
                    <a:pt x="1146632" y="1005814"/>
                    <a:pt x="1171194" y="981284"/>
                    <a:pt x="1171194" y="951021"/>
                  </a:cubicBezTo>
                  <a:cubicBezTo>
                    <a:pt x="1171156" y="920783"/>
                    <a:pt x="1146607" y="896291"/>
                    <a:pt x="1116330" y="896291"/>
                  </a:cubicBezTo>
                  <a:close/>
                  <a:moveTo>
                    <a:pt x="893636" y="127"/>
                  </a:moveTo>
                  <a:cubicBezTo>
                    <a:pt x="872788" y="22088"/>
                    <a:pt x="873709" y="56766"/>
                    <a:pt x="895699" y="77586"/>
                  </a:cubicBezTo>
                  <a:cubicBezTo>
                    <a:pt x="904494" y="85919"/>
                    <a:pt x="915803" y="91107"/>
                    <a:pt x="927862" y="92337"/>
                  </a:cubicBezTo>
                  <a:cubicBezTo>
                    <a:pt x="929716" y="92540"/>
                    <a:pt x="931583" y="92648"/>
                    <a:pt x="933450" y="92654"/>
                  </a:cubicBezTo>
                  <a:cubicBezTo>
                    <a:pt x="963752" y="92635"/>
                    <a:pt x="988301" y="68092"/>
                    <a:pt x="988282" y="37829"/>
                  </a:cubicBezTo>
                  <a:cubicBezTo>
                    <a:pt x="988276" y="23794"/>
                    <a:pt x="982878" y="10299"/>
                    <a:pt x="973201" y="127"/>
                  </a:cubicBezTo>
                  <a:close/>
                  <a:moveTo>
                    <a:pt x="1299210" y="1078808"/>
                  </a:moveTo>
                  <a:cubicBezTo>
                    <a:pt x="1268908" y="1078808"/>
                    <a:pt x="1244346" y="1103339"/>
                    <a:pt x="1244346" y="1133602"/>
                  </a:cubicBezTo>
                  <a:cubicBezTo>
                    <a:pt x="1244251" y="1135460"/>
                    <a:pt x="1244251" y="1137324"/>
                    <a:pt x="1244346" y="1139182"/>
                  </a:cubicBezTo>
                  <a:cubicBezTo>
                    <a:pt x="1247140" y="1166345"/>
                    <a:pt x="1269536" y="1187304"/>
                    <a:pt x="1296861" y="1188332"/>
                  </a:cubicBezTo>
                  <a:cubicBezTo>
                    <a:pt x="1315739" y="1167575"/>
                    <a:pt x="1334326" y="1145569"/>
                    <a:pt x="1352614" y="1122313"/>
                  </a:cubicBezTo>
                  <a:cubicBezTo>
                    <a:pt x="1347311" y="1097048"/>
                    <a:pt x="1325055" y="1078916"/>
                    <a:pt x="1299210" y="1078808"/>
                  </a:cubicBezTo>
                  <a:close/>
                  <a:moveTo>
                    <a:pt x="1116330" y="530874"/>
                  </a:moveTo>
                  <a:cubicBezTo>
                    <a:pt x="1086028" y="530874"/>
                    <a:pt x="1061466" y="555404"/>
                    <a:pt x="1061466" y="585668"/>
                  </a:cubicBezTo>
                  <a:cubicBezTo>
                    <a:pt x="1061466" y="615931"/>
                    <a:pt x="1086028" y="640461"/>
                    <a:pt x="1116330" y="640461"/>
                  </a:cubicBezTo>
                  <a:cubicBezTo>
                    <a:pt x="1146632" y="640461"/>
                    <a:pt x="1171194" y="615931"/>
                    <a:pt x="1171194" y="585668"/>
                  </a:cubicBezTo>
                  <a:cubicBezTo>
                    <a:pt x="1171124" y="555455"/>
                    <a:pt x="1146581" y="531001"/>
                    <a:pt x="1116330" y="531001"/>
                  </a:cubicBezTo>
                  <a:close/>
                  <a:moveTo>
                    <a:pt x="1116330" y="165585"/>
                  </a:moveTo>
                  <a:cubicBezTo>
                    <a:pt x="1086028" y="165585"/>
                    <a:pt x="1061466" y="190115"/>
                    <a:pt x="1061466" y="220379"/>
                  </a:cubicBezTo>
                  <a:cubicBezTo>
                    <a:pt x="1061466" y="250642"/>
                    <a:pt x="1086028" y="275172"/>
                    <a:pt x="1116330" y="275172"/>
                  </a:cubicBezTo>
                  <a:cubicBezTo>
                    <a:pt x="1146632" y="275172"/>
                    <a:pt x="1171194" y="250642"/>
                    <a:pt x="1171194" y="220379"/>
                  </a:cubicBezTo>
                  <a:cubicBezTo>
                    <a:pt x="1171194" y="220359"/>
                    <a:pt x="1171194" y="220334"/>
                    <a:pt x="1171194" y="220315"/>
                  </a:cubicBezTo>
                  <a:cubicBezTo>
                    <a:pt x="1171156" y="190077"/>
                    <a:pt x="1146607" y="165585"/>
                    <a:pt x="1116330" y="16558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5"/>
            <p:cNvSpPr/>
            <p:nvPr/>
          </p:nvSpPr>
          <p:spPr>
            <a:xfrm>
              <a:off x="4799544" y="1606595"/>
              <a:ext cx="693848" cy="513616"/>
            </a:xfrm>
            <a:custGeom>
              <a:avLst/>
              <a:gdLst/>
              <a:ahLst/>
              <a:cxnLst/>
              <a:rect l="l" t="t" r="r" b="b"/>
              <a:pathLst>
                <a:path w="1850262" h="1369644" extrusionOk="0">
                  <a:moveTo>
                    <a:pt x="750570" y="896291"/>
                  </a:moveTo>
                  <a:cubicBezTo>
                    <a:pt x="720268" y="896291"/>
                    <a:pt x="695706" y="920821"/>
                    <a:pt x="695706" y="951084"/>
                  </a:cubicBezTo>
                  <a:cubicBezTo>
                    <a:pt x="695706" y="981347"/>
                    <a:pt x="720268" y="1005877"/>
                    <a:pt x="750570" y="1005877"/>
                  </a:cubicBezTo>
                  <a:cubicBezTo>
                    <a:pt x="780872" y="1005877"/>
                    <a:pt x="805434" y="981347"/>
                    <a:pt x="805434" y="951084"/>
                  </a:cubicBezTo>
                  <a:cubicBezTo>
                    <a:pt x="805434" y="920821"/>
                    <a:pt x="780872" y="896291"/>
                    <a:pt x="750570" y="896291"/>
                  </a:cubicBezTo>
                  <a:close/>
                  <a:moveTo>
                    <a:pt x="750570" y="1261643"/>
                  </a:moveTo>
                  <a:cubicBezTo>
                    <a:pt x="720268" y="1261643"/>
                    <a:pt x="695706" y="1286173"/>
                    <a:pt x="695706" y="1316437"/>
                  </a:cubicBezTo>
                  <a:cubicBezTo>
                    <a:pt x="695700" y="1325842"/>
                    <a:pt x="698151" y="1335088"/>
                    <a:pt x="702818" y="1343263"/>
                  </a:cubicBezTo>
                  <a:cubicBezTo>
                    <a:pt x="722274" y="1353473"/>
                    <a:pt x="742436" y="1362294"/>
                    <a:pt x="763143" y="1369645"/>
                  </a:cubicBezTo>
                  <a:cubicBezTo>
                    <a:pt x="792499" y="1362288"/>
                    <a:pt x="810324" y="1332558"/>
                    <a:pt x="802964" y="1303239"/>
                  </a:cubicBezTo>
                  <a:cubicBezTo>
                    <a:pt x="796906" y="1279128"/>
                    <a:pt x="775335" y="1262119"/>
                    <a:pt x="750443" y="1261833"/>
                  </a:cubicBezTo>
                  <a:close/>
                  <a:moveTo>
                    <a:pt x="527939" y="127"/>
                  </a:moveTo>
                  <a:cubicBezTo>
                    <a:pt x="507054" y="22050"/>
                    <a:pt x="507924" y="56734"/>
                    <a:pt x="529876" y="77592"/>
                  </a:cubicBezTo>
                  <a:cubicBezTo>
                    <a:pt x="551828" y="98450"/>
                    <a:pt x="586556" y="97582"/>
                    <a:pt x="607441" y="75658"/>
                  </a:cubicBezTo>
                  <a:cubicBezTo>
                    <a:pt x="627590" y="54502"/>
                    <a:pt x="627590" y="21283"/>
                    <a:pt x="607441" y="127"/>
                  </a:cubicBezTo>
                  <a:close/>
                  <a:moveTo>
                    <a:pt x="567690" y="348357"/>
                  </a:moveTo>
                  <a:cubicBezTo>
                    <a:pt x="537388" y="348357"/>
                    <a:pt x="512826" y="372887"/>
                    <a:pt x="512826" y="403150"/>
                  </a:cubicBezTo>
                  <a:cubicBezTo>
                    <a:pt x="512731" y="405008"/>
                    <a:pt x="512731" y="406873"/>
                    <a:pt x="512826" y="408731"/>
                  </a:cubicBezTo>
                  <a:cubicBezTo>
                    <a:pt x="515912" y="438835"/>
                    <a:pt x="542855" y="460740"/>
                    <a:pt x="572999" y="457652"/>
                  </a:cubicBezTo>
                  <a:cubicBezTo>
                    <a:pt x="598875" y="455007"/>
                    <a:pt x="619328" y="434574"/>
                    <a:pt x="621983" y="408731"/>
                  </a:cubicBezTo>
                  <a:cubicBezTo>
                    <a:pt x="622186" y="406879"/>
                    <a:pt x="622294" y="405014"/>
                    <a:pt x="622300" y="403150"/>
                  </a:cubicBezTo>
                  <a:cubicBezTo>
                    <a:pt x="622300" y="372988"/>
                    <a:pt x="597891" y="348496"/>
                    <a:pt x="567690" y="348357"/>
                  </a:cubicBezTo>
                  <a:close/>
                  <a:moveTo>
                    <a:pt x="750570" y="165712"/>
                  </a:moveTo>
                  <a:cubicBezTo>
                    <a:pt x="720268" y="165712"/>
                    <a:pt x="695706" y="190242"/>
                    <a:pt x="695706" y="220505"/>
                  </a:cubicBezTo>
                  <a:cubicBezTo>
                    <a:pt x="695706" y="250769"/>
                    <a:pt x="720268" y="275299"/>
                    <a:pt x="750570" y="275299"/>
                  </a:cubicBezTo>
                  <a:cubicBezTo>
                    <a:pt x="780872" y="275299"/>
                    <a:pt x="805434" y="250769"/>
                    <a:pt x="805434" y="220505"/>
                  </a:cubicBezTo>
                  <a:cubicBezTo>
                    <a:pt x="805434" y="220486"/>
                    <a:pt x="805434" y="220461"/>
                    <a:pt x="805434" y="220442"/>
                  </a:cubicBezTo>
                  <a:cubicBezTo>
                    <a:pt x="805472" y="190179"/>
                    <a:pt x="780936" y="165623"/>
                    <a:pt x="750634" y="165585"/>
                  </a:cubicBezTo>
                  <a:cubicBezTo>
                    <a:pt x="750615" y="165585"/>
                    <a:pt x="750589" y="165585"/>
                    <a:pt x="750570" y="165585"/>
                  </a:cubicBezTo>
                  <a:close/>
                  <a:moveTo>
                    <a:pt x="933450" y="1078935"/>
                  </a:moveTo>
                  <a:cubicBezTo>
                    <a:pt x="931583" y="1078942"/>
                    <a:pt x="929716" y="1079049"/>
                    <a:pt x="927862" y="1079252"/>
                  </a:cubicBezTo>
                  <a:cubicBezTo>
                    <a:pt x="899884" y="1082112"/>
                    <a:pt x="878605" y="1105641"/>
                    <a:pt x="878586" y="1133729"/>
                  </a:cubicBezTo>
                  <a:cubicBezTo>
                    <a:pt x="878491" y="1135587"/>
                    <a:pt x="878491" y="1137451"/>
                    <a:pt x="878586" y="1139309"/>
                  </a:cubicBezTo>
                  <a:cubicBezTo>
                    <a:pt x="881272" y="1165159"/>
                    <a:pt x="901725" y="1185586"/>
                    <a:pt x="927608" y="1188268"/>
                  </a:cubicBezTo>
                  <a:cubicBezTo>
                    <a:pt x="929462" y="1188471"/>
                    <a:pt x="931329" y="1188579"/>
                    <a:pt x="933196" y="1188585"/>
                  </a:cubicBezTo>
                  <a:cubicBezTo>
                    <a:pt x="961333" y="1188535"/>
                    <a:pt x="984879" y="1167264"/>
                    <a:pt x="987743" y="1139309"/>
                  </a:cubicBezTo>
                  <a:cubicBezTo>
                    <a:pt x="987838" y="1137451"/>
                    <a:pt x="987838" y="1135587"/>
                    <a:pt x="987743" y="1133729"/>
                  </a:cubicBezTo>
                  <a:cubicBezTo>
                    <a:pt x="987812" y="1103637"/>
                    <a:pt x="963574" y="1079119"/>
                    <a:pt x="933450" y="1078808"/>
                  </a:cubicBezTo>
                  <a:close/>
                  <a:moveTo>
                    <a:pt x="750570" y="531001"/>
                  </a:moveTo>
                  <a:cubicBezTo>
                    <a:pt x="720268" y="531001"/>
                    <a:pt x="695706" y="555531"/>
                    <a:pt x="695706" y="585795"/>
                  </a:cubicBezTo>
                  <a:cubicBezTo>
                    <a:pt x="695706" y="616058"/>
                    <a:pt x="720268" y="640588"/>
                    <a:pt x="750570" y="640588"/>
                  </a:cubicBezTo>
                  <a:cubicBezTo>
                    <a:pt x="780872" y="640588"/>
                    <a:pt x="805434" y="616058"/>
                    <a:pt x="805434" y="585795"/>
                  </a:cubicBezTo>
                  <a:cubicBezTo>
                    <a:pt x="805434" y="555531"/>
                    <a:pt x="780872" y="531001"/>
                    <a:pt x="750570" y="531001"/>
                  </a:cubicBezTo>
                  <a:close/>
                  <a:moveTo>
                    <a:pt x="567690" y="713646"/>
                  </a:moveTo>
                  <a:cubicBezTo>
                    <a:pt x="537388" y="713646"/>
                    <a:pt x="512826" y="738176"/>
                    <a:pt x="512826" y="768439"/>
                  </a:cubicBezTo>
                  <a:cubicBezTo>
                    <a:pt x="512826" y="798702"/>
                    <a:pt x="537388" y="823233"/>
                    <a:pt x="567690" y="823233"/>
                  </a:cubicBezTo>
                  <a:cubicBezTo>
                    <a:pt x="597992" y="823233"/>
                    <a:pt x="622554" y="798702"/>
                    <a:pt x="622554" y="768439"/>
                  </a:cubicBezTo>
                  <a:cubicBezTo>
                    <a:pt x="622554" y="738176"/>
                    <a:pt x="597992" y="713646"/>
                    <a:pt x="567690" y="713646"/>
                  </a:cubicBezTo>
                  <a:close/>
                  <a:moveTo>
                    <a:pt x="384810" y="896291"/>
                  </a:moveTo>
                  <a:cubicBezTo>
                    <a:pt x="367494" y="896291"/>
                    <a:pt x="351193" y="904478"/>
                    <a:pt x="340868" y="918360"/>
                  </a:cubicBezTo>
                  <a:cubicBezTo>
                    <a:pt x="356699" y="948376"/>
                    <a:pt x="372872" y="977466"/>
                    <a:pt x="389382" y="1005624"/>
                  </a:cubicBezTo>
                  <a:cubicBezTo>
                    <a:pt x="419583" y="1003639"/>
                    <a:pt x="442455" y="977580"/>
                    <a:pt x="440461" y="947418"/>
                  </a:cubicBezTo>
                  <a:cubicBezTo>
                    <a:pt x="438544" y="918271"/>
                    <a:pt x="414052" y="895770"/>
                    <a:pt x="384810" y="896291"/>
                  </a:cubicBezTo>
                  <a:close/>
                  <a:moveTo>
                    <a:pt x="201930" y="348357"/>
                  </a:moveTo>
                  <a:cubicBezTo>
                    <a:pt x="171628" y="348357"/>
                    <a:pt x="147066" y="372887"/>
                    <a:pt x="147066" y="403150"/>
                  </a:cubicBezTo>
                  <a:cubicBezTo>
                    <a:pt x="146971" y="405008"/>
                    <a:pt x="146971" y="406873"/>
                    <a:pt x="147066" y="408731"/>
                  </a:cubicBezTo>
                  <a:cubicBezTo>
                    <a:pt x="150152" y="438835"/>
                    <a:pt x="177095" y="460740"/>
                    <a:pt x="207239" y="457652"/>
                  </a:cubicBezTo>
                  <a:cubicBezTo>
                    <a:pt x="233115" y="455007"/>
                    <a:pt x="253568" y="434574"/>
                    <a:pt x="256222" y="408731"/>
                  </a:cubicBezTo>
                  <a:cubicBezTo>
                    <a:pt x="256426" y="406879"/>
                    <a:pt x="256534" y="405014"/>
                    <a:pt x="256540" y="403150"/>
                  </a:cubicBezTo>
                  <a:cubicBezTo>
                    <a:pt x="256540" y="372988"/>
                    <a:pt x="232131" y="348496"/>
                    <a:pt x="201930" y="348357"/>
                  </a:cubicBezTo>
                  <a:close/>
                  <a:moveTo>
                    <a:pt x="19050" y="165585"/>
                  </a:moveTo>
                  <a:cubicBezTo>
                    <a:pt x="12548" y="165591"/>
                    <a:pt x="6098" y="166752"/>
                    <a:pt x="0" y="169010"/>
                  </a:cubicBezTo>
                  <a:cubicBezTo>
                    <a:pt x="15791" y="201226"/>
                    <a:pt x="31350" y="234077"/>
                    <a:pt x="46672" y="267562"/>
                  </a:cubicBezTo>
                  <a:cubicBezTo>
                    <a:pt x="72803" y="252303"/>
                    <a:pt x="81597" y="218787"/>
                    <a:pt x="66319" y="192690"/>
                  </a:cubicBezTo>
                  <a:cubicBezTo>
                    <a:pt x="56496" y="175916"/>
                    <a:pt x="38506" y="165598"/>
                    <a:pt x="19050" y="165585"/>
                  </a:cubicBezTo>
                  <a:close/>
                  <a:moveTo>
                    <a:pt x="162179" y="0"/>
                  </a:moveTo>
                  <a:cubicBezTo>
                    <a:pt x="141294" y="21924"/>
                    <a:pt x="142164" y="56607"/>
                    <a:pt x="164116" y="77465"/>
                  </a:cubicBezTo>
                  <a:cubicBezTo>
                    <a:pt x="186068" y="98324"/>
                    <a:pt x="220796" y="97455"/>
                    <a:pt x="241681" y="75531"/>
                  </a:cubicBezTo>
                  <a:cubicBezTo>
                    <a:pt x="261830" y="54375"/>
                    <a:pt x="261830" y="21156"/>
                    <a:pt x="241681" y="0"/>
                  </a:cubicBezTo>
                  <a:close/>
                  <a:moveTo>
                    <a:pt x="567690" y="1078808"/>
                  </a:moveTo>
                  <a:cubicBezTo>
                    <a:pt x="537388" y="1078808"/>
                    <a:pt x="512826" y="1103339"/>
                    <a:pt x="512826" y="1133602"/>
                  </a:cubicBezTo>
                  <a:cubicBezTo>
                    <a:pt x="512731" y="1135460"/>
                    <a:pt x="512731" y="1137324"/>
                    <a:pt x="512826" y="1139182"/>
                  </a:cubicBezTo>
                  <a:cubicBezTo>
                    <a:pt x="515912" y="1169287"/>
                    <a:pt x="542855" y="1191192"/>
                    <a:pt x="572999" y="1188103"/>
                  </a:cubicBezTo>
                  <a:cubicBezTo>
                    <a:pt x="598875" y="1185459"/>
                    <a:pt x="619328" y="1165026"/>
                    <a:pt x="621983" y="1139182"/>
                  </a:cubicBezTo>
                  <a:cubicBezTo>
                    <a:pt x="622186" y="1137331"/>
                    <a:pt x="622294" y="1135466"/>
                    <a:pt x="622300" y="1133602"/>
                  </a:cubicBezTo>
                  <a:cubicBezTo>
                    <a:pt x="622300" y="1103440"/>
                    <a:pt x="597891" y="1078948"/>
                    <a:pt x="567690" y="1078808"/>
                  </a:cubicBezTo>
                  <a:close/>
                  <a:moveTo>
                    <a:pt x="384810" y="165585"/>
                  </a:moveTo>
                  <a:cubicBezTo>
                    <a:pt x="354508" y="165585"/>
                    <a:pt x="329946" y="190115"/>
                    <a:pt x="329946" y="220379"/>
                  </a:cubicBezTo>
                  <a:cubicBezTo>
                    <a:pt x="329946" y="250642"/>
                    <a:pt x="354508" y="275172"/>
                    <a:pt x="384810" y="275172"/>
                  </a:cubicBezTo>
                  <a:cubicBezTo>
                    <a:pt x="415112" y="275172"/>
                    <a:pt x="439674" y="250642"/>
                    <a:pt x="439674" y="220379"/>
                  </a:cubicBezTo>
                  <a:cubicBezTo>
                    <a:pt x="439674" y="220359"/>
                    <a:pt x="439674" y="220334"/>
                    <a:pt x="439674" y="220315"/>
                  </a:cubicBezTo>
                  <a:cubicBezTo>
                    <a:pt x="439674" y="190090"/>
                    <a:pt x="415138" y="165585"/>
                    <a:pt x="384874" y="165585"/>
                  </a:cubicBezTo>
                  <a:cubicBezTo>
                    <a:pt x="384854" y="165585"/>
                    <a:pt x="384829" y="165585"/>
                    <a:pt x="384810" y="165585"/>
                  </a:cubicBezTo>
                  <a:close/>
                  <a:moveTo>
                    <a:pt x="933450" y="713519"/>
                  </a:moveTo>
                  <a:cubicBezTo>
                    <a:pt x="931590" y="713424"/>
                    <a:pt x="929723" y="713424"/>
                    <a:pt x="927862" y="713519"/>
                  </a:cubicBezTo>
                  <a:cubicBezTo>
                    <a:pt x="897700" y="716772"/>
                    <a:pt x="875894" y="743827"/>
                    <a:pt x="879151" y="773950"/>
                  </a:cubicBezTo>
                  <a:cubicBezTo>
                    <a:pt x="881920" y="799584"/>
                    <a:pt x="902195" y="819827"/>
                    <a:pt x="927862" y="822599"/>
                  </a:cubicBezTo>
                  <a:cubicBezTo>
                    <a:pt x="929704" y="822599"/>
                    <a:pt x="931545" y="822599"/>
                    <a:pt x="933450" y="822599"/>
                  </a:cubicBezTo>
                  <a:cubicBezTo>
                    <a:pt x="963752" y="822599"/>
                    <a:pt x="988314" y="798068"/>
                    <a:pt x="988314" y="767805"/>
                  </a:cubicBezTo>
                  <a:cubicBezTo>
                    <a:pt x="988314" y="737542"/>
                    <a:pt x="963752" y="713012"/>
                    <a:pt x="933450" y="713012"/>
                  </a:cubicBezTo>
                  <a:close/>
                  <a:moveTo>
                    <a:pt x="384810" y="530874"/>
                  </a:moveTo>
                  <a:cubicBezTo>
                    <a:pt x="354508" y="530874"/>
                    <a:pt x="329946" y="555404"/>
                    <a:pt x="329946" y="585668"/>
                  </a:cubicBezTo>
                  <a:cubicBezTo>
                    <a:pt x="329946" y="615931"/>
                    <a:pt x="354508" y="640461"/>
                    <a:pt x="384810" y="640461"/>
                  </a:cubicBezTo>
                  <a:cubicBezTo>
                    <a:pt x="415112" y="640461"/>
                    <a:pt x="439674" y="615931"/>
                    <a:pt x="439674" y="585668"/>
                  </a:cubicBezTo>
                  <a:cubicBezTo>
                    <a:pt x="439604" y="555455"/>
                    <a:pt x="415061" y="531001"/>
                    <a:pt x="384810" y="531001"/>
                  </a:cubicBezTo>
                  <a:close/>
                  <a:moveTo>
                    <a:pt x="1847850" y="165585"/>
                  </a:moveTo>
                  <a:cubicBezTo>
                    <a:pt x="1817586" y="165420"/>
                    <a:pt x="1792916" y="189786"/>
                    <a:pt x="1792745" y="220011"/>
                  </a:cubicBezTo>
                  <a:cubicBezTo>
                    <a:pt x="1792662" y="235485"/>
                    <a:pt x="1799139" y="250274"/>
                    <a:pt x="1810576" y="260712"/>
                  </a:cubicBezTo>
                  <a:cubicBezTo>
                    <a:pt x="1823911" y="229048"/>
                    <a:pt x="1837138" y="197440"/>
                    <a:pt x="1850263" y="165902"/>
                  </a:cubicBezTo>
                  <a:close/>
                  <a:moveTo>
                    <a:pt x="1427226" y="951084"/>
                  </a:moveTo>
                  <a:cubicBezTo>
                    <a:pt x="1427232" y="966767"/>
                    <a:pt x="1433982" y="981690"/>
                    <a:pt x="1445768" y="992052"/>
                  </a:cubicBezTo>
                  <a:cubicBezTo>
                    <a:pt x="1464818" y="962563"/>
                    <a:pt x="1483868" y="931868"/>
                    <a:pt x="1502346" y="900222"/>
                  </a:cubicBezTo>
                  <a:cubicBezTo>
                    <a:pt x="1474292" y="888978"/>
                    <a:pt x="1442422" y="902582"/>
                    <a:pt x="1431163" y="930600"/>
                  </a:cubicBezTo>
                  <a:cubicBezTo>
                    <a:pt x="1428560" y="937075"/>
                    <a:pt x="1427226" y="943981"/>
                    <a:pt x="1427226" y="950957"/>
                  </a:cubicBezTo>
                  <a:close/>
                  <a:moveTo>
                    <a:pt x="1482090" y="531001"/>
                  </a:moveTo>
                  <a:cubicBezTo>
                    <a:pt x="1451788" y="531001"/>
                    <a:pt x="1427226" y="555531"/>
                    <a:pt x="1427226" y="585795"/>
                  </a:cubicBezTo>
                  <a:cubicBezTo>
                    <a:pt x="1427226" y="616058"/>
                    <a:pt x="1451788" y="640588"/>
                    <a:pt x="1482090" y="640588"/>
                  </a:cubicBezTo>
                  <a:cubicBezTo>
                    <a:pt x="1512392" y="640588"/>
                    <a:pt x="1536954" y="616058"/>
                    <a:pt x="1536954" y="585795"/>
                  </a:cubicBezTo>
                  <a:cubicBezTo>
                    <a:pt x="1536954" y="555531"/>
                    <a:pt x="1512392" y="531001"/>
                    <a:pt x="1482090" y="531001"/>
                  </a:cubicBezTo>
                  <a:close/>
                  <a:moveTo>
                    <a:pt x="1259459" y="127"/>
                  </a:moveTo>
                  <a:cubicBezTo>
                    <a:pt x="1238574" y="22050"/>
                    <a:pt x="1239444" y="56734"/>
                    <a:pt x="1261396" y="77592"/>
                  </a:cubicBezTo>
                  <a:cubicBezTo>
                    <a:pt x="1283348" y="98450"/>
                    <a:pt x="1318076" y="97582"/>
                    <a:pt x="1338961" y="75658"/>
                  </a:cubicBezTo>
                  <a:cubicBezTo>
                    <a:pt x="1359110" y="54502"/>
                    <a:pt x="1359110" y="21283"/>
                    <a:pt x="1338961" y="127"/>
                  </a:cubicBezTo>
                  <a:close/>
                  <a:moveTo>
                    <a:pt x="1482090" y="165585"/>
                  </a:moveTo>
                  <a:cubicBezTo>
                    <a:pt x="1451788" y="165585"/>
                    <a:pt x="1427226" y="190115"/>
                    <a:pt x="1427226" y="220379"/>
                  </a:cubicBezTo>
                  <a:cubicBezTo>
                    <a:pt x="1427226" y="250642"/>
                    <a:pt x="1451788" y="275172"/>
                    <a:pt x="1482090" y="275172"/>
                  </a:cubicBezTo>
                  <a:cubicBezTo>
                    <a:pt x="1512392" y="275172"/>
                    <a:pt x="1536954" y="250642"/>
                    <a:pt x="1536954" y="220379"/>
                  </a:cubicBezTo>
                  <a:cubicBezTo>
                    <a:pt x="1536954" y="220359"/>
                    <a:pt x="1536954" y="220334"/>
                    <a:pt x="1536954" y="220315"/>
                  </a:cubicBezTo>
                  <a:cubicBezTo>
                    <a:pt x="1536922" y="190077"/>
                    <a:pt x="1512367" y="165585"/>
                    <a:pt x="1482090" y="165585"/>
                  </a:cubicBezTo>
                  <a:close/>
                  <a:moveTo>
                    <a:pt x="1625219" y="0"/>
                  </a:moveTo>
                  <a:cubicBezTo>
                    <a:pt x="1604334" y="21924"/>
                    <a:pt x="1605204" y="56607"/>
                    <a:pt x="1627156" y="77465"/>
                  </a:cubicBezTo>
                  <a:cubicBezTo>
                    <a:pt x="1649108" y="98324"/>
                    <a:pt x="1683836" y="97455"/>
                    <a:pt x="1704721" y="75531"/>
                  </a:cubicBezTo>
                  <a:cubicBezTo>
                    <a:pt x="1724870" y="54375"/>
                    <a:pt x="1724870" y="21156"/>
                    <a:pt x="1704721" y="0"/>
                  </a:cubicBezTo>
                  <a:close/>
                  <a:moveTo>
                    <a:pt x="1299210" y="348230"/>
                  </a:moveTo>
                  <a:cubicBezTo>
                    <a:pt x="1268908" y="348230"/>
                    <a:pt x="1244346" y="372760"/>
                    <a:pt x="1244346" y="403023"/>
                  </a:cubicBezTo>
                  <a:cubicBezTo>
                    <a:pt x="1244251" y="404881"/>
                    <a:pt x="1244251" y="406746"/>
                    <a:pt x="1244346" y="408604"/>
                  </a:cubicBezTo>
                  <a:cubicBezTo>
                    <a:pt x="1247604" y="438728"/>
                    <a:pt x="1274693" y="460505"/>
                    <a:pt x="1304855" y="457252"/>
                  </a:cubicBezTo>
                  <a:cubicBezTo>
                    <a:pt x="1330522" y="454487"/>
                    <a:pt x="1350791" y="434238"/>
                    <a:pt x="1353566" y="408604"/>
                  </a:cubicBezTo>
                  <a:cubicBezTo>
                    <a:pt x="1353566" y="406765"/>
                    <a:pt x="1353566" y="404926"/>
                    <a:pt x="1353566" y="403023"/>
                  </a:cubicBezTo>
                  <a:cubicBezTo>
                    <a:pt x="1353496" y="373007"/>
                    <a:pt x="1329265" y="348636"/>
                    <a:pt x="1299210" y="348357"/>
                  </a:cubicBezTo>
                  <a:close/>
                  <a:moveTo>
                    <a:pt x="1664970" y="348230"/>
                  </a:moveTo>
                  <a:cubicBezTo>
                    <a:pt x="1634668" y="348230"/>
                    <a:pt x="1610106" y="372760"/>
                    <a:pt x="1610106" y="403023"/>
                  </a:cubicBezTo>
                  <a:cubicBezTo>
                    <a:pt x="1610106" y="404926"/>
                    <a:pt x="1610106" y="406765"/>
                    <a:pt x="1610106" y="408604"/>
                  </a:cubicBezTo>
                  <a:cubicBezTo>
                    <a:pt x="1613192" y="438708"/>
                    <a:pt x="1640135" y="460613"/>
                    <a:pt x="1670279" y="457525"/>
                  </a:cubicBezTo>
                  <a:cubicBezTo>
                    <a:pt x="1696155" y="454880"/>
                    <a:pt x="1716608" y="434447"/>
                    <a:pt x="1719263" y="408604"/>
                  </a:cubicBezTo>
                  <a:cubicBezTo>
                    <a:pt x="1719466" y="406752"/>
                    <a:pt x="1719574" y="404888"/>
                    <a:pt x="1719580" y="403023"/>
                  </a:cubicBezTo>
                  <a:cubicBezTo>
                    <a:pt x="1719510" y="372912"/>
                    <a:pt x="1695120" y="348496"/>
                    <a:pt x="1664970" y="348357"/>
                  </a:cubicBezTo>
                  <a:close/>
                  <a:moveTo>
                    <a:pt x="1299210" y="713519"/>
                  </a:moveTo>
                  <a:cubicBezTo>
                    <a:pt x="1268908" y="713519"/>
                    <a:pt x="1244346" y="738049"/>
                    <a:pt x="1244346" y="768312"/>
                  </a:cubicBezTo>
                  <a:cubicBezTo>
                    <a:pt x="1244346" y="798576"/>
                    <a:pt x="1268908" y="823106"/>
                    <a:pt x="1299210" y="823106"/>
                  </a:cubicBezTo>
                  <a:cubicBezTo>
                    <a:pt x="1329512" y="823106"/>
                    <a:pt x="1354074" y="798576"/>
                    <a:pt x="1354074" y="768312"/>
                  </a:cubicBezTo>
                  <a:cubicBezTo>
                    <a:pt x="1354004" y="738100"/>
                    <a:pt x="1329462" y="713646"/>
                    <a:pt x="1299210" y="713646"/>
                  </a:cubicBezTo>
                  <a:close/>
                  <a:moveTo>
                    <a:pt x="1116330" y="1261516"/>
                  </a:moveTo>
                  <a:cubicBezTo>
                    <a:pt x="1086066" y="1261478"/>
                    <a:pt x="1061498" y="1285951"/>
                    <a:pt x="1061466" y="1316183"/>
                  </a:cubicBezTo>
                  <a:cubicBezTo>
                    <a:pt x="1061447" y="1331936"/>
                    <a:pt x="1068229" y="1346934"/>
                    <a:pt x="1080071" y="1357342"/>
                  </a:cubicBezTo>
                  <a:cubicBezTo>
                    <a:pt x="1111701" y="1342628"/>
                    <a:pt x="1141838" y="1324897"/>
                    <a:pt x="1170051" y="1304387"/>
                  </a:cubicBezTo>
                  <a:cubicBezTo>
                    <a:pt x="1164438" y="1279293"/>
                    <a:pt x="1142073" y="1261504"/>
                    <a:pt x="1116330" y="1261643"/>
                  </a:cubicBezTo>
                  <a:close/>
                  <a:moveTo>
                    <a:pt x="933450" y="348293"/>
                  </a:moveTo>
                  <a:cubicBezTo>
                    <a:pt x="931590" y="348198"/>
                    <a:pt x="929723" y="348198"/>
                    <a:pt x="927862" y="348293"/>
                  </a:cubicBezTo>
                  <a:cubicBezTo>
                    <a:pt x="899859" y="351160"/>
                    <a:pt x="878567" y="374719"/>
                    <a:pt x="878586" y="402833"/>
                  </a:cubicBezTo>
                  <a:cubicBezTo>
                    <a:pt x="878491" y="404691"/>
                    <a:pt x="878491" y="406556"/>
                    <a:pt x="878586" y="408414"/>
                  </a:cubicBezTo>
                  <a:cubicBezTo>
                    <a:pt x="881297" y="434250"/>
                    <a:pt x="901738" y="454665"/>
                    <a:pt x="927608" y="457373"/>
                  </a:cubicBezTo>
                  <a:cubicBezTo>
                    <a:pt x="929469" y="457468"/>
                    <a:pt x="931335" y="457468"/>
                    <a:pt x="933196" y="457373"/>
                  </a:cubicBezTo>
                  <a:cubicBezTo>
                    <a:pt x="961320" y="457353"/>
                    <a:pt x="984879" y="436102"/>
                    <a:pt x="987743" y="408160"/>
                  </a:cubicBezTo>
                  <a:cubicBezTo>
                    <a:pt x="987838" y="406302"/>
                    <a:pt x="987838" y="404437"/>
                    <a:pt x="987743" y="402579"/>
                  </a:cubicBezTo>
                  <a:cubicBezTo>
                    <a:pt x="987431" y="372760"/>
                    <a:pt x="963308" y="348667"/>
                    <a:pt x="933450" y="348357"/>
                  </a:cubicBezTo>
                  <a:close/>
                  <a:moveTo>
                    <a:pt x="1116330" y="896227"/>
                  </a:moveTo>
                  <a:cubicBezTo>
                    <a:pt x="1086028" y="896227"/>
                    <a:pt x="1061466" y="920757"/>
                    <a:pt x="1061466" y="951021"/>
                  </a:cubicBezTo>
                  <a:cubicBezTo>
                    <a:pt x="1061466" y="981284"/>
                    <a:pt x="1086028" y="1005814"/>
                    <a:pt x="1116330" y="1005814"/>
                  </a:cubicBezTo>
                  <a:cubicBezTo>
                    <a:pt x="1146632" y="1005814"/>
                    <a:pt x="1171194" y="981284"/>
                    <a:pt x="1171194" y="951021"/>
                  </a:cubicBezTo>
                  <a:cubicBezTo>
                    <a:pt x="1171156" y="920783"/>
                    <a:pt x="1146607" y="896291"/>
                    <a:pt x="1116330" y="896291"/>
                  </a:cubicBezTo>
                  <a:close/>
                  <a:moveTo>
                    <a:pt x="893636" y="127"/>
                  </a:moveTo>
                  <a:cubicBezTo>
                    <a:pt x="872788" y="22088"/>
                    <a:pt x="873709" y="56766"/>
                    <a:pt x="895699" y="77586"/>
                  </a:cubicBezTo>
                  <a:cubicBezTo>
                    <a:pt x="904494" y="85919"/>
                    <a:pt x="915803" y="91107"/>
                    <a:pt x="927862" y="92337"/>
                  </a:cubicBezTo>
                  <a:cubicBezTo>
                    <a:pt x="929716" y="92540"/>
                    <a:pt x="931583" y="92648"/>
                    <a:pt x="933450" y="92654"/>
                  </a:cubicBezTo>
                  <a:cubicBezTo>
                    <a:pt x="963752" y="92635"/>
                    <a:pt x="988301" y="68092"/>
                    <a:pt x="988282" y="37829"/>
                  </a:cubicBezTo>
                  <a:cubicBezTo>
                    <a:pt x="988276" y="23794"/>
                    <a:pt x="982878" y="10299"/>
                    <a:pt x="973201" y="127"/>
                  </a:cubicBezTo>
                  <a:close/>
                  <a:moveTo>
                    <a:pt x="1299210" y="1078808"/>
                  </a:moveTo>
                  <a:cubicBezTo>
                    <a:pt x="1268908" y="1078808"/>
                    <a:pt x="1244346" y="1103339"/>
                    <a:pt x="1244346" y="1133602"/>
                  </a:cubicBezTo>
                  <a:cubicBezTo>
                    <a:pt x="1244251" y="1135460"/>
                    <a:pt x="1244251" y="1137324"/>
                    <a:pt x="1244346" y="1139182"/>
                  </a:cubicBezTo>
                  <a:cubicBezTo>
                    <a:pt x="1247140" y="1166345"/>
                    <a:pt x="1269536" y="1187304"/>
                    <a:pt x="1296861" y="1188332"/>
                  </a:cubicBezTo>
                  <a:cubicBezTo>
                    <a:pt x="1315739" y="1167575"/>
                    <a:pt x="1334326" y="1145569"/>
                    <a:pt x="1352614" y="1122313"/>
                  </a:cubicBezTo>
                  <a:cubicBezTo>
                    <a:pt x="1347311" y="1097048"/>
                    <a:pt x="1325055" y="1078916"/>
                    <a:pt x="1299210" y="1078808"/>
                  </a:cubicBezTo>
                  <a:close/>
                  <a:moveTo>
                    <a:pt x="1116330" y="530874"/>
                  </a:moveTo>
                  <a:cubicBezTo>
                    <a:pt x="1086028" y="530874"/>
                    <a:pt x="1061466" y="555404"/>
                    <a:pt x="1061466" y="585668"/>
                  </a:cubicBezTo>
                  <a:cubicBezTo>
                    <a:pt x="1061466" y="615931"/>
                    <a:pt x="1086028" y="640461"/>
                    <a:pt x="1116330" y="640461"/>
                  </a:cubicBezTo>
                  <a:cubicBezTo>
                    <a:pt x="1146632" y="640461"/>
                    <a:pt x="1171194" y="615931"/>
                    <a:pt x="1171194" y="585668"/>
                  </a:cubicBezTo>
                  <a:cubicBezTo>
                    <a:pt x="1171124" y="555455"/>
                    <a:pt x="1146581" y="531001"/>
                    <a:pt x="1116330" y="531001"/>
                  </a:cubicBezTo>
                  <a:close/>
                  <a:moveTo>
                    <a:pt x="1116330" y="165585"/>
                  </a:moveTo>
                  <a:cubicBezTo>
                    <a:pt x="1086028" y="165585"/>
                    <a:pt x="1061466" y="190115"/>
                    <a:pt x="1061466" y="220379"/>
                  </a:cubicBezTo>
                  <a:cubicBezTo>
                    <a:pt x="1061466" y="250642"/>
                    <a:pt x="1086028" y="275172"/>
                    <a:pt x="1116330" y="275172"/>
                  </a:cubicBezTo>
                  <a:cubicBezTo>
                    <a:pt x="1146632" y="275172"/>
                    <a:pt x="1171194" y="250642"/>
                    <a:pt x="1171194" y="220379"/>
                  </a:cubicBezTo>
                  <a:cubicBezTo>
                    <a:pt x="1171194" y="220359"/>
                    <a:pt x="1171194" y="220334"/>
                    <a:pt x="1171194" y="220315"/>
                  </a:cubicBezTo>
                  <a:cubicBezTo>
                    <a:pt x="1171156" y="190077"/>
                    <a:pt x="1146607" y="165585"/>
                    <a:pt x="1116330" y="16558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5"/>
            <p:cNvSpPr/>
            <p:nvPr/>
          </p:nvSpPr>
          <p:spPr>
            <a:xfrm rot="10800000" flipH="1">
              <a:off x="4377375" y="1454281"/>
              <a:ext cx="389112" cy="153155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5"/>
            <p:cNvSpPr/>
            <p:nvPr/>
          </p:nvSpPr>
          <p:spPr>
            <a:xfrm flipH="1">
              <a:off x="774577" y="1131008"/>
              <a:ext cx="683038" cy="475637"/>
            </a:xfrm>
            <a:custGeom>
              <a:avLst/>
              <a:gdLst/>
              <a:ahLst/>
              <a:cxnLst/>
              <a:rect l="l" t="t" r="r" b="b"/>
              <a:pathLst>
                <a:path w="1821434" h="1268365" extrusionOk="0">
                  <a:moveTo>
                    <a:pt x="840804" y="0"/>
                  </a:moveTo>
                  <a:cubicBezTo>
                    <a:pt x="537718" y="0"/>
                    <a:pt x="314134" y="728422"/>
                    <a:pt x="0" y="1268366"/>
                  </a:cubicBezTo>
                  <a:lnTo>
                    <a:pt x="1821435" y="1268366"/>
                  </a:lnTo>
                  <a:cubicBezTo>
                    <a:pt x="1438784" y="781440"/>
                    <a:pt x="1172337" y="0"/>
                    <a:pt x="840804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5"/>
            <p:cNvSpPr/>
            <p:nvPr/>
          </p:nvSpPr>
          <p:spPr>
            <a:xfrm>
              <a:off x="4571564" y="989079"/>
              <a:ext cx="4572000" cy="1110066"/>
            </a:xfrm>
            <a:custGeom>
              <a:avLst/>
              <a:gdLst/>
              <a:ahLst/>
              <a:cxnLst/>
              <a:rect l="l" t="t" r="r" b="b"/>
              <a:pathLst>
                <a:path w="12192000" h="2960175" extrusionOk="0">
                  <a:moveTo>
                    <a:pt x="0" y="333390"/>
                  </a:moveTo>
                  <a:cubicBezTo>
                    <a:pt x="514350" y="333390"/>
                    <a:pt x="699072" y="1437375"/>
                    <a:pt x="1490980" y="1437375"/>
                  </a:cubicBezTo>
                  <a:cubicBezTo>
                    <a:pt x="2642870" y="1437375"/>
                    <a:pt x="2642870" y="0"/>
                    <a:pt x="3794697" y="0"/>
                  </a:cubicBezTo>
                  <a:cubicBezTo>
                    <a:pt x="4946523" y="0"/>
                    <a:pt x="4946650" y="2960175"/>
                    <a:pt x="6098413" y="2960175"/>
                  </a:cubicBezTo>
                  <a:cubicBezTo>
                    <a:pt x="7250176" y="2960175"/>
                    <a:pt x="7250303" y="571082"/>
                    <a:pt x="8402130" y="571082"/>
                  </a:cubicBezTo>
                  <a:cubicBezTo>
                    <a:pt x="9553956" y="571082"/>
                    <a:pt x="9490519" y="2769920"/>
                    <a:pt x="10642600" y="2769920"/>
                  </a:cubicBezTo>
                  <a:cubicBezTo>
                    <a:pt x="11588052" y="2769920"/>
                    <a:pt x="11586337" y="903964"/>
                    <a:pt x="12192000" y="235155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5"/>
            <p:cNvSpPr/>
            <p:nvPr/>
          </p:nvSpPr>
          <p:spPr>
            <a:xfrm flipH="1">
              <a:off x="218" y="989079"/>
              <a:ext cx="4572000" cy="1110066"/>
            </a:xfrm>
            <a:custGeom>
              <a:avLst/>
              <a:gdLst/>
              <a:ahLst/>
              <a:cxnLst/>
              <a:rect l="l" t="t" r="r" b="b"/>
              <a:pathLst>
                <a:path w="12192000" h="2960175" extrusionOk="0">
                  <a:moveTo>
                    <a:pt x="0" y="333390"/>
                  </a:moveTo>
                  <a:cubicBezTo>
                    <a:pt x="514350" y="333390"/>
                    <a:pt x="699072" y="1437375"/>
                    <a:pt x="1490980" y="1437375"/>
                  </a:cubicBezTo>
                  <a:cubicBezTo>
                    <a:pt x="2642870" y="1437375"/>
                    <a:pt x="2642870" y="0"/>
                    <a:pt x="3794697" y="0"/>
                  </a:cubicBezTo>
                  <a:cubicBezTo>
                    <a:pt x="4946523" y="0"/>
                    <a:pt x="4946650" y="2960175"/>
                    <a:pt x="6098413" y="2960175"/>
                  </a:cubicBezTo>
                  <a:cubicBezTo>
                    <a:pt x="7250176" y="2960175"/>
                    <a:pt x="7250303" y="571082"/>
                    <a:pt x="8402130" y="571082"/>
                  </a:cubicBezTo>
                  <a:cubicBezTo>
                    <a:pt x="9553956" y="571082"/>
                    <a:pt x="9490519" y="2769920"/>
                    <a:pt x="10642600" y="2769920"/>
                  </a:cubicBezTo>
                  <a:cubicBezTo>
                    <a:pt x="11588052" y="2769920"/>
                    <a:pt x="11586337" y="903964"/>
                    <a:pt x="12192000" y="235155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4" name="Google Shape;244;p5"/>
          <p:cNvGrpSpPr/>
          <p:nvPr/>
        </p:nvGrpSpPr>
        <p:grpSpPr>
          <a:xfrm>
            <a:off x="138350" y="3775000"/>
            <a:ext cx="8847940" cy="1250750"/>
            <a:chOff x="138350" y="260325"/>
            <a:chExt cx="8847940" cy="1250750"/>
          </a:xfrm>
        </p:grpSpPr>
        <p:sp>
          <p:nvSpPr>
            <p:cNvPr id="245" name="Google Shape;245;p5"/>
            <p:cNvSpPr/>
            <p:nvPr/>
          </p:nvSpPr>
          <p:spPr>
            <a:xfrm>
              <a:off x="1499675" y="12505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5"/>
            <p:cNvSpPr/>
            <p:nvPr/>
          </p:nvSpPr>
          <p:spPr>
            <a:xfrm>
              <a:off x="2661090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5"/>
            <p:cNvSpPr/>
            <p:nvPr/>
          </p:nvSpPr>
          <p:spPr>
            <a:xfrm>
              <a:off x="964725" y="13648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5"/>
            <p:cNvSpPr/>
            <p:nvPr/>
          </p:nvSpPr>
          <p:spPr>
            <a:xfrm>
              <a:off x="2853765" y="14338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5"/>
            <p:cNvSpPr/>
            <p:nvPr/>
          </p:nvSpPr>
          <p:spPr>
            <a:xfrm>
              <a:off x="6511800" y="2603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5"/>
            <p:cNvSpPr/>
            <p:nvPr/>
          </p:nvSpPr>
          <p:spPr>
            <a:xfrm>
              <a:off x="922865" y="3854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5"/>
            <p:cNvSpPr/>
            <p:nvPr/>
          </p:nvSpPr>
          <p:spPr>
            <a:xfrm>
              <a:off x="1669300" y="3521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5"/>
            <p:cNvSpPr/>
            <p:nvPr/>
          </p:nvSpPr>
          <p:spPr>
            <a:xfrm>
              <a:off x="138350" y="3663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5"/>
            <p:cNvSpPr/>
            <p:nvPr/>
          </p:nvSpPr>
          <p:spPr>
            <a:xfrm>
              <a:off x="5813290" y="108617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5"/>
            <p:cNvSpPr/>
            <p:nvPr/>
          </p:nvSpPr>
          <p:spPr>
            <a:xfrm>
              <a:off x="8192200" y="3521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5"/>
            <p:cNvSpPr/>
            <p:nvPr/>
          </p:nvSpPr>
          <p:spPr>
            <a:xfrm>
              <a:off x="3083050" y="5880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5"/>
            <p:cNvSpPr/>
            <p:nvPr/>
          </p:nvSpPr>
          <p:spPr>
            <a:xfrm>
              <a:off x="5905390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5"/>
            <p:cNvSpPr/>
            <p:nvPr/>
          </p:nvSpPr>
          <p:spPr>
            <a:xfrm>
              <a:off x="3321725" y="1144805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5"/>
            <p:cNvSpPr/>
            <p:nvPr/>
          </p:nvSpPr>
          <p:spPr>
            <a:xfrm>
              <a:off x="5550600" y="12505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5"/>
            <p:cNvSpPr/>
            <p:nvPr/>
          </p:nvSpPr>
          <p:spPr>
            <a:xfrm>
              <a:off x="7715565" y="11781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5"/>
            <p:cNvSpPr/>
            <p:nvPr/>
          </p:nvSpPr>
          <p:spPr>
            <a:xfrm>
              <a:off x="7255125" y="46268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5"/>
            <p:cNvSpPr/>
            <p:nvPr/>
          </p:nvSpPr>
          <p:spPr>
            <a:xfrm>
              <a:off x="8774600" y="14147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5"/>
            <p:cNvSpPr/>
            <p:nvPr/>
          </p:nvSpPr>
          <p:spPr>
            <a:xfrm>
              <a:off x="8928090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5"/>
            <p:cNvSpPr/>
            <p:nvPr/>
          </p:nvSpPr>
          <p:spPr>
            <a:xfrm>
              <a:off x="7494550" y="13506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5"/>
            <p:cNvSpPr/>
            <p:nvPr/>
          </p:nvSpPr>
          <p:spPr>
            <a:xfrm>
              <a:off x="4147815" y="6071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5"/>
            <p:cNvSpPr/>
            <p:nvPr/>
          </p:nvSpPr>
          <p:spPr>
            <a:xfrm>
              <a:off x="4901365" y="3854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5"/>
            <p:cNvSpPr/>
            <p:nvPr/>
          </p:nvSpPr>
          <p:spPr>
            <a:xfrm>
              <a:off x="5055300" y="4769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5"/>
            <p:cNvSpPr/>
            <p:nvPr/>
          </p:nvSpPr>
          <p:spPr>
            <a:xfrm>
              <a:off x="8316990" y="2603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5"/>
            <p:cNvSpPr/>
            <p:nvPr/>
          </p:nvSpPr>
          <p:spPr>
            <a:xfrm>
              <a:off x="364940" y="14338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5"/>
            <p:cNvSpPr/>
            <p:nvPr/>
          </p:nvSpPr>
          <p:spPr>
            <a:xfrm>
              <a:off x="194015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0" name="Google Shape;270;p5"/>
          <p:cNvSpPr/>
          <p:nvPr/>
        </p:nvSpPr>
        <p:spPr>
          <a:xfrm>
            <a:off x="4212739" y="916323"/>
            <a:ext cx="718522" cy="200800"/>
          </a:xfrm>
          <a:custGeom>
            <a:avLst/>
            <a:gdLst/>
            <a:ahLst/>
            <a:cxnLst/>
            <a:rect l="l" t="t" r="r" b="b"/>
            <a:pathLst>
              <a:path w="1562005" h="436521" extrusionOk="0">
                <a:moveTo>
                  <a:pt x="937260" y="436521"/>
                </a:moveTo>
                <a:cubicBezTo>
                  <a:pt x="896645" y="436521"/>
                  <a:pt x="890776" y="349597"/>
                  <a:pt x="885947" y="206493"/>
                </a:cubicBezTo>
                <a:cubicBezTo>
                  <a:pt x="883770" y="141015"/>
                  <a:pt x="879699" y="18979"/>
                  <a:pt x="861522" y="18979"/>
                </a:cubicBezTo>
                <a:cubicBezTo>
                  <a:pt x="841357" y="18979"/>
                  <a:pt x="830659" y="96889"/>
                  <a:pt x="823653" y="148417"/>
                </a:cubicBezTo>
                <a:cubicBezTo>
                  <a:pt x="812860" y="226611"/>
                  <a:pt x="803582" y="294177"/>
                  <a:pt x="766849" y="294177"/>
                </a:cubicBezTo>
                <a:cubicBezTo>
                  <a:pt x="746210" y="294177"/>
                  <a:pt x="739394" y="277001"/>
                  <a:pt x="734376" y="264475"/>
                </a:cubicBezTo>
                <a:cubicBezTo>
                  <a:pt x="729359" y="251949"/>
                  <a:pt x="726235" y="246729"/>
                  <a:pt x="719513" y="246729"/>
                </a:cubicBezTo>
                <a:cubicBezTo>
                  <a:pt x="706543" y="246729"/>
                  <a:pt x="701336" y="266752"/>
                  <a:pt x="694993" y="297214"/>
                </a:cubicBezTo>
                <a:cubicBezTo>
                  <a:pt x="687419" y="333939"/>
                  <a:pt x="677951" y="379584"/>
                  <a:pt x="634307" y="379584"/>
                </a:cubicBezTo>
                <a:cubicBezTo>
                  <a:pt x="597480" y="379584"/>
                  <a:pt x="590095" y="315624"/>
                  <a:pt x="582332" y="247773"/>
                </a:cubicBezTo>
                <a:cubicBezTo>
                  <a:pt x="576746" y="199281"/>
                  <a:pt x="569078" y="132854"/>
                  <a:pt x="549102" y="132854"/>
                </a:cubicBezTo>
                <a:cubicBezTo>
                  <a:pt x="538404" y="132854"/>
                  <a:pt x="527895" y="170813"/>
                  <a:pt x="520700" y="195486"/>
                </a:cubicBezTo>
                <a:cubicBezTo>
                  <a:pt x="508393" y="239328"/>
                  <a:pt x="495801" y="284688"/>
                  <a:pt x="463896" y="284688"/>
                </a:cubicBezTo>
                <a:cubicBezTo>
                  <a:pt x="443447" y="284688"/>
                  <a:pt x="433696" y="256219"/>
                  <a:pt x="422335" y="222341"/>
                </a:cubicBezTo>
                <a:cubicBezTo>
                  <a:pt x="415235" y="201274"/>
                  <a:pt x="403401" y="166068"/>
                  <a:pt x="392892" y="166068"/>
                </a:cubicBezTo>
                <a:cubicBezTo>
                  <a:pt x="382383" y="166068"/>
                  <a:pt x="376608" y="180492"/>
                  <a:pt x="369129" y="195770"/>
                </a:cubicBezTo>
                <a:cubicBezTo>
                  <a:pt x="357958" y="218450"/>
                  <a:pt x="344041" y="246729"/>
                  <a:pt x="312325" y="246729"/>
                </a:cubicBezTo>
                <a:lnTo>
                  <a:pt x="0" y="246729"/>
                </a:lnTo>
                <a:lnTo>
                  <a:pt x="0" y="227750"/>
                </a:lnTo>
                <a:lnTo>
                  <a:pt x="312420" y="227750"/>
                </a:lnTo>
                <a:cubicBezTo>
                  <a:pt x="331355" y="227750"/>
                  <a:pt x="340159" y="211713"/>
                  <a:pt x="352183" y="187325"/>
                </a:cubicBezTo>
                <a:cubicBezTo>
                  <a:pt x="361650" y="167586"/>
                  <a:pt x="371874" y="147089"/>
                  <a:pt x="392892" y="147089"/>
                </a:cubicBezTo>
                <a:cubicBezTo>
                  <a:pt x="416844" y="147089"/>
                  <a:pt x="428299" y="180682"/>
                  <a:pt x="440228" y="216268"/>
                </a:cubicBezTo>
                <a:cubicBezTo>
                  <a:pt x="445625" y="232305"/>
                  <a:pt x="456891" y="265709"/>
                  <a:pt x="463802" y="265709"/>
                </a:cubicBezTo>
                <a:cubicBezTo>
                  <a:pt x="481600" y="265709"/>
                  <a:pt x="493245" y="223954"/>
                  <a:pt x="502618" y="190361"/>
                </a:cubicBezTo>
                <a:cubicBezTo>
                  <a:pt x="514073" y="149366"/>
                  <a:pt x="523919" y="113875"/>
                  <a:pt x="549007" y="113875"/>
                </a:cubicBezTo>
                <a:cubicBezTo>
                  <a:pt x="585835" y="113875"/>
                  <a:pt x="593219" y="177835"/>
                  <a:pt x="600982" y="245686"/>
                </a:cubicBezTo>
                <a:cubicBezTo>
                  <a:pt x="606568" y="294177"/>
                  <a:pt x="614237" y="360604"/>
                  <a:pt x="634213" y="360604"/>
                </a:cubicBezTo>
                <a:cubicBezTo>
                  <a:pt x="660437" y="360604"/>
                  <a:pt x="667916" y="334034"/>
                  <a:pt x="676437" y="293418"/>
                </a:cubicBezTo>
                <a:cubicBezTo>
                  <a:pt x="683064" y="261154"/>
                  <a:pt x="690070" y="227750"/>
                  <a:pt x="719418" y="227750"/>
                </a:cubicBezTo>
                <a:cubicBezTo>
                  <a:pt x="740057" y="227750"/>
                  <a:pt x="746873" y="244926"/>
                  <a:pt x="751891" y="257453"/>
                </a:cubicBezTo>
                <a:cubicBezTo>
                  <a:pt x="756908" y="269979"/>
                  <a:pt x="760033" y="275198"/>
                  <a:pt x="766754" y="275198"/>
                </a:cubicBezTo>
                <a:cubicBezTo>
                  <a:pt x="786920" y="275198"/>
                  <a:pt x="797618" y="197289"/>
                  <a:pt x="804624" y="145760"/>
                </a:cubicBezTo>
                <a:cubicBezTo>
                  <a:pt x="815416" y="67566"/>
                  <a:pt x="824694" y="0"/>
                  <a:pt x="861427" y="0"/>
                </a:cubicBezTo>
                <a:cubicBezTo>
                  <a:pt x="896172" y="0"/>
                  <a:pt x="900432" y="74398"/>
                  <a:pt x="904787" y="205924"/>
                </a:cubicBezTo>
                <a:cubicBezTo>
                  <a:pt x="907438" y="285067"/>
                  <a:pt x="911888" y="417542"/>
                  <a:pt x="937165" y="417542"/>
                </a:cubicBezTo>
                <a:cubicBezTo>
                  <a:pt x="966419" y="417542"/>
                  <a:pt x="977212" y="315814"/>
                  <a:pt x="984502" y="248437"/>
                </a:cubicBezTo>
                <a:cubicBezTo>
                  <a:pt x="993401" y="163980"/>
                  <a:pt x="998797" y="123365"/>
                  <a:pt x="1022371" y="123365"/>
                </a:cubicBezTo>
                <a:cubicBezTo>
                  <a:pt x="1050773" y="123365"/>
                  <a:pt x="1061944" y="158856"/>
                  <a:pt x="1073494" y="196435"/>
                </a:cubicBezTo>
                <a:cubicBezTo>
                  <a:pt x="1085044" y="234013"/>
                  <a:pt x="1097636" y="275198"/>
                  <a:pt x="1126511" y="275198"/>
                </a:cubicBezTo>
                <a:cubicBezTo>
                  <a:pt x="1139481" y="275198"/>
                  <a:pt x="1146108" y="268460"/>
                  <a:pt x="1156711" y="256219"/>
                </a:cubicBezTo>
                <a:cubicBezTo>
                  <a:pt x="1167315" y="243977"/>
                  <a:pt x="1182462" y="227750"/>
                  <a:pt x="1211716" y="227750"/>
                </a:cubicBezTo>
                <a:lnTo>
                  <a:pt x="1562005" y="227750"/>
                </a:lnTo>
                <a:lnTo>
                  <a:pt x="1562005" y="246729"/>
                </a:lnTo>
                <a:lnTo>
                  <a:pt x="1211811" y="246729"/>
                </a:lnTo>
                <a:cubicBezTo>
                  <a:pt x="1191078" y="246729"/>
                  <a:pt x="1181705" y="257168"/>
                  <a:pt x="1170912" y="269315"/>
                </a:cubicBezTo>
                <a:cubicBezTo>
                  <a:pt x="1160120" y="281461"/>
                  <a:pt x="1148759" y="294177"/>
                  <a:pt x="1126606" y="294177"/>
                </a:cubicBezTo>
                <a:cubicBezTo>
                  <a:pt x="1083719" y="294177"/>
                  <a:pt x="1068666" y="245211"/>
                  <a:pt x="1055412" y="202033"/>
                </a:cubicBezTo>
                <a:cubicBezTo>
                  <a:pt x="1046607" y="173565"/>
                  <a:pt x="1037424" y="143198"/>
                  <a:pt x="1023128" y="142344"/>
                </a:cubicBezTo>
                <a:cubicBezTo>
                  <a:pt x="1013661" y="149746"/>
                  <a:pt x="1007697" y="207822"/>
                  <a:pt x="1003247" y="250430"/>
                </a:cubicBezTo>
                <a:cubicBezTo>
                  <a:pt x="993496" y="341910"/>
                  <a:pt x="983555" y="436521"/>
                  <a:pt x="937260" y="436521"/>
                </a:cubicBezTo>
                <a:close/>
              </a:path>
            </a:pathLst>
          </a:custGeom>
          <a:gradFill>
            <a:gsLst>
              <a:gs pos="0">
                <a:srgbClr val="8097FF">
                  <a:alpha val="0"/>
                </a:srgbClr>
              </a:gs>
              <a:gs pos="22000">
                <a:schemeClr val="accent1"/>
              </a:gs>
              <a:gs pos="76000">
                <a:schemeClr val="accent1"/>
              </a:gs>
              <a:gs pos="100000">
                <a:srgbClr val="8097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2" name="Google Shape;272;p6"/>
          <p:cNvGrpSpPr/>
          <p:nvPr/>
        </p:nvGrpSpPr>
        <p:grpSpPr>
          <a:xfrm>
            <a:off x="218" y="3708336"/>
            <a:ext cx="9143345" cy="1231682"/>
            <a:chOff x="218" y="898161"/>
            <a:chExt cx="9143345" cy="1231682"/>
          </a:xfrm>
        </p:grpSpPr>
        <p:sp>
          <p:nvSpPr>
            <p:cNvPr id="273" name="Google Shape;273;p6"/>
            <p:cNvSpPr/>
            <p:nvPr/>
          </p:nvSpPr>
          <p:spPr>
            <a:xfrm>
              <a:off x="4571575" y="1374616"/>
              <a:ext cx="236742" cy="232824"/>
            </a:xfrm>
            <a:custGeom>
              <a:avLst/>
              <a:gdLst/>
              <a:ahLst/>
              <a:cxnLst/>
              <a:rect l="l" t="t" r="r" b="b"/>
              <a:pathLst>
                <a:path w="618934" h="620864" extrusionOk="0">
                  <a:moveTo>
                    <a:pt x="0" y="0"/>
                  </a:moveTo>
                  <a:lnTo>
                    <a:pt x="0" y="620865"/>
                  </a:lnTo>
                  <a:lnTo>
                    <a:pt x="618935" y="620865"/>
                  </a:lnTo>
                  <a:cubicBezTo>
                    <a:pt x="480632" y="309101"/>
                    <a:pt x="339535" y="1459"/>
                    <a:pt x="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6"/>
            <p:cNvSpPr/>
            <p:nvPr/>
          </p:nvSpPr>
          <p:spPr>
            <a:xfrm flipH="1">
              <a:off x="4340118" y="1374612"/>
              <a:ext cx="232100" cy="232824"/>
            </a:xfrm>
            <a:custGeom>
              <a:avLst/>
              <a:gdLst/>
              <a:ahLst/>
              <a:cxnLst/>
              <a:rect l="l" t="t" r="r" b="b"/>
              <a:pathLst>
                <a:path w="618934" h="620864" extrusionOk="0">
                  <a:moveTo>
                    <a:pt x="0" y="0"/>
                  </a:moveTo>
                  <a:lnTo>
                    <a:pt x="0" y="620865"/>
                  </a:lnTo>
                  <a:lnTo>
                    <a:pt x="618935" y="620865"/>
                  </a:lnTo>
                  <a:cubicBezTo>
                    <a:pt x="480632" y="309101"/>
                    <a:pt x="339535" y="1459"/>
                    <a:pt x="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6"/>
            <p:cNvSpPr/>
            <p:nvPr/>
          </p:nvSpPr>
          <p:spPr>
            <a:xfrm>
              <a:off x="4765540" y="1606642"/>
              <a:ext cx="753451" cy="523201"/>
            </a:xfrm>
            <a:custGeom>
              <a:avLst/>
              <a:gdLst/>
              <a:ahLst/>
              <a:cxnLst/>
              <a:rect l="l" t="t" r="r" b="b"/>
              <a:pathLst>
                <a:path w="2009203" h="1395202" extrusionOk="0">
                  <a:moveTo>
                    <a:pt x="1005142" y="1395202"/>
                  </a:moveTo>
                  <a:cubicBezTo>
                    <a:pt x="1434656" y="1395202"/>
                    <a:pt x="1742377" y="650418"/>
                    <a:pt x="2009204" y="0"/>
                  </a:cubicBezTo>
                  <a:lnTo>
                    <a:pt x="0" y="0"/>
                  </a:lnTo>
                  <a:cubicBezTo>
                    <a:pt x="310706" y="521742"/>
                    <a:pt x="470408" y="1395202"/>
                    <a:pt x="1005142" y="1395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6"/>
            <p:cNvSpPr/>
            <p:nvPr/>
          </p:nvSpPr>
          <p:spPr>
            <a:xfrm>
              <a:off x="4803711" y="1606642"/>
              <a:ext cx="426243" cy="242789"/>
            </a:xfrm>
            <a:custGeom>
              <a:avLst/>
              <a:gdLst/>
              <a:ahLst/>
              <a:cxnLst/>
              <a:rect l="l" t="t" r="r" b="b"/>
              <a:pathLst>
                <a:path w="1136649" h="647437" extrusionOk="0">
                  <a:moveTo>
                    <a:pt x="632968" y="647437"/>
                  </a:moveTo>
                  <a:cubicBezTo>
                    <a:pt x="884492" y="647437"/>
                    <a:pt x="1023684" y="362626"/>
                    <a:pt x="1136650" y="0"/>
                  </a:cubicBezTo>
                  <a:lnTo>
                    <a:pt x="0" y="0"/>
                  </a:lnTo>
                  <a:cubicBezTo>
                    <a:pt x="142494" y="321467"/>
                    <a:pt x="282067" y="647437"/>
                    <a:pt x="632968" y="647437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6"/>
            <p:cNvSpPr/>
            <p:nvPr/>
          </p:nvSpPr>
          <p:spPr>
            <a:xfrm>
              <a:off x="5519015" y="1249917"/>
              <a:ext cx="481965" cy="356728"/>
            </a:xfrm>
            <a:custGeom>
              <a:avLst/>
              <a:gdLst/>
              <a:ahLst/>
              <a:cxnLst/>
              <a:rect l="l" t="t" r="r" b="b"/>
              <a:pathLst>
                <a:path w="1285240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285240" y="951274"/>
                  </a:lnTo>
                  <a:cubicBezTo>
                    <a:pt x="1028509" y="509883"/>
                    <a:pt x="837755" y="0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6"/>
            <p:cNvSpPr/>
            <p:nvPr/>
          </p:nvSpPr>
          <p:spPr>
            <a:xfrm>
              <a:off x="5229955" y="1040852"/>
              <a:ext cx="686062" cy="565794"/>
            </a:xfrm>
            <a:custGeom>
              <a:avLst/>
              <a:gdLst/>
              <a:ahLst/>
              <a:cxnLst/>
              <a:rect l="l" t="t" r="r" b="b"/>
              <a:pathLst>
                <a:path w="1829498" h="1508784" extrusionOk="0">
                  <a:moveTo>
                    <a:pt x="815658" y="0"/>
                  </a:moveTo>
                  <a:cubicBezTo>
                    <a:pt x="315468" y="0"/>
                    <a:pt x="197866" y="873714"/>
                    <a:pt x="0" y="1508784"/>
                  </a:cubicBezTo>
                  <a:lnTo>
                    <a:pt x="1829498" y="1508784"/>
                  </a:lnTo>
                  <a:cubicBezTo>
                    <a:pt x="1541526" y="928000"/>
                    <a:pt x="1355789" y="0"/>
                    <a:pt x="815658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6"/>
            <p:cNvSpPr/>
            <p:nvPr/>
          </p:nvSpPr>
          <p:spPr>
            <a:xfrm>
              <a:off x="5916017" y="1606642"/>
              <a:ext cx="392906" cy="171443"/>
            </a:xfrm>
            <a:custGeom>
              <a:avLst/>
              <a:gdLst/>
              <a:ahLst/>
              <a:cxnLst/>
              <a:rect l="l" t="t" r="r" b="b"/>
              <a:pathLst>
                <a:path w="1047750" h="457182" extrusionOk="0">
                  <a:moveTo>
                    <a:pt x="500190" y="457182"/>
                  </a:moveTo>
                  <a:cubicBezTo>
                    <a:pt x="745744" y="457182"/>
                    <a:pt x="914019" y="257605"/>
                    <a:pt x="1047750" y="0"/>
                  </a:cubicBezTo>
                  <a:lnTo>
                    <a:pt x="0" y="0"/>
                  </a:lnTo>
                  <a:cubicBezTo>
                    <a:pt x="131191" y="264645"/>
                    <a:pt x="283528" y="457182"/>
                    <a:pt x="500190" y="45718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6"/>
            <p:cNvSpPr/>
            <p:nvPr/>
          </p:nvSpPr>
          <p:spPr>
            <a:xfrm>
              <a:off x="7745341" y="1606642"/>
              <a:ext cx="493657" cy="242765"/>
            </a:xfrm>
            <a:custGeom>
              <a:avLst/>
              <a:gdLst/>
              <a:ahLst/>
              <a:cxnLst/>
              <a:rect l="l" t="t" r="r" b="b"/>
              <a:pathLst>
                <a:path w="1316418" h="647373" extrusionOk="0">
                  <a:moveTo>
                    <a:pt x="475298" y="345376"/>
                  </a:moveTo>
                  <a:cubicBezTo>
                    <a:pt x="465201" y="345376"/>
                    <a:pt x="457010" y="353551"/>
                    <a:pt x="457010" y="363640"/>
                  </a:cubicBezTo>
                  <a:cubicBezTo>
                    <a:pt x="457010" y="373730"/>
                    <a:pt x="465201" y="381905"/>
                    <a:pt x="475298" y="381905"/>
                  </a:cubicBezTo>
                  <a:cubicBezTo>
                    <a:pt x="485394" y="381905"/>
                    <a:pt x="493586" y="373730"/>
                    <a:pt x="493586" y="363640"/>
                  </a:cubicBezTo>
                  <a:cubicBezTo>
                    <a:pt x="493586" y="353551"/>
                    <a:pt x="485394" y="345376"/>
                    <a:pt x="475298" y="345376"/>
                  </a:cubicBezTo>
                  <a:close/>
                  <a:moveTo>
                    <a:pt x="475298" y="436698"/>
                  </a:moveTo>
                  <a:cubicBezTo>
                    <a:pt x="465201" y="436698"/>
                    <a:pt x="457010" y="444873"/>
                    <a:pt x="457010" y="454963"/>
                  </a:cubicBezTo>
                  <a:cubicBezTo>
                    <a:pt x="457010" y="465053"/>
                    <a:pt x="465201" y="473227"/>
                    <a:pt x="475298" y="473227"/>
                  </a:cubicBezTo>
                  <a:cubicBezTo>
                    <a:pt x="485394" y="473227"/>
                    <a:pt x="493586" y="465053"/>
                    <a:pt x="493586" y="454963"/>
                  </a:cubicBezTo>
                  <a:cubicBezTo>
                    <a:pt x="493586" y="444873"/>
                    <a:pt x="485394" y="436698"/>
                    <a:pt x="475298" y="436698"/>
                  </a:cubicBezTo>
                  <a:close/>
                  <a:moveTo>
                    <a:pt x="475298" y="528021"/>
                  </a:moveTo>
                  <a:cubicBezTo>
                    <a:pt x="465138" y="527983"/>
                    <a:pt x="456947" y="536164"/>
                    <a:pt x="456883" y="546285"/>
                  </a:cubicBezTo>
                  <a:cubicBezTo>
                    <a:pt x="456819" y="556407"/>
                    <a:pt x="465011" y="564638"/>
                    <a:pt x="475171" y="564676"/>
                  </a:cubicBezTo>
                  <a:cubicBezTo>
                    <a:pt x="485331" y="564714"/>
                    <a:pt x="493523" y="556533"/>
                    <a:pt x="493586" y="546412"/>
                  </a:cubicBezTo>
                  <a:cubicBezTo>
                    <a:pt x="493586" y="546367"/>
                    <a:pt x="493586" y="546330"/>
                    <a:pt x="493586" y="546285"/>
                  </a:cubicBezTo>
                  <a:cubicBezTo>
                    <a:pt x="493586" y="536195"/>
                    <a:pt x="485394" y="528021"/>
                    <a:pt x="475298" y="528021"/>
                  </a:cubicBezTo>
                  <a:close/>
                  <a:moveTo>
                    <a:pt x="429578" y="25748"/>
                  </a:moveTo>
                  <a:cubicBezTo>
                    <a:pt x="419481" y="25748"/>
                    <a:pt x="411290" y="33922"/>
                    <a:pt x="411290" y="44012"/>
                  </a:cubicBezTo>
                  <a:cubicBezTo>
                    <a:pt x="411290" y="54102"/>
                    <a:pt x="419481" y="62277"/>
                    <a:pt x="429578" y="62277"/>
                  </a:cubicBezTo>
                  <a:cubicBezTo>
                    <a:pt x="439675" y="62277"/>
                    <a:pt x="447866" y="54102"/>
                    <a:pt x="447866" y="44012"/>
                  </a:cubicBezTo>
                  <a:cubicBezTo>
                    <a:pt x="447739" y="33998"/>
                    <a:pt x="439611" y="25938"/>
                    <a:pt x="429578" y="25938"/>
                  </a:cubicBezTo>
                  <a:close/>
                  <a:moveTo>
                    <a:pt x="475298" y="162731"/>
                  </a:moveTo>
                  <a:cubicBezTo>
                    <a:pt x="465201" y="162731"/>
                    <a:pt x="457010" y="170906"/>
                    <a:pt x="457010" y="180996"/>
                  </a:cubicBezTo>
                  <a:cubicBezTo>
                    <a:pt x="457010" y="191086"/>
                    <a:pt x="465201" y="199260"/>
                    <a:pt x="475298" y="199260"/>
                  </a:cubicBezTo>
                  <a:cubicBezTo>
                    <a:pt x="485394" y="199260"/>
                    <a:pt x="493586" y="191086"/>
                    <a:pt x="493586" y="180996"/>
                  </a:cubicBezTo>
                  <a:cubicBezTo>
                    <a:pt x="493586" y="170906"/>
                    <a:pt x="485394" y="162731"/>
                    <a:pt x="475298" y="162731"/>
                  </a:cubicBezTo>
                  <a:close/>
                  <a:moveTo>
                    <a:pt x="521018" y="573682"/>
                  </a:moveTo>
                  <a:cubicBezTo>
                    <a:pt x="510922" y="573682"/>
                    <a:pt x="502730" y="581856"/>
                    <a:pt x="502730" y="591946"/>
                  </a:cubicBezTo>
                  <a:cubicBezTo>
                    <a:pt x="502730" y="591946"/>
                    <a:pt x="502730" y="591946"/>
                    <a:pt x="502730" y="592263"/>
                  </a:cubicBezTo>
                  <a:cubicBezTo>
                    <a:pt x="512826" y="596747"/>
                    <a:pt x="523113" y="600971"/>
                    <a:pt x="533591" y="604947"/>
                  </a:cubicBezTo>
                  <a:cubicBezTo>
                    <a:pt x="541020" y="598123"/>
                    <a:pt x="541528" y="586568"/>
                    <a:pt x="534670" y="579142"/>
                  </a:cubicBezTo>
                  <a:cubicBezTo>
                    <a:pt x="531114" y="575293"/>
                    <a:pt x="526098" y="573143"/>
                    <a:pt x="520891" y="573238"/>
                  </a:cubicBezTo>
                  <a:close/>
                  <a:moveTo>
                    <a:pt x="475298" y="254054"/>
                  </a:moveTo>
                  <a:cubicBezTo>
                    <a:pt x="465201" y="254054"/>
                    <a:pt x="457010" y="262228"/>
                    <a:pt x="457010" y="272318"/>
                  </a:cubicBezTo>
                  <a:cubicBezTo>
                    <a:pt x="457010" y="282408"/>
                    <a:pt x="465201" y="290583"/>
                    <a:pt x="475298" y="290583"/>
                  </a:cubicBezTo>
                  <a:cubicBezTo>
                    <a:pt x="485394" y="290583"/>
                    <a:pt x="493586" y="282408"/>
                    <a:pt x="493586" y="272318"/>
                  </a:cubicBezTo>
                  <a:cubicBezTo>
                    <a:pt x="493459" y="262304"/>
                    <a:pt x="485331" y="254244"/>
                    <a:pt x="475298" y="254244"/>
                  </a:cubicBezTo>
                  <a:close/>
                  <a:moveTo>
                    <a:pt x="475298" y="71409"/>
                  </a:moveTo>
                  <a:cubicBezTo>
                    <a:pt x="465201" y="71409"/>
                    <a:pt x="457010" y="79584"/>
                    <a:pt x="457010" y="89673"/>
                  </a:cubicBezTo>
                  <a:cubicBezTo>
                    <a:pt x="457010" y="99763"/>
                    <a:pt x="465201" y="107938"/>
                    <a:pt x="475298" y="107938"/>
                  </a:cubicBezTo>
                  <a:cubicBezTo>
                    <a:pt x="485394" y="107938"/>
                    <a:pt x="493586" y="99763"/>
                    <a:pt x="493586" y="89673"/>
                  </a:cubicBezTo>
                  <a:cubicBezTo>
                    <a:pt x="493586" y="79584"/>
                    <a:pt x="485394" y="71409"/>
                    <a:pt x="475298" y="71409"/>
                  </a:cubicBezTo>
                  <a:close/>
                  <a:moveTo>
                    <a:pt x="521018" y="482359"/>
                  </a:moveTo>
                  <a:cubicBezTo>
                    <a:pt x="510922" y="482359"/>
                    <a:pt x="502730" y="490534"/>
                    <a:pt x="502730" y="500624"/>
                  </a:cubicBezTo>
                  <a:cubicBezTo>
                    <a:pt x="502730" y="510714"/>
                    <a:pt x="510922" y="518888"/>
                    <a:pt x="521018" y="518888"/>
                  </a:cubicBezTo>
                  <a:cubicBezTo>
                    <a:pt x="531114" y="518888"/>
                    <a:pt x="539306" y="510714"/>
                    <a:pt x="539306" y="500624"/>
                  </a:cubicBezTo>
                  <a:cubicBezTo>
                    <a:pt x="539179" y="490610"/>
                    <a:pt x="531051" y="482550"/>
                    <a:pt x="521018" y="482550"/>
                  </a:cubicBezTo>
                  <a:close/>
                  <a:moveTo>
                    <a:pt x="383858" y="162731"/>
                  </a:moveTo>
                  <a:cubicBezTo>
                    <a:pt x="373762" y="162731"/>
                    <a:pt x="365570" y="170906"/>
                    <a:pt x="365570" y="180996"/>
                  </a:cubicBezTo>
                  <a:cubicBezTo>
                    <a:pt x="365570" y="191086"/>
                    <a:pt x="373762" y="199260"/>
                    <a:pt x="383858" y="199260"/>
                  </a:cubicBezTo>
                  <a:cubicBezTo>
                    <a:pt x="393954" y="199260"/>
                    <a:pt x="402146" y="191086"/>
                    <a:pt x="402146" y="180996"/>
                  </a:cubicBezTo>
                  <a:cubicBezTo>
                    <a:pt x="402146" y="170906"/>
                    <a:pt x="393954" y="162731"/>
                    <a:pt x="383858" y="162731"/>
                  </a:cubicBezTo>
                  <a:close/>
                  <a:moveTo>
                    <a:pt x="383858" y="254054"/>
                  </a:moveTo>
                  <a:cubicBezTo>
                    <a:pt x="373762" y="254054"/>
                    <a:pt x="365570" y="262228"/>
                    <a:pt x="365570" y="272318"/>
                  </a:cubicBezTo>
                  <a:cubicBezTo>
                    <a:pt x="365570" y="282408"/>
                    <a:pt x="373762" y="290583"/>
                    <a:pt x="383858" y="290583"/>
                  </a:cubicBezTo>
                  <a:cubicBezTo>
                    <a:pt x="393954" y="290583"/>
                    <a:pt x="402146" y="282408"/>
                    <a:pt x="402146" y="272318"/>
                  </a:cubicBezTo>
                  <a:cubicBezTo>
                    <a:pt x="402019" y="262304"/>
                    <a:pt x="393891" y="254244"/>
                    <a:pt x="383858" y="254244"/>
                  </a:cubicBezTo>
                  <a:close/>
                  <a:moveTo>
                    <a:pt x="383858" y="71409"/>
                  </a:moveTo>
                  <a:cubicBezTo>
                    <a:pt x="373762" y="71409"/>
                    <a:pt x="365570" y="79584"/>
                    <a:pt x="365570" y="89673"/>
                  </a:cubicBezTo>
                  <a:cubicBezTo>
                    <a:pt x="365570" y="99763"/>
                    <a:pt x="373762" y="107938"/>
                    <a:pt x="383858" y="107938"/>
                  </a:cubicBezTo>
                  <a:cubicBezTo>
                    <a:pt x="393954" y="107938"/>
                    <a:pt x="402146" y="99763"/>
                    <a:pt x="402146" y="89673"/>
                  </a:cubicBezTo>
                  <a:cubicBezTo>
                    <a:pt x="402146" y="79584"/>
                    <a:pt x="393954" y="71409"/>
                    <a:pt x="383858" y="71409"/>
                  </a:cubicBezTo>
                  <a:close/>
                  <a:moveTo>
                    <a:pt x="383858" y="345376"/>
                  </a:moveTo>
                  <a:cubicBezTo>
                    <a:pt x="373762" y="345376"/>
                    <a:pt x="365570" y="353551"/>
                    <a:pt x="365570" y="363640"/>
                  </a:cubicBezTo>
                  <a:cubicBezTo>
                    <a:pt x="365570" y="373730"/>
                    <a:pt x="373762" y="381905"/>
                    <a:pt x="383858" y="381905"/>
                  </a:cubicBezTo>
                  <a:cubicBezTo>
                    <a:pt x="393954" y="381905"/>
                    <a:pt x="402146" y="373730"/>
                    <a:pt x="402146" y="363640"/>
                  </a:cubicBezTo>
                  <a:cubicBezTo>
                    <a:pt x="402146" y="353551"/>
                    <a:pt x="393954" y="345376"/>
                    <a:pt x="383858" y="345376"/>
                  </a:cubicBezTo>
                  <a:close/>
                  <a:moveTo>
                    <a:pt x="429578" y="208392"/>
                  </a:moveTo>
                  <a:cubicBezTo>
                    <a:pt x="419481" y="208392"/>
                    <a:pt x="411290" y="216567"/>
                    <a:pt x="411290" y="226657"/>
                  </a:cubicBezTo>
                  <a:cubicBezTo>
                    <a:pt x="411290" y="236747"/>
                    <a:pt x="419481" y="244921"/>
                    <a:pt x="429578" y="244921"/>
                  </a:cubicBezTo>
                  <a:cubicBezTo>
                    <a:pt x="439675" y="244921"/>
                    <a:pt x="447866" y="236747"/>
                    <a:pt x="447866" y="226657"/>
                  </a:cubicBezTo>
                  <a:cubicBezTo>
                    <a:pt x="447866" y="216567"/>
                    <a:pt x="439675" y="208392"/>
                    <a:pt x="429578" y="208392"/>
                  </a:cubicBezTo>
                  <a:close/>
                  <a:moveTo>
                    <a:pt x="429578" y="117070"/>
                  </a:moveTo>
                  <a:cubicBezTo>
                    <a:pt x="419481" y="117070"/>
                    <a:pt x="411290" y="125245"/>
                    <a:pt x="411290" y="135335"/>
                  </a:cubicBezTo>
                  <a:cubicBezTo>
                    <a:pt x="411290" y="145424"/>
                    <a:pt x="419481" y="153599"/>
                    <a:pt x="429578" y="153599"/>
                  </a:cubicBezTo>
                  <a:cubicBezTo>
                    <a:pt x="439675" y="153599"/>
                    <a:pt x="447866" y="145424"/>
                    <a:pt x="447866" y="135335"/>
                  </a:cubicBezTo>
                  <a:cubicBezTo>
                    <a:pt x="447866" y="125245"/>
                    <a:pt x="439675" y="117070"/>
                    <a:pt x="429578" y="117070"/>
                  </a:cubicBezTo>
                  <a:close/>
                  <a:moveTo>
                    <a:pt x="429578" y="299715"/>
                  </a:moveTo>
                  <a:cubicBezTo>
                    <a:pt x="419481" y="299715"/>
                    <a:pt x="411290" y="307890"/>
                    <a:pt x="411290" y="317979"/>
                  </a:cubicBezTo>
                  <a:cubicBezTo>
                    <a:pt x="411290" y="328069"/>
                    <a:pt x="419481" y="336244"/>
                    <a:pt x="429578" y="336244"/>
                  </a:cubicBezTo>
                  <a:cubicBezTo>
                    <a:pt x="439675" y="336244"/>
                    <a:pt x="447866" y="328069"/>
                    <a:pt x="447866" y="317979"/>
                  </a:cubicBezTo>
                  <a:cubicBezTo>
                    <a:pt x="447866" y="307890"/>
                    <a:pt x="439675" y="299715"/>
                    <a:pt x="429578" y="299715"/>
                  </a:cubicBezTo>
                  <a:close/>
                  <a:moveTo>
                    <a:pt x="429578" y="482359"/>
                  </a:moveTo>
                  <a:cubicBezTo>
                    <a:pt x="419481" y="482359"/>
                    <a:pt x="411290" y="490534"/>
                    <a:pt x="411290" y="500624"/>
                  </a:cubicBezTo>
                  <a:cubicBezTo>
                    <a:pt x="411290" y="510714"/>
                    <a:pt x="419481" y="518888"/>
                    <a:pt x="429578" y="518888"/>
                  </a:cubicBezTo>
                  <a:cubicBezTo>
                    <a:pt x="439675" y="518888"/>
                    <a:pt x="447866" y="510714"/>
                    <a:pt x="447866" y="500624"/>
                  </a:cubicBezTo>
                  <a:cubicBezTo>
                    <a:pt x="447739" y="490610"/>
                    <a:pt x="439611" y="482550"/>
                    <a:pt x="429578" y="482550"/>
                  </a:cubicBezTo>
                  <a:close/>
                  <a:moveTo>
                    <a:pt x="429578" y="391037"/>
                  </a:moveTo>
                  <a:cubicBezTo>
                    <a:pt x="419481" y="391037"/>
                    <a:pt x="411290" y="399212"/>
                    <a:pt x="411290" y="409302"/>
                  </a:cubicBezTo>
                  <a:cubicBezTo>
                    <a:pt x="411290" y="419391"/>
                    <a:pt x="419481" y="427566"/>
                    <a:pt x="429578" y="427566"/>
                  </a:cubicBezTo>
                  <a:cubicBezTo>
                    <a:pt x="439675" y="427566"/>
                    <a:pt x="447866" y="419391"/>
                    <a:pt x="447866" y="409302"/>
                  </a:cubicBezTo>
                  <a:cubicBezTo>
                    <a:pt x="447866" y="399212"/>
                    <a:pt x="439675" y="391037"/>
                    <a:pt x="429578" y="391037"/>
                  </a:cubicBezTo>
                  <a:close/>
                  <a:moveTo>
                    <a:pt x="566738" y="71409"/>
                  </a:moveTo>
                  <a:cubicBezTo>
                    <a:pt x="556641" y="71409"/>
                    <a:pt x="548450" y="79584"/>
                    <a:pt x="548450" y="89673"/>
                  </a:cubicBezTo>
                  <a:cubicBezTo>
                    <a:pt x="548450" y="99763"/>
                    <a:pt x="556641" y="107938"/>
                    <a:pt x="566738" y="107938"/>
                  </a:cubicBezTo>
                  <a:cubicBezTo>
                    <a:pt x="576835" y="107938"/>
                    <a:pt x="585026" y="99763"/>
                    <a:pt x="585026" y="89673"/>
                  </a:cubicBezTo>
                  <a:cubicBezTo>
                    <a:pt x="585026" y="79584"/>
                    <a:pt x="576835" y="71409"/>
                    <a:pt x="566738" y="71409"/>
                  </a:cubicBezTo>
                  <a:close/>
                  <a:moveTo>
                    <a:pt x="612458" y="391037"/>
                  </a:moveTo>
                  <a:cubicBezTo>
                    <a:pt x="602362" y="391037"/>
                    <a:pt x="594170" y="399212"/>
                    <a:pt x="594170" y="409302"/>
                  </a:cubicBezTo>
                  <a:cubicBezTo>
                    <a:pt x="594170" y="419391"/>
                    <a:pt x="602362" y="427566"/>
                    <a:pt x="612458" y="427566"/>
                  </a:cubicBezTo>
                  <a:cubicBezTo>
                    <a:pt x="622554" y="427566"/>
                    <a:pt x="630746" y="419391"/>
                    <a:pt x="630746" y="409302"/>
                  </a:cubicBezTo>
                  <a:cubicBezTo>
                    <a:pt x="630746" y="399212"/>
                    <a:pt x="622554" y="391037"/>
                    <a:pt x="612458" y="391037"/>
                  </a:cubicBezTo>
                  <a:close/>
                  <a:moveTo>
                    <a:pt x="612458" y="299715"/>
                  </a:moveTo>
                  <a:cubicBezTo>
                    <a:pt x="602362" y="299715"/>
                    <a:pt x="594170" y="307890"/>
                    <a:pt x="594170" y="317979"/>
                  </a:cubicBezTo>
                  <a:cubicBezTo>
                    <a:pt x="594170" y="328069"/>
                    <a:pt x="602362" y="336244"/>
                    <a:pt x="612458" y="336244"/>
                  </a:cubicBezTo>
                  <a:cubicBezTo>
                    <a:pt x="622554" y="336244"/>
                    <a:pt x="630746" y="328069"/>
                    <a:pt x="630746" y="317979"/>
                  </a:cubicBezTo>
                  <a:cubicBezTo>
                    <a:pt x="630746" y="307890"/>
                    <a:pt x="622554" y="299715"/>
                    <a:pt x="612458" y="299715"/>
                  </a:cubicBezTo>
                  <a:close/>
                  <a:moveTo>
                    <a:pt x="612458" y="482359"/>
                  </a:moveTo>
                  <a:cubicBezTo>
                    <a:pt x="602362" y="482359"/>
                    <a:pt x="594170" y="490534"/>
                    <a:pt x="594170" y="500624"/>
                  </a:cubicBezTo>
                  <a:cubicBezTo>
                    <a:pt x="594170" y="510714"/>
                    <a:pt x="602362" y="518888"/>
                    <a:pt x="612458" y="518888"/>
                  </a:cubicBezTo>
                  <a:cubicBezTo>
                    <a:pt x="622554" y="518888"/>
                    <a:pt x="630746" y="510714"/>
                    <a:pt x="630746" y="500624"/>
                  </a:cubicBezTo>
                  <a:cubicBezTo>
                    <a:pt x="630619" y="490610"/>
                    <a:pt x="622491" y="482550"/>
                    <a:pt x="612458" y="482550"/>
                  </a:cubicBezTo>
                  <a:close/>
                  <a:moveTo>
                    <a:pt x="521018" y="391037"/>
                  </a:moveTo>
                  <a:cubicBezTo>
                    <a:pt x="510922" y="391037"/>
                    <a:pt x="502730" y="399212"/>
                    <a:pt x="502730" y="409302"/>
                  </a:cubicBezTo>
                  <a:cubicBezTo>
                    <a:pt x="502730" y="419391"/>
                    <a:pt x="510922" y="427566"/>
                    <a:pt x="521018" y="427566"/>
                  </a:cubicBezTo>
                  <a:cubicBezTo>
                    <a:pt x="531114" y="427566"/>
                    <a:pt x="539306" y="419391"/>
                    <a:pt x="539306" y="409302"/>
                  </a:cubicBezTo>
                  <a:cubicBezTo>
                    <a:pt x="539306" y="399212"/>
                    <a:pt x="531114" y="391037"/>
                    <a:pt x="521018" y="391037"/>
                  </a:cubicBezTo>
                  <a:close/>
                  <a:moveTo>
                    <a:pt x="612458" y="25748"/>
                  </a:moveTo>
                  <a:cubicBezTo>
                    <a:pt x="602362" y="25748"/>
                    <a:pt x="594170" y="33922"/>
                    <a:pt x="594170" y="44012"/>
                  </a:cubicBezTo>
                  <a:cubicBezTo>
                    <a:pt x="594170" y="54102"/>
                    <a:pt x="602362" y="62277"/>
                    <a:pt x="612458" y="62277"/>
                  </a:cubicBezTo>
                  <a:cubicBezTo>
                    <a:pt x="622554" y="62277"/>
                    <a:pt x="630746" y="54102"/>
                    <a:pt x="630746" y="44012"/>
                  </a:cubicBezTo>
                  <a:cubicBezTo>
                    <a:pt x="630619" y="33998"/>
                    <a:pt x="622491" y="25938"/>
                    <a:pt x="612458" y="25938"/>
                  </a:cubicBezTo>
                  <a:close/>
                  <a:moveTo>
                    <a:pt x="658178" y="619343"/>
                  </a:moveTo>
                  <a:cubicBezTo>
                    <a:pt x="648970" y="619381"/>
                    <a:pt x="641224" y="626293"/>
                    <a:pt x="640144" y="635451"/>
                  </a:cubicBezTo>
                  <a:cubicBezTo>
                    <a:pt x="651891" y="637734"/>
                    <a:pt x="663829" y="639700"/>
                    <a:pt x="676085" y="641349"/>
                  </a:cubicBezTo>
                  <a:cubicBezTo>
                    <a:pt x="678180" y="631475"/>
                    <a:pt x="671830" y="621797"/>
                    <a:pt x="661925" y="619730"/>
                  </a:cubicBezTo>
                  <a:cubicBezTo>
                    <a:pt x="660718" y="619470"/>
                    <a:pt x="659448" y="619343"/>
                    <a:pt x="658178" y="619343"/>
                  </a:cubicBezTo>
                  <a:close/>
                  <a:moveTo>
                    <a:pt x="383858" y="436698"/>
                  </a:moveTo>
                  <a:cubicBezTo>
                    <a:pt x="373762" y="436698"/>
                    <a:pt x="365570" y="444873"/>
                    <a:pt x="365570" y="454963"/>
                  </a:cubicBezTo>
                  <a:cubicBezTo>
                    <a:pt x="365570" y="465053"/>
                    <a:pt x="373762" y="473227"/>
                    <a:pt x="383858" y="473227"/>
                  </a:cubicBezTo>
                  <a:cubicBezTo>
                    <a:pt x="393954" y="473227"/>
                    <a:pt x="402146" y="465053"/>
                    <a:pt x="402146" y="454963"/>
                  </a:cubicBezTo>
                  <a:cubicBezTo>
                    <a:pt x="402146" y="444873"/>
                    <a:pt x="393954" y="436698"/>
                    <a:pt x="383858" y="436698"/>
                  </a:cubicBezTo>
                  <a:close/>
                  <a:moveTo>
                    <a:pt x="612458" y="208392"/>
                  </a:moveTo>
                  <a:cubicBezTo>
                    <a:pt x="602362" y="208392"/>
                    <a:pt x="594170" y="216567"/>
                    <a:pt x="594170" y="226657"/>
                  </a:cubicBezTo>
                  <a:cubicBezTo>
                    <a:pt x="594170" y="236747"/>
                    <a:pt x="602362" y="244921"/>
                    <a:pt x="612458" y="244921"/>
                  </a:cubicBezTo>
                  <a:cubicBezTo>
                    <a:pt x="622554" y="244921"/>
                    <a:pt x="630746" y="236747"/>
                    <a:pt x="630746" y="226657"/>
                  </a:cubicBezTo>
                  <a:cubicBezTo>
                    <a:pt x="630746" y="216567"/>
                    <a:pt x="622554" y="208392"/>
                    <a:pt x="612458" y="208392"/>
                  </a:cubicBezTo>
                  <a:close/>
                  <a:moveTo>
                    <a:pt x="612458" y="117070"/>
                  </a:moveTo>
                  <a:cubicBezTo>
                    <a:pt x="602362" y="117070"/>
                    <a:pt x="594170" y="125245"/>
                    <a:pt x="594170" y="135335"/>
                  </a:cubicBezTo>
                  <a:cubicBezTo>
                    <a:pt x="594170" y="145424"/>
                    <a:pt x="602362" y="153599"/>
                    <a:pt x="612458" y="153599"/>
                  </a:cubicBezTo>
                  <a:cubicBezTo>
                    <a:pt x="622554" y="153599"/>
                    <a:pt x="630746" y="145424"/>
                    <a:pt x="630746" y="135335"/>
                  </a:cubicBezTo>
                  <a:cubicBezTo>
                    <a:pt x="630746" y="125245"/>
                    <a:pt x="622554" y="117070"/>
                    <a:pt x="612458" y="117070"/>
                  </a:cubicBezTo>
                  <a:close/>
                  <a:moveTo>
                    <a:pt x="612458" y="573682"/>
                  </a:moveTo>
                  <a:cubicBezTo>
                    <a:pt x="602362" y="573682"/>
                    <a:pt x="594170" y="581856"/>
                    <a:pt x="594170" y="591946"/>
                  </a:cubicBezTo>
                  <a:cubicBezTo>
                    <a:pt x="594170" y="602036"/>
                    <a:pt x="602362" y="610211"/>
                    <a:pt x="612458" y="610211"/>
                  </a:cubicBezTo>
                  <a:cubicBezTo>
                    <a:pt x="622554" y="610211"/>
                    <a:pt x="630746" y="602036"/>
                    <a:pt x="630746" y="591946"/>
                  </a:cubicBezTo>
                  <a:cubicBezTo>
                    <a:pt x="630746" y="581856"/>
                    <a:pt x="622554" y="573682"/>
                    <a:pt x="612458" y="573682"/>
                  </a:cubicBezTo>
                  <a:close/>
                  <a:moveTo>
                    <a:pt x="521018" y="25748"/>
                  </a:moveTo>
                  <a:cubicBezTo>
                    <a:pt x="510922" y="25748"/>
                    <a:pt x="502730" y="33922"/>
                    <a:pt x="502730" y="44012"/>
                  </a:cubicBezTo>
                  <a:cubicBezTo>
                    <a:pt x="502730" y="54102"/>
                    <a:pt x="510922" y="62277"/>
                    <a:pt x="521018" y="62277"/>
                  </a:cubicBezTo>
                  <a:cubicBezTo>
                    <a:pt x="531114" y="62277"/>
                    <a:pt x="539306" y="54102"/>
                    <a:pt x="539306" y="44012"/>
                  </a:cubicBezTo>
                  <a:cubicBezTo>
                    <a:pt x="539179" y="33998"/>
                    <a:pt x="531051" y="25938"/>
                    <a:pt x="521018" y="25938"/>
                  </a:cubicBezTo>
                  <a:close/>
                  <a:moveTo>
                    <a:pt x="521018" y="117070"/>
                  </a:moveTo>
                  <a:cubicBezTo>
                    <a:pt x="510922" y="117070"/>
                    <a:pt x="502730" y="125245"/>
                    <a:pt x="502730" y="135335"/>
                  </a:cubicBezTo>
                  <a:cubicBezTo>
                    <a:pt x="502730" y="145424"/>
                    <a:pt x="510922" y="153599"/>
                    <a:pt x="521018" y="153599"/>
                  </a:cubicBezTo>
                  <a:cubicBezTo>
                    <a:pt x="531114" y="153599"/>
                    <a:pt x="539306" y="145424"/>
                    <a:pt x="539306" y="135335"/>
                  </a:cubicBezTo>
                  <a:cubicBezTo>
                    <a:pt x="539306" y="125245"/>
                    <a:pt x="531114" y="117070"/>
                    <a:pt x="521018" y="117070"/>
                  </a:cubicBezTo>
                  <a:close/>
                  <a:moveTo>
                    <a:pt x="521018" y="208392"/>
                  </a:moveTo>
                  <a:cubicBezTo>
                    <a:pt x="510922" y="208392"/>
                    <a:pt x="502730" y="216567"/>
                    <a:pt x="502730" y="226657"/>
                  </a:cubicBezTo>
                  <a:cubicBezTo>
                    <a:pt x="502730" y="236747"/>
                    <a:pt x="510922" y="244921"/>
                    <a:pt x="521018" y="244921"/>
                  </a:cubicBezTo>
                  <a:cubicBezTo>
                    <a:pt x="531114" y="244921"/>
                    <a:pt x="539306" y="236747"/>
                    <a:pt x="539306" y="226657"/>
                  </a:cubicBezTo>
                  <a:cubicBezTo>
                    <a:pt x="539306" y="216567"/>
                    <a:pt x="531114" y="208392"/>
                    <a:pt x="521018" y="208392"/>
                  </a:cubicBezTo>
                  <a:close/>
                  <a:moveTo>
                    <a:pt x="521018" y="299715"/>
                  </a:moveTo>
                  <a:cubicBezTo>
                    <a:pt x="510922" y="299715"/>
                    <a:pt x="502730" y="307890"/>
                    <a:pt x="502730" y="317979"/>
                  </a:cubicBezTo>
                  <a:cubicBezTo>
                    <a:pt x="502730" y="328069"/>
                    <a:pt x="510922" y="336244"/>
                    <a:pt x="521018" y="336244"/>
                  </a:cubicBezTo>
                  <a:cubicBezTo>
                    <a:pt x="531114" y="336244"/>
                    <a:pt x="539306" y="328069"/>
                    <a:pt x="539306" y="317979"/>
                  </a:cubicBezTo>
                  <a:cubicBezTo>
                    <a:pt x="539306" y="307890"/>
                    <a:pt x="531114" y="299715"/>
                    <a:pt x="521018" y="299715"/>
                  </a:cubicBezTo>
                  <a:close/>
                  <a:moveTo>
                    <a:pt x="566738" y="162731"/>
                  </a:moveTo>
                  <a:cubicBezTo>
                    <a:pt x="556641" y="162731"/>
                    <a:pt x="548450" y="170906"/>
                    <a:pt x="548450" y="180996"/>
                  </a:cubicBezTo>
                  <a:cubicBezTo>
                    <a:pt x="548450" y="191086"/>
                    <a:pt x="556641" y="199260"/>
                    <a:pt x="566738" y="199260"/>
                  </a:cubicBezTo>
                  <a:cubicBezTo>
                    <a:pt x="576835" y="199260"/>
                    <a:pt x="585026" y="191086"/>
                    <a:pt x="585026" y="180996"/>
                  </a:cubicBezTo>
                  <a:cubicBezTo>
                    <a:pt x="585026" y="170906"/>
                    <a:pt x="576835" y="162731"/>
                    <a:pt x="566738" y="162731"/>
                  </a:cubicBezTo>
                  <a:close/>
                  <a:moveTo>
                    <a:pt x="566738" y="528021"/>
                  </a:moveTo>
                  <a:cubicBezTo>
                    <a:pt x="556578" y="527983"/>
                    <a:pt x="548387" y="536164"/>
                    <a:pt x="548323" y="546285"/>
                  </a:cubicBezTo>
                  <a:cubicBezTo>
                    <a:pt x="548260" y="556407"/>
                    <a:pt x="556451" y="564638"/>
                    <a:pt x="566611" y="564676"/>
                  </a:cubicBezTo>
                  <a:cubicBezTo>
                    <a:pt x="576771" y="564714"/>
                    <a:pt x="584962" y="556533"/>
                    <a:pt x="585026" y="546412"/>
                  </a:cubicBezTo>
                  <a:cubicBezTo>
                    <a:pt x="585026" y="546367"/>
                    <a:pt x="585026" y="546330"/>
                    <a:pt x="585026" y="546285"/>
                  </a:cubicBezTo>
                  <a:cubicBezTo>
                    <a:pt x="585026" y="536195"/>
                    <a:pt x="576835" y="528021"/>
                    <a:pt x="566738" y="528021"/>
                  </a:cubicBezTo>
                  <a:close/>
                  <a:moveTo>
                    <a:pt x="566738" y="254054"/>
                  </a:moveTo>
                  <a:cubicBezTo>
                    <a:pt x="556641" y="254054"/>
                    <a:pt x="548450" y="262228"/>
                    <a:pt x="548450" y="272318"/>
                  </a:cubicBezTo>
                  <a:cubicBezTo>
                    <a:pt x="548450" y="282408"/>
                    <a:pt x="556641" y="290583"/>
                    <a:pt x="566738" y="290583"/>
                  </a:cubicBezTo>
                  <a:cubicBezTo>
                    <a:pt x="576835" y="290583"/>
                    <a:pt x="585026" y="282408"/>
                    <a:pt x="585026" y="272318"/>
                  </a:cubicBezTo>
                  <a:cubicBezTo>
                    <a:pt x="584899" y="262304"/>
                    <a:pt x="576771" y="254244"/>
                    <a:pt x="566738" y="254244"/>
                  </a:cubicBezTo>
                  <a:close/>
                  <a:moveTo>
                    <a:pt x="566738" y="345376"/>
                  </a:moveTo>
                  <a:cubicBezTo>
                    <a:pt x="556641" y="345376"/>
                    <a:pt x="548450" y="353551"/>
                    <a:pt x="548450" y="363640"/>
                  </a:cubicBezTo>
                  <a:cubicBezTo>
                    <a:pt x="548450" y="373730"/>
                    <a:pt x="556641" y="381905"/>
                    <a:pt x="566738" y="381905"/>
                  </a:cubicBezTo>
                  <a:cubicBezTo>
                    <a:pt x="576835" y="381905"/>
                    <a:pt x="585026" y="373730"/>
                    <a:pt x="585026" y="363640"/>
                  </a:cubicBezTo>
                  <a:cubicBezTo>
                    <a:pt x="585026" y="353551"/>
                    <a:pt x="576835" y="345376"/>
                    <a:pt x="566738" y="345376"/>
                  </a:cubicBezTo>
                  <a:close/>
                  <a:moveTo>
                    <a:pt x="566738" y="436698"/>
                  </a:moveTo>
                  <a:cubicBezTo>
                    <a:pt x="556641" y="436698"/>
                    <a:pt x="548450" y="444873"/>
                    <a:pt x="548450" y="454963"/>
                  </a:cubicBezTo>
                  <a:cubicBezTo>
                    <a:pt x="548450" y="465053"/>
                    <a:pt x="556641" y="473227"/>
                    <a:pt x="566738" y="473227"/>
                  </a:cubicBezTo>
                  <a:cubicBezTo>
                    <a:pt x="576835" y="473227"/>
                    <a:pt x="585026" y="465053"/>
                    <a:pt x="585026" y="454963"/>
                  </a:cubicBezTo>
                  <a:cubicBezTo>
                    <a:pt x="585026" y="444873"/>
                    <a:pt x="576835" y="436698"/>
                    <a:pt x="566738" y="436698"/>
                  </a:cubicBezTo>
                  <a:close/>
                  <a:moveTo>
                    <a:pt x="338138" y="299715"/>
                  </a:moveTo>
                  <a:cubicBezTo>
                    <a:pt x="328041" y="299715"/>
                    <a:pt x="319849" y="307890"/>
                    <a:pt x="319849" y="317979"/>
                  </a:cubicBezTo>
                  <a:cubicBezTo>
                    <a:pt x="319849" y="328069"/>
                    <a:pt x="328041" y="336244"/>
                    <a:pt x="338138" y="336244"/>
                  </a:cubicBezTo>
                  <a:cubicBezTo>
                    <a:pt x="348235" y="336244"/>
                    <a:pt x="356426" y="328069"/>
                    <a:pt x="356426" y="317979"/>
                  </a:cubicBezTo>
                  <a:cubicBezTo>
                    <a:pt x="356426" y="307890"/>
                    <a:pt x="348235" y="299715"/>
                    <a:pt x="338138" y="299715"/>
                  </a:cubicBezTo>
                  <a:close/>
                  <a:moveTo>
                    <a:pt x="292418" y="16616"/>
                  </a:moveTo>
                  <a:cubicBezTo>
                    <a:pt x="301879" y="16590"/>
                    <a:pt x="309753" y="9392"/>
                    <a:pt x="310579" y="0"/>
                  </a:cubicBezTo>
                  <a:lnTo>
                    <a:pt x="274193" y="0"/>
                  </a:lnTo>
                  <a:cubicBezTo>
                    <a:pt x="275019" y="9443"/>
                    <a:pt x="282956" y="16679"/>
                    <a:pt x="292418" y="16616"/>
                  </a:cubicBezTo>
                  <a:close/>
                  <a:moveTo>
                    <a:pt x="200978" y="16616"/>
                  </a:moveTo>
                  <a:cubicBezTo>
                    <a:pt x="210439" y="16590"/>
                    <a:pt x="218313" y="9392"/>
                    <a:pt x="219139" y="0"/>
                  </a:cubicBezTo>
                  <a:lnTo>
                    <a:pt x="182880" y="0"/>
                  </a:lnTo>
                  <a:cubicBezTo>
                    <a:pt x="183642" y="9392"/>
                    <a:pt x="191516" y="16616"/>
                    <a:pt x="200978" y="16616"/>
                  </a:cubicBezTo>
                  <a:close/>
                  <a:moveTo>
                    <a:pt x="109538" y="16616"/>
                  </a:moveTo>
                  <a:cubicBezTo>
                    <a:pt x="119000" y="16590"/>
                    <a:pt x="126874" y="9392"/>
                    <a:pt x="127699" y="0"/>
                  </a:cubicBezTo>
                  <a:lnTo>
                    <a:pt x="91440" y="0"/>
                  </a:lnTo>
                  <a:cubicBezTo>
                    <a:pt x="92266" y="9380"/>
                    <a:pt x="100140" y="16584"/>
                    <a:pt x="109538" y="16616"/>
                  </a:cubicBezTo>
                  <a:close/>
                  <a:moveTo>
                    <a:pt x="383858" y="16616"/>
                  </a:moveTo>
                  <a:cubicBezTo>
                    <a:pt x="393319" y="16590"/>
                    <a:pt x="401193" y="9392"/>
                    <a:pt x="402019" y="0"/>
                  </a:cubicBezTo>
                  <a:lnTo>
                    <a:pt x="365761" y="0"/>
                  </a:lnTo>
                  <a:cubicBezTo>
                    <a:pt x="366523" y="9392"/>
                    <a:pt x="374397" y="16616"/>
                    <a:pt x="383858" y="16616"/>
                  </a:cubicBezTo>
                  <a:close/>
                  <a:moveTo>
                    <a:pt x="63818" y="25748"/>
                  </a:moveTo>
                  <a:cubicBezTo>
                    <a:pt x="53722" y="25748"/>
                    <a:pt x="45530" y="33922"/>
                    <a:pt x="45530" y="44012"/>
                  </a:cubicBezTo>
                  <a:cubicBezTo>
                    <a:pt x="45530" y="54102"/>
                    <a:pt x="53722" y="62277"/>
                    <a:pt x="63818" y="62277"/>
                  </a:cubicBezTo>
                  <a:cubicBezTo>
                    <a:pt x="73914" y="62277"/>
                    <a:pt x="82106" y="54102"/>
                    <a:pt x="82106" y="44012"/>
                  </a:cubicBezTo>
                  <a:cubicBezTo>
                    <a:pt x="81979" y="33998"/>
                    <a:pt x="73851" y="25938"/>
                    <a:pt x="63818" y="25938"/>
                  </a:cubicBezTo>
                  <a:close/>
                  <a:moveTo>
                    <a:pt x="63818" y="117070"/>
                  </a:moveTo>
                  <a:cubicBezTo>
                    <a:pt x="57341" y="117121"/>
                    <a:pt x="51436" y="120539"/>
                    <a:pt x="48133" y="126076"/>
                  </a:cubicBezTo>
                  <a:lnTo>
                    <a:pt x="65913" y="153409"/>
                  </a:lnTo>
                  <a:cubicBezTo>
                    <a:pt x="75947" y="152699"/>
                    <a:pt x="83503" y="143991"/>
                    <a:pt x="82804" y="133965"/>
                  </a:cubicBezTo>
                  <a:cubicBezTo>
                    <a:pt x="82106" y="124129"/>
                    <a:pt x="73661" y="116633"/>
                    <a:pt x="63818" y="117070"/>
                  </a:cubicBezTo>
                  <a:close/>
                  <a:moveTo>
                    <a:pt x="475298" y="16616"/>
                  </a:moveTo>
                  <a:cubicBezTo>
                    <a:pt x="484760" y="16590"/>
                    <a:pt x="492634" y="9392"/>
                    <a:pt x="493459" y="0"/>
                  </a:cubicBezTo>
                  <a:lnTo>
                    <a:pt x="457200" y="0"/>
                  </a:lnTo>
                  <a:cubicBezTo>
                    <a:pt x="457962" y="9392"/>
                    <a:pt x="465837" y="16616"/>
                    <a:pt x="475298" y="16616"/>
                  </a:cubicBezTo>
                  <a:close/>
                  <a:moveTo>
                    <a:pt x="18098" y="71409"/>
                  </a:moveTo>
                  <a:cubicBezTo>
                    <a:pt x="16511" y="71447"/>
                    <a:pt x="14923" y="71682"/>
                    <a:pt x="13399" y="72107"/>
                  </a:cubicBezTo>
                  <a:cubicBezTo>
                    <a:pt x="19749" y="81746"/>
                    <a:pt x="26099" y="91513"/>
                    <a:pt x="32449" y="101279"/>
                  </a:cubicBezTo>
                  <a:cubicBezTo>
                    <a:pt x="35179" y="98038"/>
                    <a:pt x="36703" y="93922"/>
                    <a:pt x="36703" y="89673"/>
                  </a:cubicBezTo>
                  <a:cubicBezTo>
                    <a:pt x="36703" y="79584"/>
                    <a:pt x="28512" y="71409"/>
                    <a:pt x="18415" y="71409"/>
                  </a:cubicBezTo>
                  <a:cubicBezTo>
                    <a:pt x="18288" y="71409"/>
                    <a:pt x="18224" y="71409"/>
                    <a:pt x="18098" y="71409"/>
                  </a:cubicBezTo>
                  <a:close/>
                  <a:moveTo>
                    <a:pt x="36259" y="0"/>
                  </a:moveTo>
                  <a:lnTo>
                    <a:pt x="0" y="0"/>
                  </a:lnTo>
                  <a:cubicBezTo>
                    <a:pt x="1016" y="10001"/>
                    <a:pt x="9970" y="17275"/>
                    <a:pt x="20003" y="16248"/>
                  </a:cubicBezTo>
                  <a:cubicBezTo>
                    <a:pt x="28575" y="15366"/>
                    <a:pt x="35370" y="8580"/>
                    <a:pt x="36259" y="0"/>
                  </a:cubicBezTo>
                  <a:close/>
                  <a:moveTo>
                    <a:pt x="1115378" y="16616"/>
                  </a:moveTo>
                  <a:cubicBezTo>
                    <a:pt x="1124839" y="16616"/>
                    <a:pt x="1132713" y="9392"/>
                    <a:pt x="1133475" y="0"/>
                  </a:cubicBezTo>
                  <a:lnTo>
                    <a:pt x="1097280" y="0"/>
                  </a:lnTo>
                  <a:cubicBezTo>
                    <a:pt x="1098042" y="9392"/>
                    <a:pt x="1105916" y="16616"/>
                    <a:pt x="1115378" y="16616"/>
                  </a:cubicBezTo>
                  <a:close/>
                  <a:moveTo>
                    <a:pt x="1023938" y="16616"/>
                  </a:moveTo>
                  <a:cubicBezTo>
                    <a:pt x="1033400" y="16616"/>
                    <a:pt x="1041274" y="9392"/>
                    <a:pt x="1042036" y="0"/>
                  </a:cubicBezTo>
                  <a:lnTo>
                    <a:pt x="1005840" y="0"/>
                  </a:lnTo>
                  <a:cubicBezTo>
                    <a:pt x="1006602" y="9392"/>
                    <a:pt x="1014476" y="16616"/>
                    <a:pt x="1023938" y="16616"/>
                  </a:cubicBezTo>
                  <a:close/>
                  <a:moveTo>
                    <a:pt x="932498" y="16616"/>
                  </a:moveTo>
                  <a:cubicBezTo>
                    <a:pt x="941960" y="16616"/>
                    <a:pt x="949834" y="9392"/>
                    <a:pt x="950595" y="0"/>
                  </a:cubicBezTo>
                  <a:lnTo>
                    <a:pt x="914400" y="0"/>
                  </a:lnTo>
                  <a:cubicBezTo>
                    <a:pt x="915162" y="9392"/>
                    <a:pt x="923037" y="16616"/>
                    <a:pt x="932498" y="16616"/>
                  </a:cubicBezTo>
                  <a:close/>
                  <a:moveTo>
                    <a:pt x="109538" y="162478"/>
                  </a:moveTo>
                  <a:cubicBezTo>
                    <a:pt x="99441" y="162478"/>
                    <a:pt x="91249" y="170652"/>
                    <a:pt x="91249" y="180742"/>
                  </a:cubicBezTo>
                  <a:cubicBezTo>
                    <a:pt x="91249" y="190832"/>
                    <a:pt x="99441" y="199007"/>
                    <a:pt x="109538" y="199007"/>
                  </a:cubicBezTo>
                  <a:cubicBezTo>
                    <a:pt x="119635" y="199007"/>
                    <a:pt x="127826" y="190832"/>
                    <a:pt x="127826" y="180742"/>
                  </a:cubicBezTo>
                  <a:cubicBezTo>
                    <a:pt x="127699" y="170754"/>
                    <a:pt x="119571" y="162731"/>
                    <a:pt x="109538" y="162731"/>
                  </a:cubicBezTo>
                  <a:close/>
                  <a:moveTo>
                    <a:pt x="566738" y="16616"/>
                  </a:moveTo>
                  <a:cubicBezTo>
                    <a:pt x="576200" y="16590"/>
                    <a:pt x="584074" y="9392"/>
                    <a:pt x="584899" y="0"/>
                  </a:cubicBezTo>
                  <a:lnTo>
                    <a:pt x="548640" y="0"/>
                  </a:lnTo>
                  <a:cubicBezTo>
                    <a:pt x="549402" y="9392"/>
                    <a:pt x="557276" y="16616"/>
                    <a:pt x="566738" y="16616"/>
                  </a:cubicBezTo>
                  <a:close/>
                  <a:moveTo>
                    <a:pt x="1206818" y="16616"/>
                  </a:moveTo>
                  <a:cubicBezTo>
                    <a:pt x="1216279" y="16616"/>
                    <a:pt x="1224153" y="9392"/>
                    <a:pt x="1224915" y="0"/>
                  </a:cubicBezTo>
                  <a:lnTo>
                    <a:pt x="1188593" y="0"/>
                  </a:lnTo>
                  <a:cubicBezTo>
                    <a:pt x="1189419" y="9443"/>
                    <a:pt x="1197356" y="16679"/>
                    <a:pt x="1206818" y="16616"/>
                  </a:cubicBezTo>
                  <a:close/>
                  <a:moveTo>
                    <a:pt x="841058" y="16616"/>
                  </a:moveTo>
                  <a:cubicBezTo>
                    <a:pt x="850519" y="16616"/>
                    <a:pt x="858393" y="9392"/>
                    <a:pt x="859155" y="0"/>
                  </a:cubicBezTo>
                  <a:lnTo>
                    <a:pt x="822961" y="0"/>
                  </a:lnTo>
                  <a:cubicBezTo>
                    <a:pt x="823723" y="9392"/>
                    <a:pt x="831597" y="16616"/>
                    <a:pt x="841058" y="16616"/>
                  </a:cubicBezTo>
                  <a:close/>
                  <a:moveTo>
                    <a:pt x="658178" y="16616"/>
                  </a:moveTo>
                  <a:cubicBezTo>
                    <a:pt x="667639" y="16590"/>
                    <a:pt x="675513" y="9392"/>
                    <a:pt x="676339" y="0"/>
                  </a:cubicBezTo>
                  <a:lnTo>
                    <a:pt x="640080" y="0"/>
                  </a:lnTo>
                  <a:cubicBezTo>
                    <a:pt x="640842" y="9392"/>
                    <a:pt x="648716" y="16616"/>
                    <a:pt x="658178" y="16616"/>
                  </a:cubicBezTo>
                  <a:close/>
                  <a:moveTo>
                    <a:pt x="749618" y="16616"/>
                  </a:moveTo>
                  <a:cubicBezTo>
                    <a:pt x="759079" y="16616"/>
                    <a:pt x="766953" y="9392"/>
                    <a:pt x="767715" y="0"/>
                  </a:cubicBezTo>
                  <a:lnTo>
                    <a:pt x="731393" y="0"/>
                  </a:lnTo>
                  <a:cubicBezTo>
                    <a:pt x="732219" y="9443"/>
                    <a:pt x="740156" y="16679"/>
                    <a:pt x="749618" y="16616"/>
                  </a:cubicBezTo>
                  <a:close/>
                  <a:moveTo>
                    <a:pt x="200978" y="71409"/>
                  </a:moveTo>
                  <a:cubicBezTo>
                    <a:pt x="190881" y="71409"/>
                    <a:pt x="182690" y="79584"/>
                    <a:pt x="182690" y="89673"/>
                  </a:cubicBezTo>
                  <a:cubicBezTo>
                    <a:pt x="182690" y="99763"/>
                    <a:pt x="190881" y="107938"/>
                    <a:pt x="200978" y="107938"/>
                  </a:cubicBezTo>
                  <a:cubicBezTo>
                    <a:pt x="211075" y="107938"/>
                    <a:pt x="219266" y="99763"/>
                    <a:pt x="219266" y="89673"/>
                  </a:cubicBezTo>
                  <a:cubicBezTo>
                    <a:pt x="219266" y="79584"/>
                    <a:pt x="211075" y="71409"/>
                    <a:pt x="200978" y="71409"/>
                  </a:cubicBezTo>
                  <a:close/>
                  <a:moveTo>
                    <a:pt x="292418" y="162731"/>
                  </a:moveTo>
                  <a:cubicBezTo>
                    <a:pt x="282322" y="162731"/>
                    <a:pt x="274130" y="170906"/>
                    <a:pt x="274130" y="180996"/>
                  </a:cubicBezTo>
                  <a:cubicBezTo>
                    <a:pt x="274130" y="191086"/>
                    <a:pt x="282322" y="199260"/>
                    <a:pt x="292418" y="199260"/>
                  </a:cubicBezTo>
                  <a:cubicBezTo>
                    <a:pt x="302514" y="199260"/>
                    <a:pt x="310706" y="191086"/>
                    <a:pt x="310706" y="180996"/>
                  </a:cubicBezTo>
                  <a:cubicBezTo>
                    <a:pt x="310706" y="170906"/>
                    <a:pt x="302514" y="162731"/>
                    <a:pt x="292418" y="162731"/>
                  </a:cubicBezTo>
                  <a:close/>
                  <a:moveTo>
                    <a:pt x="292418" y="71409"/>
                  </a:moveTo>
                  <a:cubicBezTo>
                    <a:pt x="282322" y="71409"/>
                    <a:pt x="274130" y="79584"/>
                    <a:pt x="274130" y="89673"/>
                  </a:cubicBezTo>
                  <a:cubicBezTo>
                    <a:pt x="274130" y="99763"/>
                    <a:pt x="282322" y="107938"/>
                    <a:pt x="292418" y="107938"/>
                  </a:cubicBezTo>
                  <a:cubicBezTo>
                    <a:pt x="302514" y="107938"/>
                    <a:pt x="310706" y="99763"/>
                    <a:pt x="310706" y="89673"/>
                  </a:cubicBezTo>
                  <a:cubicBezTo>
                    <a:pt x="310706" y="79584"/>
                    <a:pt x="302514" y="71409"/>
                    <a:pt x="292418" y="71409"/>
                  </a:cubicBezTo>
                  <a:close/>
                  <a:moveTo>
                    <a:pt x="292418" y="254054"/>
                  </a:moveTo>
                  <a:cubicBezTo>
                    <a:pt x="282322" y="254054"/>
                    <a:pt x="274130" y="262228"/>
                    <a:pt x="274130" y="272318"/>
                  </a:cubicBezTo>
                  <a:cubicBezTo>
                    <a:pt x="274130" y="282408"/>
                    <a:pt x="282322" y="290583"/>
                    <a:pt x="292418" y="290583"/>
                  </a:cubicBezTo>
                  <a:cubicBezTo>
                    <a:pt x="302514" y="290583"/>
                    <a:pt x="310706" y="282408"/>
                    <a:pt x="310706" y="272318"/>
                  </a:cubicBezTo>
                  <a:cubicBezTo>
                    <a:pt x="310579" y="262304"/>
                    <a:pt x="302451" y="254244"/>
                    <a:pt x="292418" y="254244"/>
                  </a:cubicBezTo>
                  <a:close/>
                  <a:moveTo>
                    <a:pt x="292418" y="345376"/>
                  </a:moveTo>
                  <a:cubicBezTo>
                    <a:pt x="282322" y="345376"/>
                    <a:pt x="274130" y="353551"/>
                    <a:pt x="274130" y="363640"/>
                  </a:cubicBezTo>
                  <a:cubicBezTo>
                    <a:pt x="274130" y="373730"/>
                    <a:pt x="282322" y="381905"/>
                    <a:pt x="292418" y="381905"/>
                  </a:cubicBezTo>
                  <a:cubicBezTo>
                    <a:pt x="302514" y="381905"/>
                    <a:pt x="310706" y="373730"/>
                    <a:pt x="310706" y="363640"/>
                  </a:cubicBezTo>
                  <a:cubicBezTo>
                    <a:pt x="310706" y="353551"/>
                    <a:pt x="302514" y="345376"/>
                    <a:pt x="292418" y="345376"/>
                  </a:cubicBezTo>
                  <a:close/>
                  <a:moveTo>
                    <a:pt x="338138" y="208392"/>
                  </a:moveTo>
                  <a:cubicBezTo>
                    <a:pt x="328041" y="208392"/>
                    <a:pt x="319849" y="216567"/>
                    <a:pt x="319849" y="226657"/>
                  </a:cubicBezTo>
                  <a:cubicBezTo>
                    <a:pt x="319849" y="236747"/>
                    <a:pt x="328041" y="244921"/>
                    <a:pt x="338138" y="244921"/>
                  </a:cubicBezTo>
                  <a:cubicBezTo>
                    <a:pt x="348235" y="244921"/>
                    <a:pt x="356426" y="236747"/>
                    <a:pt x="356426" y="226657"/>
                  </a:cubicBezTo>
                  <a:cubicBezTo>
                    <a:pt x="356426" y="216567"/>
                    <a:pt x="348235" y="208392"/>
                    <a:pt x="338138" y="208392"/>
                  </a:cubicBezTo>
                  <a:close/>
                  <a:moveTo>
                    <a:pt x="109538" y="71409"/>
                  </a:moveTo>
                  <a:cubicBezTo>
                    <a:pt x="99441" y="71409"/>
                    <a:pt x="91249" y="79584"/>
                    <a:pt x="91249" y="89673"/>
                  </a:cubicBezTo>
                  <a:cubicBezTo>
                    <a:pt x="91249" y="99763"/>
                    <a:pt x="99441" y="107938"/>
                    <a:pt x="109538" y="107938"/>
                  </a:cubicBezTo>
                  <a:cubicBezTo>
                    <a:pt x="119635" y="107938"/>
                    <a:pt x="127826" y="99763"/>
                    <a:pt x="127826" y="89673"/>
                  </a:cubicBezTo>
                  <a:cubicBezTo>
                    <a:pt x="127826" y="79584"/>
                    <a:pt x="119635" y="71409"/>
                    <a:pt x="109538" y="71409"/>
                  </a:cubicBezTo>
                  <a:close/>
                  <a:moveTo>
                    <a:pt x="246698" y="25748"/>
                  </a:moveTo>
                  <a:cubicBezTo>
                    <a:pt x="236601" y="25748"/>
                    <a:pt x="228410" y="33922"/>
                    <a:pt x="228410" y="44012"/>
                  </a:cubicBezTo>
                  <a:cubicBezTo>
                    <a:pt x="228410" y="54102"/>
                    <a:pt x="236601" y="62277"/>
                    <a:pt x="246698" y="62277"/>
                  </a:cubicBezTo>
                  <a:cubicBezTo>
                    <a:pt x="256794" y="62277"/>
                    <a:pt x="264986" y="54102"/>
                    <a:pt x="264986" y="44012"/>
                  </a:cubicBezTo>
                  <a:cubicBezTo>
                    <a:pt x="264859" y="33998"/>
                    <a:pt x="256731" y="25938"/>
                    <a:pt x="246698" y="25938"/>
                  </a:cubicBezTo>
                  <a:close/>
                  <a:moveTo>
                    <a:pt x="338138" y="117070"/>
                  </a:moveTo>
                  <a:cubicBezTo>
                    <a:pt x="328041" y="117070"/>
                    <a:pt x="319849" y="125245"/>
                    <a:pt x="319849" y="135335"/>
                  </a:cubicBezTo>
                  <a:cubicBezTo>
                    <a:pt x="319849" y="145424"/>
                    <a:pt x="328041" y="153599"/>
                    <a:pt x="338138" y="153599"/>
                  </a:cubicBezTo>
                  <a:cubicBezTo>
                    <a:pt x="348235" y="153599"/>
                    <a:pt x="356426" y="145424"/>
                    <a:pt x="356426" y="135335"/>
                  </a:cubicBezTo>
                  <a:cubicBezTo>
                    <a:pt x="356426" y="125245"/>
                    <a:pt x="348235" y="117070"/>
                    <a:pt x="338138" y="117070"/>
                  </a:cubicBezTo>
                  <a:close/>
                  <a:moveTo>
                    <a:pt x="658178" y="528021"/>
                  </a:moveTo>
                  <a:cubicBezTo>
                    <a:pt x="648018" y="527983"/>
                    <a:pt x="639826" y="536164"/>
                    <a:pt x="639763" y="546285"/>
                  </a:cubicBezTo>
                  <a:cubicBezTo>
                    <a:pt x="639700" y="556407"/>
                    <a:pt x="647891" y="564638"/>
                    <a:pt x="658051" y="564676"/>
                  </a:cubicBezTo>
                  <a:cubicBezTo>
                    <a:pt x="668211" y="564714"/>
                    <a:pt x="676402" y="556533"/>
                    <a:pt x="676466" y="546412"/>
                  </a:cubicBezTo>
                  <a:cubicBezTo>
                    <a:pt x="676466" y="546367"/>
                    <a:pt x="676466" y="546330"/>
                    <a:pt x="676466" y="546285"/>
                  </a:cubicBezTo>
                  <a:cubicBezTo>
                    <a:pt x="676466" y="536195"/>
                    <a:pt x="668275" y="528021"/>
                    <a:pt x="658178" y="528021"/>
                  </a:cubicBezTo>
                  <a:close/>
                  <a:moveTo>
                    <a:pt x="338138" y="391037"/>
                  </a:moveTo>
                  <a:cubicBezTo>
                    <a:pt x="328041" y="391037"/>
                    <a:pt x="319849" y="399212"/>
                    <a:pt x="319849" y="409302"/>
                  </a:cubicBezTo>
                  <a:cubicBezTo>
                    <a:pt x="319849" y="419391"/>
                    <a:pt x="328041" y="427566"/>
                    <a:pt x="338138" y="427566"/>
                  </a:cubicBezTo>
                  <a:cubicBezTo>
                    <a:pt x="348235" y="427566"/>
                    <a:pt x="356426" y="419391"/>
                    <a:pt x="356426" y="409302"/>
                  </a:cubicBezTo>
                  <a:cubicBezTo>
                    <a:pt x="356426" y="399212"/>
                    <a:pt x="348235" y="391037"/>
                    <a:pt x="338138" y="391037"/>
                  </a:cubicBezTo>
                  <a:close/>
                  <a:moveTo>
                    <a:pt x="155258" y="25748"/>
                  </a:moveTo>
                  <a:cubicBezTo>
                    <a:pt x="145162" y="25748"/>
                    <a:pt x="136970" y="33922"/>
                    <a:pt x="136970" y="44012"/>
                  </a:cubicBezTo>
                  <a:cubicBezTo>
                    <a:pt x="136970" y="54102"/>
                    <a:pt x="145162" y="62277"/>
                    <a:pt x="155258" y="62277"/>
                  </a:cubicBezTo>
                  <a:cubicBezTo>
                    <a:pt x="165354" y="62277"/>
                    <a:pt x="173546" y="54102"/>
                    <a:pt x="173546" y="44012"/>
                  </a:cubicBezTo>
                  <a:cubicBezTo>
                    <a:pt x="173419" y="33998"/>
                    <a:pt x="165291" y="25938"/>
                    <a:pt x="155258" y="25938"/>
                  </a:cubicBezTo>
                  <a:close/>
                  <a:moveTo>
                    <a:pt x="155258" y="117070"/>
                  </a:moveTo>
                  <a:cubicBezTo>
                    <a:pt x="145162" y="117070"/>
                    <a:pt x="136970" y="125245"/>
                    <a:pt x="136970" y="135335"/>
                  </a:cubicBezTo>
                  <a:cubicBezTo>
                    <a:pt x="136970" y="145424"/>
                    <a:pt x="145162" y="153599"/>
                    <a:pt x="155258" y="153599"/>
                  </a:cubicBezTo>
                  <a:cubicBezTo>
                    <a:pt x="165354" y="153599"/>
                    <a:pt x="173546" y="145424"/>
                    <a:pt x="173546" y="135335"/>
                  </a:cubicBezTo>
                  <a:cubicBezTo>
                    <a:pt x="173546" y="125245"/>
                    <a:pt x="165354" y="117070"/>
                    <a:pt x="155258" y="117070"/>
                  </a:cubicBezTo>
                  <a:close/>
                  <a:moveTo>
                    <a:pt x="200978" y="254054"/>
                  </a:moveTo>
                  <a:cubicBezTo>
                    <a:pt x="190881" y="254054"/>
                    <a:pt x="182690" y="262228"/>
                    <a:pt x="182690" y="272318"/>
                  </a:cubicBezTo>
                  <a:cubicBezTo>
                    <a:pt x="182690" y="282408"/>
                    <a:pt x="190881" y="290583"/>
                    <a:pt x="200978" y="290583"/>
                  </a:cubicBezTo>
                  <a:cubicBezTo>
                    <a:pt x="211075" y="290583"/>
                    <a:pt x="219266" y="282408"/>
                    <a:pt x="219266" y="272318"/>
                  </a:cubicBezTo>
                  <a:cubicBezTo>
                    <a:pt x="219139" y="262304"/>
                    <a:pt x="211011" y="254244"/>
                    <a:pt x="200978" y="254244"/>
                  </a:cubicBezTo>
                  <a:close/>
                  <a:moveTo>
                    <a:pt x="155258" y="208392"/>
                  </a:moveTo>
                  <a:cubicBezTo>
                    <a:pt x="145162" y="208392"/>
                    <a:pt x="136970" y="216567"/>
                    <a:pt x="136970" y="226657"/>
                  </a:cubicBezTo>
                  <a:cubicBezTo>
                    <a:pt x="136970" y="236747"/>
                    <a:pt x="145162" y="244921"/>
                    <a:pt x="155258" y="244921"/>
                  </a:cubicBezTo>
                  <a:cubicBezTo>
                    <a:pt x="165354" y="244921"/>
                    <a:pt x="173546" y="236747"/>
                    <a:pt x="173546" y="226657"/>
                  </a:cubicBezTo>
                  <a:cubicBezTo>
                    <a:pt x="173546" y="216567"/>
                    <a:pt x="165354" y="208392"/>
                    <a:pt x="155258" y="208392"/>
                  </a:cubicBezTo>
                  <a:close/>
                  <a:moveTo>
                    <a:pt x="200978" y="162731"/>
                  </a:moveTo>
                  <a:cubicBezTo>
                    <a:pt x="190881" y="162731"/>
                    <a:pt x="182690" y="170906"/>
                    <a:pt x="182690" y="180996"/>
                  </a:cubicBezTo>
                  <a:cubicBezTo>
                    <a:pt x="182690" y="191086"/>
                    <a:pt x="190881" y="199260"/>
                    <a:pt x="200978" y="199260"/>
                  </a:cubicBezTo>
                  <a:cubicBezTo>
                    <a:pt x="211075" y="199260"/>
                    <a:pt x="219266" y="191086"/>
                    <a:pt x="219266" y="180996"/>
                  </a:cubicBezTo>
                  <a:cubicBezTo>
                    <a:pt x="219266" y="170906"/>
                    <a:pt x="211075" y="162731"/>
                    <a:pt x="200978" y="162731"/>
                  </a:cubicBezTo>
                  <a:close/>
                  <a:moveTo>
                    <a:pt x="246698" y="208392"/>
                  </a:moveTo>
                  <a:cubicBezTo>
                    <a:pt x="236601" y="208392"/>
                    <a:pt x="228410" y="216567"/>
                    <a:pt x="228410" y="226657"/>
                  </a:cubicBezTo>
                  <a:cubicBezTo>
                    <a:pt x="228410" y="236747"/>
                    <a:pt x="236601" y="244921"/>
                    <a:pt x="246698" y="244921"/>
                  </a:cubicBezTo>
                  <a:cubicBezTo>
                    <a:pt x="256794" y="244921"/>
                    <a:pt x="264986" y="236747"/>
                    <a:pt x="264986" y="226657"/>
                  </a:cubicBezTo>
                  <a:cubicBezTo>
                    <a:pt x="264986" y="216567"/>
                    <a:pt x="256794" y="208392"/>
                    <a:pt x="246698" y="208392"/>
                  </a:cubicBezTo>
                  <a:close/>
                  <a:moveTo>
                    <a:pt x="246698" y="299715"/>
                  </a:moveTo>
                  <a:cubicBezTo>
                    <a:pt x="236601" y="299715"/>
                    <a:pt x="228410" y="307890"/>
                    <a:pt x="228410" y="317979"/>
                  </a:cubicBezTo>
                  <a:cubicBezTo>
                    <a:pt x="228410" y="328069"/>
                    <a:pt x="236601" y="336244"/>
                    <a:pt x="246698" y="336244"/>
                  </a:cubicBezTo>
                  <a:cubicBezTo>
                    <a:pt x="256794" y="336244"/>
                    <a:pt x="264986" y="328069"/>
                    <a:pt x="264986" y="317979"/>
                  </a:cubicBezTo>
                  <a:cubicBezTo>
                    <a:pt x="264986" y="307890"/>
                    <a:pt x="256794" y="299715"/>
                    <a:pt x="246698" y="299715"/>
                  </a:cubicBezTo>
                  <a:close/>
                  <a:moveTo>
                    <a:pt x="338138" y="25748"/>
                  </a:moveTo>
                  <a:cubicBezTo>
                    <a:pt x="328041" y="25748"/>
                    <a:pt x="319849" y="33922"/>
                    <a:pt x="319849" y="44012"/>
                  </a:cubicBezTo>
                  <a:cubicBezTo>
                    <a:pt x="319849" y="54102"/>
                    <a:pt x="328041" y="62277"/>
                    <a:pt x="338138" y="62277"/>
                  </a:cubicBezTo>
                  <a:cubicBezTo>
                    <a:pt x="348235" y="62277"/>
                    <a:pt x="356426" y="54102"/>
                    <a:pt x="356426" y="44012"/>
                  </a:cubicBezTo>
                  <a:cubicBezTo>
                    <a:pt x="356299" y="33998"/>
                    <a:pt x="348171" y="25938"/>
                    <a:pt x="338138" y="25938"/>
                  </a:cubicBezTo>
                  <a:close/>
                  <a:moveTo>
                    <a:pt x="246698" y="117070"/>
                  </a:moveTo>
                  <a:cubicBezTo>
                    <a:pt x="236601" y="117070"/>
                    <a:pt x="228410" y="125245"/>
                    <a:pt x="228410" y="135335"/>
                  </a:cubicBezTo>
                  <a:cubicBezTo>
                    <a:pt x="228410" y="145424"/>
                    <a:pt x="236601" y="153599"/>
                    <a:pt x="246698" y="153599"/>
                  </a:cubicBezTo>
                  <a:cubicBezTo>
                    <a:pt x="256794" y="153599"/>
                    <a:pt x="264986" y="145424"/>
                    <a:pt x="264986" y="135335"/>
                  </a:cubicBezTo>
                  <a:cubicBezTo>
                    <a:pt x="264986" y="125245"/>
                    <a:pt x="256794" y="117070"/>
                    <a:pt x="246698" y="117070"/>
                  </a:cubicBezTo>
                  <a:close/>
                  <a:moveTo>
                    <a:pt x="1023938" y="345376"/>
                  </a:moveTo>
                  <a:cubicBezTo>
                    <a:pt x="1013841" y="345376"/>
                    <a:pt x="1005650" y="353551"/>
                    <a:pt x="1005650" y="363640"/>
                  </a:cubicBezTo>
                  <a:cubicBezTo>
                    <a:pt x="1005650" y="373730"/>
                    <a:pt x="1013841" y="381905"/>
                    <a:pt x="1023938" y="381905"/>
                  </a:cubicBezTo>
                  <a:cubicBezTo>
                    <a:pt x="1034035" y="381905"/>
                    <a:pt x="1042226" y="373730"/>
                    <a:pt x="1042226" y="363640"/>
                  </a:cubicBezTo>
                  <a:cubicBezTo>
                    <a:pt x="1042226" y="353551"/>
                    <a:pt x="1034035" y="345376"/>
                    <a:pt x="1023938" y="345376"/>
                  </a:cubicBezTo>
                  <a:close/>
                  <a:moveTo>
                    <a:pt x="978218" y="25748"/>
                  </a:moveTo>
                  <a:cubicBezTo>
                    <a:pt x="968122" y="25748"/>
                    <a:pt x="959930" y="33922"/>
                    <a:pt x="959930" y="44012"/>
                  </a:cubicBezTo>
                  <a:cubicBezTo>
                    <a:pt x="959930" y="54102"/>
                    <a:pt x="968122" y="62277"/>
                    <a:pt x="978218" y="62277"/>
                  </a:cubicBezTo>
                  <a:cubicBezTo>
                    <a:pt x="988314" y="62277"/>
                    <a:pt x="996506" y="54102"/>
                    <a:pt x="996506" y="44012"/>
                  </a:cubicBezTo>
                  <a:cubicBezTo>
                    <a:pt x="996379" y="33998"/>
                    <a:pt x="988251" y="25938"/>
                    <a:pt x="978218" y="25938"/>
                  </a:cubicBezTo>
                  <a:close/>
                  <a:moveTo>
                    <a:pt x="1023938" y="436698"/>
                  </a:moveTo>
                  <a:cubicBezTo>
                    <a:pt x="1013841" y="436698"/>
                    <a:pt x="1005650" y="444873"/>
                    <a:pt x="1005650" y="454963"/>
                  </a:cubicBezTo>
                  <a:cubicBezTo>
                    <a:pt x="1005650" y="465053"/>
                    <a:pt x="1013841" y="473227"/>
                    <a:pt x="1023938" y="473227"/>
                  </a:cubicBezTo>
                  <a:cubicBezTo>
                    <a:pt x="1034035" y="473227"/>
                    <a:pt x="1042226" y="465053"/>
                    <a:pt x="1042226" y="454963"/>
                  </a:cubicBezTo>
                  <a:cubicBezTo>
                    <a:pt x="1042226" y="444873"/>
                    <a:pt x="1034035" y="436698"/>
                    <a:pt x="1023938" y="436698"/>
                  </a:cubicBezTo>
                  <a:close/>
                  <a:moveTo>
                    <a:pt x="978218" y="117070"/>
                  </a:moveTo>
                  <a:cubicBezTo>
                    <a:pt x="968122" y="117070"/>
                    <a:pt x="959930" y="125245"/>
                    <a:pt x="959930" y="135335"/>
                  </a:cubicBezTo>
                  <a:cubicBezTo>
                    <a:pt x="959930" y="145424"/>
                    <a:pt x="968122" y="153599"/>
                    <a:pt x="978218" y="153599"/>
                  </a:cubicBezTo>
                  <a:cubicBezTo>
                    <a:pt x="988314" y="153599"/>
                    <a:pt x="996506" y="145424"/>
                    <a:pt x="996506" y="135335"/>
                  </a:cubicBezTo>
                  <a:cubicBezTo>
                    <a:pt x="996506" y="125245"/>
                    <a:pt x="988314" y="117070"/>
                    <a:pt x="978218" y="117070"/>
                  </a:cubicBezTo>
                  <a:close/>
                  <a:moveTo>
                    <a:pt x="1069658" y="391037"/>
                  </a:moveTo>
                  <a:cubicBezTo>
                    <a:pt x="1059562" y="391037"/>
                    <a:pt x="1051370" y="399212"/>
                    <a:pt x="1051370" y="409302"/>
                  </a:cubicBezTo>
                  <a:cubicBezTo>
                    <a:pt x="1051370" y="419391"/>
                    <a:pt x="1059562" y="427566"/>
                    <a:pt x="1069658" y="427566"/>
                  </a:cubicBezTo>
                  <a:cubicBezTo>
                    <a:pt x="1079754" y="427566"/>
                    <a:pt x="1087946" y="419391"/>
                    <a:pt x="1087946" y="409302"/>
                  </a:cubicBezTo>
                  <a:cubicBezTo>
                    <a:pt x="1087946" y="399212"/>
                    <a:pt x="1079754" y="391037"/>
                    <a:pt x="1069658" y="391037"/>
                  </a:cubicBezTo>
                  <a:close/>
                  <a:moveTo>
                    <a:pt x="1023938" y="254054"/>
                  </a:moveTo>
                  <a:cubicBezTo>
                    <a:pt x="1013841" y="254054"/>
                    <a:pt x="1005650" y="262228"/>
                    <a:pt x="1005650" y="272318"/>
                  </a:cubicBezTo>
                  <a:cubicBezTo>
                    <a:pt x="1005650" y="282408"/>
                    <a:pt x="1013841" y="290583"/>
                    <a:pt x="1023938" y="290583"/>
                  </a:cubicBezTo>
                  <a:cubicBezTo>
                    <a:pt x="1034035" y="290583"/>
                    <a:pt x="1042226" y="282408"/>
                    <a:pt x="1042226" y="272318"/>
                  </a:cubicBezTo>
                  <a:cubicBezTo>
                    <a:pt x="1042099" y="262304"/>
                    <a:pt x="1033971" y="254244"/>
                    <a:pt x="1023938" y="254244"/>
                  </a:cubicBezTo>
                  <a:close/>
                  <a:moveTo>
                    <a:pt x="1023938" y="71409"/>
                  </a:moveTo>
                  <a:cubicBezTo>
                    <a:pt x="1013841" y="71409"/>
                    <a:pt x="1005650" y="79584"/>
                    <a:pt x="1005650" y="89673"/>
                  </a:cubicBezTo>
                  <a:cubicBezTo>
                    <a:pt x="1005650" y="99763"/>
                    <a:pt x="1013841" y="107938"/>
                    <a:pt x="1023938" y="107938"/>
                  </a:cubicBezTo>
                  <a:cubicBezTo>
                    <a:pt x="1034035" y="107938"/>
                    <a:pt x="1042226" y="99763"/>
                    <a:pt x="1042226" y="89673"/>
                  </a:cubicBezTo>
                  <a:cubicBezTo>
                    <a:pt x="1042226" y="79584"/>
                    <a:pt x="1034035" y="71409"/>
                    <a:pt x="1023938" y="71409"/>
                  </a:cubicBezTo>
                  <a:close/>
                  <a:moveTo>
                    <a:pt x="978218" y="208392"/>
                  </a:moveTo>
                  <a:cubicBezTo>
                    <a:pt x="968122" y="208392"/>
                    <a:pt x="959930" y="216567"/>
                    <a:pt x="959930" y="226657"/>
                  </a:cubicBezTo>
                  <a:cubicBezTo>
                    <a:pt x="959930" y="236747"/>
                    <a:pt x="968122" y="244921"/>
                    <a:pt x="978218" y="244921"/>
                  </a:cubicBezTo>
                  <a:cubicBezTo>
                    <a:pt x="988314" y="244921"/>
                    <a:pt x="996506" y="236747"/>
                    <a:pt x="996506" y="226657"/>
                  </a:cubicBezTo>
                  <a:cubicBezTo>
                    <a:pt x="996506" y="216567"/>
                    <a:pt x="988314" y="208392"/>
                    <a:pt x="978218" y="208392"/>
                  </a:cubicBezTo>
                  <a:close/>
                  <a:moveTo>
                    <a:pt x="1023938" y="162731"/>
                  </a:moveTo>
                  <a:cubicBezTo>
                    <a:pt x="1013841" y="162731"/>
                    <a:pt x="1005650" y="170906"/>
                    <a:pt x="1005650" y="180996"/>
                  </a:cubicBezTo>
                  <a:cubicBezTo>
                    <a:pt x="1005650" y="191086"/>
                    <a:pt x="1013841" y="199260"/>
                    <a:pt x="1023938" y="199260"/>
                  </a:cubicBezTo>
                  <a:cubicBezTo>
                    <a:pt x="1034035" y="199260"/>
                    <a:pt x="1042226" y="191086"/>
                    <a:pt x="1042226" y="180996"/>
                  </a:cubicBezTo>
                  <a:cubicBezTo>
                    <a:pt x="1042226" y="170906"/>
                    <a:pt x="1034035" y="162731"/>
                    <a:pt x="1023938" y="162731"/>
                  </a:cubicBezTo>
                  <a:close/>
                  <a:moveTo>
                    <a:pt x="932498" y="528021"/>
                  </a:moveTo>
                  <a:cubicBezTo>
                    <a:pt x="922338" y="527983"/>
                    <a:pt x="914147" y="536164"/>
                    <a:pt x="914083" y="546285"/>
                  </a:cubicBezTo>
                  <a:cubicBezTo>
                    <a:pt x="914019" y="556407"/>
                    <a:pt x="922211" y="564638"/>
                    <a:pt x="932371" y="564676"/>
                  </a:cubicBezTo>
                  <a:cubicBezTo>
                    <a:pt x="942531" y="564714"/>
                    <a:pt x="950723" y="556533"/>
                    <a:pt x="950786" y="546412"/>
                  </a:cubicBezTo>
                  <a:cubicBezTo>
                    <a:pt x="950786" y="546367"/>
                    <a:pt x="950786" y="546330"/>
                    <a:pt x="950786" y="546285"/>
                  </a:cubicBezTo>
                  <a:cubicBezTo>
                    <a:pt x="950786" y="536195"/>
                    <a:pt x="942594" y="528021"/>
                    <a:pt x="932498" y="528021"/>
                  </a:cubicBezTo>
                  <a:close/>
                  <a:moveTo>
                    <a:pt x="932498" y="436698"/>
                  </a:moveTo>
                  <a:cubicBezTo>
                    <a:pt x="922401" y="436698"/>
                    <a:pt x="914210" y="444873"/>
                    <a:pt x="914210" y="454963"/>
                  </a:cubicBezTo>
                  <a:cubicBezTo>
                    <a:pt x="914210" y="465053"/>
                    <a:pt x="922401" y="473227"/>
                    <a:pt x="932498" y="473227"/>
                  </a:cubicBezTo>
                  <a:cubicBezTo>
                    <a:pt x="942594" y="473227"/>
                    <a:pt x="950786" y="465053"/>
                    <a:pt x="950786" y="454963"/>
                  </a:cubicBezTo>
                  <a:cubicBezTo>
                    <a:pt x="950786" y="444873"/>
                    <a:pt x="942594" y="436698"/>
                    <a:pt x="932498" y="436698"/>
                  </a:cubicBezTo>
                  <a:close/>
                  <a:moveTo>
                    <a:pt x="932498" y="345376"/>
                  </a:moveTo>
                  <a:cubicBezTo>
                    <a:pt x="922401" y="345376"/>
                    <a:pt x="914210" y="353551"/>
                    <a:pt x="914210" y="363640"/>
                  </a:cubicBezTo>
                  <a:cubicBezTo>
                    <a:pt x="914210" y="373730"/>
                    <a:pt x="922401" y="381905"/>
                    <a:pt x="932498" y="381905"/>
                  </a:cubicBezTo>
                  <a:cubicBezTo>
                    <a:pt x="942594" y="381905"/>
                    <a:pt x="950786" y="373730"/>
                    <a:pt x="950786" y="363640"/>
                  </a:cubicBezTo>
                  <a:cubicBezTo>
                    <a:pt x="950786" y="353551"/>
                    <a:pt x="942594" y="345376"/>
                    <a:pt x="932498" y="345376"/>
                  </a:cubicBezTo>
                  <a:close/>
                  <a:moveTo>
                    <a:pt x="1069658" y="299715"/>
                  </a:moveTo>
                  <a:cubicBezTo>
                    <a:pt x="1059562" y="299715"/>
                    <a:pt x="1051370" y="307890"/>
                    <a:pt x="1051370" y="317979"/>
                  </a:cubicBezTo>
                  <a:cubicBezTo>
                    <a:pt x="1051370" y="328069"/>
                    <a:pt x="1059562" y="336244"/>
                    <a:pt x="1069658" y="336244"/>
                  </a:cubicBezTo>
                  <a:cubicBezTo>
                    <a:pt x="1079754" y="336244"/>
                    <a:pt x="1087946" y="328069"/>
                    <a:pt x="1087946" y="317979"/>
                  </a:cubicBezTo>
                  <a:cubicBezTo>
                    <a:pt x="1087946" y="307890"/>
                    <a:pt x="1079754" y="299715"/>
                    <a:pt x="1069658" y="299715"/>
                  </a:cubicBezTo>
                  <a:close/>
                  <a:moveTo>
                    <a:pt x="886778" y="25748"/>
                  </a:moveTo>
                  <a:cubicBezTo>
                    <a:pt x="876681" y="25748"/>
                    <a:pt x="868490" y="33922"/>
                    <a:pt x="868490" y="44012"/>
                  </a:cubicBezTo>
                  <a:cubicBezTo>
                    <a:pt x="868490" y="54102"/>
                    <a:pt x="876681" y="62277"/>
                    <a:pt x="886778" y="62277"/>
                  </a:cubicBezTo>
                  <a:cubicBezTo>
                    <a:pt x="896875" y="62277"/>
                    <a:pt x="905066" y="54102"/>
                    <a:pt x="905066" y="44012"/>
                  </a:cubicBezTo>
                  <a:cubicBezTo>
                    <a:pt x="904939" y="33998"/>
                    <a:pt x="896811" y="25938"/>
                    <a:pt x="886778" y="25938"/>
                  </a:cubicBezTo>
                  <a:close/>
                  <a:moveTo>
                    <a:pt x="932498" y="162731"/>
                  </a:moveTo>
                  <a:cubicBezTo>
                    <a:pt x="922401" y="162731"/>
                    <a:pt x="914210" y="170906"/>
                    <a:pt x="914210" y="180996"/>
                  </a:cubicBezTo>
                  <a:cubicBezTo>
                    <a:pt x="914210" y="191086"/>
                    <a:pt x="922401" y="199260"/>
                    <a:pt x="932498" y="199260"/>
                  </a:cubicBezTo>
                  <a:cubicBezTo>
                    <a:pt x="942594" y="199260"/>
                    <a:pt x="950786" y="191086"/>
                    <a:pt x="950786" y="180996"/>
                  </a:cubicBezTo>
                  <a:cubicBezTo>
                    <a:pt x="950786" y="170906"/>
                    <a:pt x="942594" y="162731"/>
                    <a:pt x="932498" y="162731"/>
                  </a:cubicBezTo>
                  <a:close/>
                  <a:moveTo>
                    <a:pt x="978218" y="482359"/>
                  </a:moveTo>
                  <a:cubicBezTo>
                    <a:pt x="968122" y="482359"/>
                    <a:pt x="959930" y="490534"/>
                    <a:pt x="959930" y="500624"/>
                  </a:cubicBezTo>
                  <a:cubicBezTo>
                    <a:pt x="959930" y="510714"/>
                    <a:pt x="968122" y="518888"/>
                    <a:pt x="978218" y="518888"/>
                  </a:cubicBezTo>
                  <a:cubicBezTo>
                    <a:pt x="988314" y="518888"/>
                    <a:pt x="996506" y="510714"/>
                    <a:pt x="996506" y="500624"/>
                  </a:cubicBezTo>
                  <a:cubicBezTo>
                    <a:pt x="996379" y="490610"/>
                    <a:pt x="988251" y="482550"/>
                    <a:pt x="978218" y="482550"/>
                  </a:cubicBezTo>
                  <a:close/>
                  <a:moveTo>
                    <a:pt x="978218" y="299715"/>
                  </a:moveTo>
                  <a:cubicBezTo>
                    <a:pt x="968122" y="299715"/>
                    <a:pt x="959930" y="307890"/>
                    <a:pt x="959930" y="317979"/>
                  </a:cubicBezTo>
                  <a:cubicBezTo>
                    <a:pt x="959930" y="328069"/>
                    <a:pt x="968122" y="336244"/>
                    <a:pt x="978218" y="336244"/>
                  </a:cubicBezTo>
                  <a:cubicBezTo>
                    <a:pt x="988314" y="336244"/>
                    <a:pt x="996506" y="328069"/>
                    <a:pt x="996506" y="317979"/>
                  </a:cubicBezTo>
                  <a:cubicBezTo>
                    <a:pt x="996506" y="307890"/>
                    <a:pt x="988314" y="299715"/>
                    <a:pt x="978218" y="299715"/>
                  </a:cubicBezTo>
                  <a:close/>
                  <a:moveTo>
                    <a:pt x="978218" y="391037"/>
                  </a:moveTo>
                  <a:cubicBezTo>
                    <a:pt x="968122" y="391037"/>
                    <a:pt x="959930" y="399212"/>
                    <a:pt x="959930" y="409302"/>
                  </a:cubicBezTo>
                  <a:cubicBezTo>
                    <a:pt x="959930" y="419391"/>
                    <a:pt x="968122" y="427566"/>
                    <a:pt x="978218" y="427566"/>
                  </a:cubicBezTo>
                  <a:cubicBezTo>
                    <a:pt x="988314" y="427566"/>
                    <a:pt x="996506" y="419391"/>
                    <a:pt x="996506" y="409302"/>
                  </a:cubicBezTo>
                  <a:cubicBezTo>
                    <a:pt x="996506" y="399212"/>
                    <a:pt x="988314" y="391037"/>
                    <a:pt x="978218" y="391037"/>
                  </a:cubicBezTo>
                  <a:close/>
                  <a:moveTo>
                    <a:pt x="932498" y="71409"/>
                  </a:moveTo>
                  <a:cubicBezTo>
                    <a:pt x="922401" y="71409"/>
                    <a:pt x="914210" y="79584"/>
                    <a:pt x="914210" y="89673"/>
                  </a:cubicBezTo>
                  <a:cubicBezTo>
                    <a:pt x="914210" y="99763"/>
                    <a:pt x="922401" y="107938"/>
                    <a:pt x="932498" y="107938"/>
                  </a:cubicBezTo>
                  <a:cubicBezTo>
                    <a:pt x="942594" y="107938"/>
                    <a:pt x="950786" y="99763"/>
                    <a:pt x="950786" y="89673"/>
                  </a:cubicBezTo>
                  <a:cubicBezTo>
                    <a:pt x="950786" y="79584"/>
                    <a:pt x="942594" y="71409"/>
                    <a:pt x="932498" y="71409"/>
                  </a:cubicBezTo>
                  <a:close/>
                  <a:moveTo>
                    <a:pt x="932498" y="254054"/>
                  </a:moveTo>
                  <a:cubicBezTo>
                    <a:pt x="922401" y="254054"/>
                    <a:pt x="914210" y="262228"/>
                    <a:pt x="914210" y="272318"/>
                  </a:cubicBezTo>
                  <a:cubicBezTo>
                    <a:pt x="914210" y="282408"/>
                    <a:pt x="922401" y="290583"/>
                    <a:pt x="932498" y="290583"/>
                  </a:cubicBezTo>
                  <a:cubicBezTo>
                    <a:pt x="942594" y="290583"/>
                    <a:pt x="950786" y="282408"/>
                    <a:pt x="950786" y="272318"/>
                  </a:cubicBezTo>
                  <a:cubicBezTo>
                    <a:pt x="950659" y="262304"/>
                    <a:pt x="942531" y="254244"/>
                    <a:pt x="932498" y="254244"/>
                  </a:cubicBezTo>
                  <a:close/>
                  <a:moveTo>
                    <a:pt x="1206818" y="162731"/>
                  </a:moveTo>
                  <a:cubicBezTo>
                    <a:pt x="1196722" y="162731"/>
                    <a:pt x="1188530" y="170906"/>
                    <a:pt x="1188530" y="180996"/>
                  </a:cubicBezTo>
                  <a:cubicBezTo>
                    <a:pt x="1188530" y="191086"/>
                    <a:pt x="1196722" y="199260"/>
                    <a:pt x="1206818" y="199260"/>
                  </a:cubicBezTo>
                  <a:cubicBezTo>
                    <a:pt x="1216914" y="199260"/>
                    <a:pt x="1225106" y="191086"/>
                    <a:pt x="1225106" y="180996"/>
                  </a:cubicBezTo>
                  <a:cubicBezTo>
                    <a:pt x="1225106" y="170906"/>
                    <a:pt x="1216914" y="162731"/>
                    <a:pt x="1206818" y="162731"/>
                  </a:cubicBezTo>
                  <a:close/>
                  <a:moveTo>
                    <a:pt x="1206818" y="71409"/>
                  </a:moveTo>
                  <a:cubicBezTo>
                    <a:pt x="1196722" y="71409"/>
                    <a:pt x="1188530" y="79584"/>
                    <a:pt x="1188530" y="89673"/>
                  </a:cubicBezTo>
                  <a:cubicBezTo>
                    <a:pt x="1188530" y="99763"/>
                    <a:pt x="1196722" y="107938"/>
                    <a:pt x="1206818" y="107938"/>
                  </a:cubicBezTo>
                  <a:cubicBezTo>
                    <a:pt x="1216914" y="107938"/>
                    <a:pt x="1225106" y="99763"/>
                    <a:pt x="1225106" y="89673"/>
                  </a:cubicBezTo>
                  <a:cubicBezTo>
                    <a:pt x="1225106" y="79584"/>
                    <a:pt x="1216914" y="71409"/>
                    <a:pt x="1206818" y="71409"/>
                  </a:cubicBezTo>
                  <a:close/>
                  <a:moveTo>
                    <a:pt x="1188593" y="272318"/>
                  </a:moveTo>
                  <a:cubicBezTo>
                    <a:pt x="1188593" y="276599"/>
                    <a:pt x="1190117" y="280734"/>
                    <a:pt x="1192912" y="283987"/>
                  </a:cubicBezTo>
                  <a:cubicBezTo>
                    <a:pt x="1198309" y="274221"/>
                    <a:pt x="1203706" y="264327"/>
                    <a:pt x="1209104" y="254307"/>
                  </a:cubicBezTo>
                  <a:cubicBezTo>
                    <a:pt x="1208342" y="254244"/>
                    <a:pt x="1207643" y="254244"/>
                    <a:pt x="1206881" y="254307"/>
                  </a:cubicBezTo>
                  <a:cubicBezTo>
                    <a:pt x="1196849" y="254307"/>
                    <a:pt x="1188721" y="262330"/>
                    <a:pt x="1188593" y="272318"/>
                  </a:cubicBezTo>
                  <a:close/>
                  <a:moveTo>
                    <a:pt x="658241" y="436698"/>
                  </a:moveTo>
                  <a:cubicBezTo>
                    <a:pt x="648145" y="436698"/>
                    <a:pt x="639953" y="444873"/>
                    <a:pt x="639953" y="454963"/>
                  </a:cubicBezTo>
                  <a:cubicBezTo>
                    <a:pt x="639953" y="465053"/>
                    <a:pt x="648145" y="473227"/>
                    <a:pt x="658241" y="473227"/>
                  </a:cubicBezTo>
                  <a:cubicBezTo>
                    <a:pt x="668338" y="473227"/>
                    <a:pt x="676529" y="465053"/>
                    <a:pt x="676529" y="454963"/>
                  </a:cubicBezTo>
                  <a:cubicBezTo>
                    <a:pt x="676529" y="444873"/>
                    <a:pt x="668338" y="436698"/>
                    <a:pt x="658241" y="436698"/>
                  </a:cubicBezTo>
                  <a:cubicBezTo>
                    <a:pt x="658241" y="436698"/>
                    <a:pt x="658178" y="436698"/>
                    <a:pt x="658178" y="436698"/>
                  </a:cubicBezTo>
                  <a:close/>
                  <a:moveTo>
                    <a:pt x="1161162" y="25748"/>
                  </a:moveTo>
                  <a:cubicBezTo>
                    <a:pt x="1151065" y="25748"/>
                    <a:pt x="1142874" y="33922"/>
                    <a:pt x="1142874" y="44012"/>
                  </a:cubicBezTo>
                  <a:cubicBezTo>
                    <a:pt x="1142874" y="54102"/>
                    <a:pt x="1151065" y="62277"/>
                    <a:pt x="1161162" y="62277"/>
                  </a:cubicBezTo>
                  <a:cubicBezTo>
                    <a:pt x="1171258" y="62277"/>
                    <a:pt x="1179450" y="54102"/>
                    <a:pt x="1179450" y="44012"/>
                  </a:cubicBezTo>
                  <a:cubicBezTo>
                    <a:pt x="1179323" y="33973"/>
                    <a:pt x="1171131" y="25900"/>
                    <a:pt x="1161098" y="25938"/>
                  </a:cubicBezTo>
                  <a:close/>
                  <a:moveTo>
                    <a:pt x="1280034" y="89673"/>
                  </a:moveTo>
                  <a:cubicBezTo>
                    <a:pt x="1280034" y="93859"/>
                    <a:pt x="1281494" y="97911"/>
                    <a:pt x="1284161" y="101152"/>
                  </a:cubicBezTo>
                  <a:cubicBezTo>
                    <a:pt x="1288606" y="91322"/>
                    <a:pt x="1293051" y="81493"/>
                    <a:pt x="1297432" y="71536"/>
                  </a:cubicBezTo>
                  <a:cubicBezTo>
                    <a:pt x="1287717" y="71942"/>
                    <a:pt x="1279970" y="79939"/>
                    <a:pt x="1279970" y="89673"/>
                  </a:cubicBezTo>
                  <a:close/>
                  <a:moveTo>
                    <a:pt x="1069722" y="208392"/>
                  </a:moveTo>
                  <a:cubicBezTo>
                    <a:pt x="1059625" y="208392"/>
                    <a:pt x="1051434" y="216567"/>
                    <a:pt x="1051434" y="226657"/>
                  </a:cubicBezTo>
                  <a:cubicBezTo>
                    <a:pt x="1051434" y="236747"/>
                    <a:pt x="1059625" y="244921"/>
                    <a:pt x="1069722" y="244921"/>
                  </a:cubicBezTo>
                  <a:cubicBezTo>
                    <a:pt x="1079818" y="244921"/>
                    <a:pt x="1088010" y="236747"/>
                    <a:pt x="1088010" y="226657"/>
                  </a:cubicBezTo>
                  <a:cubicBezTo>
                    <a:pt x="1088010" y="216567"/>
                    <a:pt x="1079818" y="208392"/>
                    <a:pt x="1069722" y="208392"/>
                  </a:cubicBezTo>
                  <a:cubicBezTo>
                    <a:pt x="1069722" y="208392"/>
                    <a:pt x="1069658" y="208392"/>
                    <a:pt x="1069658" y="208392"/>
                  </a:cubicBezTo>
                  <a:close/>
                  <a:moveTo>
                    <a:pt x="1252601" y="25748"/>
                  </a:moveTo>
                  <a:cubicBezTo>
                    <a:pt x="1242505" y="25748"/>
                    <a:pt x="1234313" y="33922"/>
                    <a:pt x="1234313" y="44012"/>
                  </a:cubicBezTo>
                  <a:cubicBezTo>
                    <a:pt x="1234313" y="54102"/>
                    <a:pt x="1242505" y="62277"/>
                    <a:pt x="1252601" y="62277"/>
                  </a:cubicBezTo>
                  <a:cubicBezTo>
                    <a:pt x="1262698" y="62277"/>
                    <a:pt x="1270889" y="54102"/>
                    <a:pt x="1270889" y="44012"/>
                  </a:cubicBezTo>
                  <a:cubicBezTo>
                    <a:pt x="1270762" y="33973"/>
                    <a:pt x="1262571" y="25900"/>
                    <a:pt x="1252538" y="25938"/>
                  </a:cubicBezTo>
                  <a:close/>
                  <a:moveTo>
                    <a:pt x="1252601" y="117070"/>
                  </a:moveTo>
                  <a:cubicBezTo>
                    <a:pt x="1242505" y="117070"/>
                    <a:pt x="1234313" y="125245"/>
                    <a:pt x="1234313" y="135335"/>
                  </a:cubicBezTo>
                  <a:cubicBezTo>
                    <a:pt x="1234313" y="145424"/>
                    <a:pt x="1242505" y="153599"/>
                    <a:pt x="1252601" y="153599"/>
                  </a:cubicBezTo>
                  <a:cubicBezTo>
                    <a:pt x="1255396" y="153574"/>
                    <a:pt x="1258189" y="152901"/>
                    <a:pt x="1260729" y="151633"/>
                  </a:cubicBezTo>
                  <a:cubicBezTo>
                    <a:pt x="1263904" y="144847"/>
                    <a:pt x="1267079" y="138062"/>
                    <a:pt x="1270318" y="131149"/>
                  </a:cubicBezTo>
                  <a:cubicBezTo>
                    <a:pt x="1268413" y="122879"/>
                    <a:pt x="1261047" y="117032"/>
                    <a:pt x="1252538" y="117070"/>
                  </a:cubicBezTo>
                  <a:close/>
                  <a:moveTo>
                    <a:pt x="1280224" y="0"/>
                  </a:moveTo>
                  <a:cubicBezTo>
                    <a:pt x="1281050" y="9982"/>
                    <a:pt x="1289812" y="17396"/>
                    <a:pt x="1299846" y="16558"/>
                  </a:cubicBezTo>
                  <a:cubicBezTo>
                    <a:pt x="1308672" y="15816"/>
                    <a:pt x="1315657" y="8821"/>
                    <a:pt x="1316419" y="0"/>
                  </a:cubicBezTo>
                  <a:close/>
                  <a:moveTo>
                    <a:pt x="1115124" y="345376"/>
                  </a:moveTo>
                  <a:cubicBezTo>
                    <a:pt x="1105027" y="345376"/>
                    <a:pt x="1096836" y="353551"/>
                    <a:pt x="1096836" y="363640"/>
                  </a:cubicBezTo>
                  <a:cubicBezTo>
                    <a:pt x="1096836" y="373730"/>
                    <a:pt x="1105027" y="381905"/>
                    <a:pt x="1115124" y="381905"/>
                  </a:cubicBezTo>
                  <a:cubicBezTo>
                    <a:pt x="1125221" y="381905"/>
                    <a:pt x="1133412" y="373730"/>
                    <a:pt x="1133412" y="363640"/>
                  </a:cubicBezTo>
                  <a:cubicBezTo>
                    <a:pt x="1133412" y="353652"/>
                    <a:pt x="1125411" y="345515"/>
                    <a:pt x="1115378" y="345376"/>
                  </a:cubicBezTo>
                  <a:close/>
                  <a:moveTo>
                    <a:pt x="1115124" y="254054"/>
                  </a:moveTo>
                  <a:cubicBezTo>
                    <a:pt x="1105027" y="254054"/>
                    <a:pt x="1096836" y="262228"/>
                    <a:pt x="1096836" y="272318"/>
                  </a:cubicBezTo>
                  <a:cubicBezTo>
                    <a:pt x="1096836" y="282408"/>
                    <a:pt x="1105027" y="290583"/>
                    <a:pt x="1115124" y="290583"/>
                  </a:cubicBezTo>
                  <a:cubicBezTo>
                    <a:pt x="1125221" y="290583"/>
                    <a:pt x="1133412" y="282408"/>
                    <a:pt x="1133412" y="272318"/>
                  </a:cubicBezTo>
                  <a:cubicBezTo>
                    <a:pt x="1133285" y="262406"/>
                    <a:pt x="1125284" y="254383"/>
                    <a:pt x="1115378" y="254244"/>
                  </a:cubicBezTo>
                  <a:close/>
                  <a:moveTo>
                    <a:pt x="1069404" y="25748"/>
                  </a:moveTo>
                  <a:cubicBezTo>
                    <a:pt x="1059307" y="25748"/>
                    <a:pt x="1051116" y="33922"/>
                    <a:pt x="1051116" y="44012"/>
                  </a:cubicBezTo>
                  <a:cubicBezTo>
                    <a:pt x="1051116" y="54102"/>
                    <a:pt x="1059307" y="62277"/>
                    <a:pt x="1069404" y="62277"/>
                  </a:cubicBezTo>
                  <a:cubicBezTo>
                    <a:pt x="1079500" y="62277"/>
                    <a:pt x="1087692" y="54102"/>
                    <a:pt x="1087692" y="44012"/>
                  </a:cubicBezTo>
                  <a:cubicBezTo>
                    <a:pt x="1087565" y="34100"/>
                    <a:pt x="1079564" y="26078"/>
                    <a:pt x="1069658" y="25938"/>
                  </a:cubicBezTo>
                  <a:close/>
                  <a:moveTo>
                    <a:pt x="1069404" y="117070"/>
                  </a:moveTo>
                  <a:cubicBezTo>
                    <a:pt x="1059307" y="117070"/>
                    <a:pt x="1051116" y="125245"/>
                    <a:pt x="1051116" y="135335"/>
                  </a:cubicBezTo>
                  <a:cubicBezTo>
                    <a:pt x="1051116" y="145424"/>
                    <a:pt x="1059307" y="153599"/>
                    <a:pt x="1069404" y="153599"/>
                  </a:cubicBezTo>
                  <a:cubicBezTo>
                    <a:pt x="1079500" y="153599"/>
                    <a:pt x="1087692" y="145424"/>
                    <a:pt x="1087692" y="135335"/>
                  </a:cubicBezTo>
                  <a:cubicBezTo>
                    <a:pt x="1087692" y="125346"/>
                    <a:pt x="1079627" y="117210"/>
                    <a:pt x="1069658" y="117070"/>
                  </a:cubicBezTo>
                  <a:close/>
                  <a:moveTo>
                    <a:pt x="1160844" y="299715"/>
                  </a:moveTo>
                  <a:cubicBezTo>
                    <a:pt x="1150748" y="299715"/>
                    <a:pt x="1142556" y="307890"/>
                    <a:pt x="1142556" y="317979"/>
                  </a:cubicBezTo>
                  <a:cubicBezTo>
                    <a:pt x="1142556" y="328069"/>
                    <a:pt x="1150748" y="336244"/>
                    <a:pt x="1160844" y="336244"/>
                  </a:cubicBezTo>
                  <a:lnTo>
                    <a:pt x="1162495" y="336244"/>
                  </a:lnTo>
                  <a:cubicBezTo>
                    <a:pt x="1167512" y="327790"/>
                    <a:pt x="1172528" y="319330"/>
                    <a:pt x="1177544" y="310876"/>
                  </a:cubicBezTo>
                  <a:cubicBezTo>
                    <a:pt x="1174750" y="304255"/>
                    <a:pt x="1168274" y="299892"/>
                    <a:pt x="1161098" y="299715"/>
                  </a:cubicBezTo>
                  <a:close/>
                  <a:moveTo>
                    <a:pt x="1160844" y="208392"/>
                  </a:moveTo>
                  <a:cubicBezTo>
                    <a:pt x="1150748" y="208392"/>
                    <a:pt x="1142556" y="216567"/>
                    <a:pt x="1142556" y="226657"/>
                  </a:cubicBezTo>
                  <a:cubicBezTo>
                    <a:pt x="1142556" y="236747"/>
                    <a:pt x="1150748" y="244921"/>
                    <a:pt x="1160844" y="244921"/>
                  </a:cubicBezTo>
                  <a:cubicBezTo>
                    <a:pt x="1170940" y="244921"/>
                    <a:pt x="1179132" y="236747"/>
                    <a:pt x="1179132" y="226657"/>
                  </a:cubicBezTo>
                  <a:cubicBezTo>
                    <a:pt x="1179132" y="216669"/>
                    <a:pt x="1171067" y="208532"/>
                    <a:pt x="1161098" y="208392"/>
                  </a:cubicBezTo>
                  <a:close/>
                  <a:moveTo>
                    <a:pt x="1115124" y="162731"/>
                  </a:moveTo>
                  <a:cubicBezTo>
                    <a:pt x="1105027" y="162731"/>
                    <a:pt x="1096836" y="170906"/>
                    <a:pt x="1096836" y="180996"/>
                  </a:cubicBezTo>
                  <a:cubicBezTo>
                    <a:pt x="1096836" y="191086"/>
                    <a:pt x="1105027" y="199260"/>
                    <a:pt x="1115124" y="199260"/>
                  </a:cubicBezTo>
                  <a:cubicBezTo>
                    <a:pt x="1125221" y="199260"/>
                    <a:pt x="1133412" y="191086"/>
                    <a:pt x="1133412" y="180996"/>
                  </a:cubicBezTo>
                  <a:cubicBezTo>
                    <a:pt x="1133412" y="171007"/>
                    <a:pt x="1125411" y="162871"/>
                    <a:pt x="1115378" y="162731"/>
                  </a:cubicBezTo>
                  <a:close/>
                  <a:moveTo>
                    <a:pt x="1115124" y="71409"/>
                  </a:moveTo>
                  <a:cubicBezTo>
                    <a:pt x="1105027" y="71409"/>
                    <a:pt x="1096836" y="79584"/>
                    <a:pt x="1096836" y="89673"/>
                  </a:cubicBezTo>
                  <a:cubicBezTo>
                    <a:pt x="1096836" y="99763"/>
                    <a:pt x="1105027" y="107938"/>
                    <a:pt x="1115124" y="107938"/>
                  </a:cubicBezTo>
                  <a:cubicBezTo>
                    <a:pt x="1125221" y="107938"/>
                    <a:pt x="1133412" y="99763"/>
                    <a:pt x="1133412" y="89673"/>
                  </a:cubicBezTo>
                  <a:cubicBezTo>
                    <a:pt x="1133412" y="79685"/>
                    <a:pt x="1125411" y="71548"/>
                    <a:pt x="1115378" y="71409"/>
                  </a:cubicBezTo>
                  <a:close/>
                  <a:moveTo>
                    <a:pt x="1160844" y="117070"/>
                  </a:moveTo>
                  <a:cubicBezTo>
                    <a:pt x="1150748" y="117070"/>
                    <a:pt x="1142556" y="125245"/>
                    <a:pt x="1142556" y="135335"/>
                  </a:cubicBezTo>
                  <a:cubicBezTo>
                    <a:pt x="1142556" y="145424"/>
                    <a:pt x="1150748" y="153599"/>
                    <a:pt x="1160844" y="153599"/>
                  </a:cubicBezTo>
                  <a:cubicBezTo>
                    <a:pt x="1170940" y="153599"/>
                    <a:pt x="1179132" y="145424"/>
                    <a:pt x="1179132" y="135335"/>
                  </a:cubicBezTo>
                  <a:cubicBezTo>
                    <a:pt x="1179132" y="125346"/>
                    <a:pt x="1171067" y="117210"/>
                    <a:pt x="1161098" y="117070"/>
                  </a:cubicBezTo>
                  <a:close/>
                  <a:moveTo>
                    <a:pt x="749364" y="619343"/>
                  </a:moveTo>
                  <a:cubicBezTo>
                    <a:pt x="739267" y="619343"/>
                    <a:pt x="731076" y="627518"/>
                    <a:pt x="731076" y="637607"/>
                  </a:cubicBezTo>
                  <a:cubicBezTo>
                    <a:pt x="731076" y="640747"/>
                    <a:pt x="731965" y="643822"/>
                    <a:pt x="733489" y="646549"/>
                  </a:cubicBezTo>
                  <a:cubicBezTo>
                    <a:pt x="743776" y="647057"/>
                    <a:pt x="754190" y="647310"/>
                    <a:pt x="764794" y="647374"/>
                  </a:cubicBezTo>
                  <a:cubicBezTo>
                    <a:pt x="770192" y="638850"/>
                    <a:pt x="767652" y="627568"/>
                    <a:pt x="759143" y="622171"/>
                  </a:cubicBezTo>
                  <a:cubicBezTo>
                    <a:pt x="756222" y="620326"/>
                    <a:pt x="752793" y="619349"/>
                    <a:pt x="749364" y="619343"/>
                  </a:cubicBezTo>
                  <a:close/>
                  <a:moveTo>
                    <a:pt x="749364" y="436698"/>
                  </a:moveTo>
                  <a:cubicBezTo>
                    <a:pt x="739267" y="436698"/>
                    <a:pt x="731076" y="444873"/>
                    <a:pt x="731076" y="454963"/>
                  </a:cubicBezTo>
                  <a:cubicBezTo>
                    <a:pt x="731076" y="465053"/>
                    <a:pt x="739267" y="473227"/>
                    <a:pt x="749364" y="473227"/>
                  </a:cubicBezTo>
                  <a:cubicBezTo>
                    <a:pt x="759461" y="473227"/>
                    <a:pt x="767652" y="465053"/>
                    <a:pt x="767652" y="454963"/>
                  </a:cubicBezTo>
                  <a:cubicBezTo>
                    <a:pt x="767652" y="444974"/>
                    <a:pt x="759587" y="436838"/>
                    <a:pt x="749618" y="436698"/>
                  </a:cubicBezTo>
                  <a:close/>
                  <a:moveTo>
                    <a:pt x="749364" y="528021"/>
                  </a:moveTo>
                  <a:cubicBezTo>
                    <a:pt x="739204" y="527983"/>
                    <a:pt x="731012" y="536164"/>
                    <a:pt x="730949" y="546285"/>
                  </a:cubicBezTo>
                  <a:cubicBezTo>
                    <a:pt x="730886" y="556407"/>
                    <a:pt x="739077" y="564638"/>
                    <a:pt x="749237" y="564676"/>
                  </a:cubicBezTo>
                  <a:cubicBezTo>
                    <a:pt x="759397" y="564714"/>
                    <a:pt x="767588" y="556533"/>
                    <a:pt x="767652" y="546412"/>
                  </a:cubicBezTo>
                  <a:cubicBezTo>
                    <a:pt x="767652" y="546367"/>
                    <a:pt x="767652" y="546330"/>
                    <a:pt x="767652" y="546285"/>
                  </a:cubicBezTo>
                  <a:cubicBezTo>
                    <a:pt x="767652" y="536297"/>
                    <a:pt x="759587" y="528160"/>
                    <a:pt x="749618" y="528021"/>
                  </a:cubicBezTo>
                  <a:close/>
                  <a:moveTo>
                    <a:pt x="703644" y="25748"/>
                  </a:moveTo>
                  <a:cubicBezTo>
                    <a:pt x="693548" y="25748"/>
                    <a:pt x="685356" y="33922"/>
                    <a:pt x="685356" y="44012"/>
                  </a:cubicBezTo>
                  <a:cubicBezTo>
                    <a:pt x="685356" y="54102"/>
                    <a:pt x="693548" y="62277"/>
                    <a:pt x="703644" y="62277"/>
                  </a:cubicBezTo>
                  <a:cubicBezTo>
                    <a:pt x="713740" y="62277"/>
                    <a:pt x="721932" y="54102"/>
                    <a:pt x="721932" y="44012"/>
                  </a:cubicBezTo>
                  <a:cubicBezTo>
                    <a:pt x="721805" y="34100"/>
                    <a:pt x="713804" y="26078"/>
                    <a:pt x="703898" y="25938"/>
                  </a:cubicBezTo>
                  <a:close/>
                  <a:moveTo>
                    <a:pt x="749364" y="162731"/>
                  </a:moveTo>
                  <a:cubicBezTo>
                    <a:pt x="739267" y="162731"/>
                    <a:pt x="731076" y="170906"/>
                    <a:pt x="731076" y="180996"/>
                  </a:cubicBezTo>
                  <a:cubicBezTo>
                    <a:pt x="731076" y="191086"/>
                    <a:pt x="739267" y="199260"/>
                    <a:pt x="749364" y="199260"/>
                  </a:cubicBezTo>
                  <a:cubicBezTo>
                    <a:pt x="759461" y="199260"/>
                    <a:pt x="767652" y="191086"/>
                    <a:pt x="767652" y="180996"/>
                  </a:cubicBezTo>
                  <a:cubicBezTo>
                    <a:pt x="767652" y="171007"/>
                    <a:pt x="759587" y="162871"/>
                    <a:pt x="749618" y="162731"/>
                  </a:cubicBezTo>
                  <a:close/>
                  <a:moveTo>
                    <a:pt x="749364" y="345376"/>
                  </a:moveTo>
                  <a:cubicBezTo>
                    <a:pt x="739267" y="345376"/>
                    <a:pt x="731076" y="353551"/>
                    <a:pt x="731076" y="363640"/>
                  </a:cubicBezTo>
                  <a:cubicBezTo>
                    <a:pt x="731076" y="373730"/>
                    <a:pt x="739267" y="381905"/>
                    <a:pt x="749364" y="381905"/>
                  </a:cubicBezTo>
                  <a:cubicBezTo>
                    <a:pt x="759461" y="381905"/>
                    <a:pt x="767652" y="373730"/>
                    <a:pt x="767652" y="363640"/>
                  </a:cubicBezTo>
                  <a:cubicBezTo>
                    <a:pt x="767652" y="353652"/>
                    <a:pt x="759587" y="345515"/>
                    <a:pt x="749618" y="345376"/>
                  </a:cubicBezTo>
                  <a:close/>
                  <a:moveTo>
                    <a:pt x="749364" y="71409"/>
                  </a:moveTo>
                  <a:cubicBezTo>
                    <a:pt x="739267" y="71409"/>
                    <a:pt x="731076" y="79584"/>
                    <a:pt x="731076" y="89673"/>
                  </a:cubicBezTo>
                  <a:cubicBezTo>
                    <a:pt x="731076" y="99763"/>
                    <a:pt x="739267" y="107938"/>
                    <a:pt x="749364" y="107938"/>
                  </a:cubicBezTo>
                  <a:cubicBezTo>
                    <a:pt x="759461" y="107938"/>
                    <a:pt x="767652" y="99763"/>
                    <a:pt x="767652" y="89673"/>
                  </a:cubicBezTo>
                  <a:cubicBezTo>
                    <a:pt x="767652" y="79685"/>
                    <a:pt x="759587" y="71548"/>
                    <a:pt x="749618" y="71409"/>
                  </a:cubicBezTo>
                  <a:close/>
                  <a:moveTo>
                    <a:pt x="703644" y="117070"/>
                  </a:moveTo>
                  <a:cubicBezTo>
                    <a:pt x="693548" y="117070"/>
                    <a:pt x="685356" y="125245"/>
                    <a:pt x="685356" y="135335"/>
                  </a:cubicBezTo>
                  <a:cubicBezTo>
                    <a:pt x="685356" y="145424"/>
                    <a:pt x="693548" y="153599"/>
                    <a:pt x="703644" y="153599"/>
                  </a:cubicBezTo>
                  <a:cubicBezTo>
                    <a:pt x="713740" y="153599"/>
                    <a:pt x="721932" y="145424"/>
                    <a:pt x="721932" y="135335"/>
                  </a:cubicBezTo>
                  <a:cubicBezTo>
                    <a:pt x="721932" y="125346"/>
                    <a:pt x="713867" y="117210"/>
                    <a:pt x="703898" y="117070"/>
                  </a:cubicBezTo>
                  <a:close/>
                  <a:moveTo>
                    <a:pt x="749364" y="254054"/>
                  </a:moveTo>
                  <a:cubicBezTo>
                    <a:pt x="739267" y="254054"/>
                    <a:pt x="731076" y="262228"/>
                    <a:pt x="731076" y="272318"/>
                  </a:cubicBezTo>
                  <a:cubicBezTo>
                    <a:pt x="731076" y="282408"/>
                    <a:pt x="739267" y="290583"/>
                    <a:pt x="749364" y="290583"/>
                  </a:cubicBezTo>
                  <a:cubicBezTo>
                    <a:pt x="759461" y="290583"/>
                    <a:pt x="767652" y="282408"/>
                    <a:pt x="767652" y="272318"/>
                  </a:cubicBezTo>
                  <a:cubicBezTo>
                    <a:pt x="767525" y="262406"/>
                    <a:pt x="759524" y="254383"/>
                    <a:pt x="749618" y="254244"/>
                  </a:cubicBezTo>
                  <a:close/>
                  <a:moveTo>
                    <a:pt x="703644" y="482359"/>
                  </a:moveTo>
                  <a:cubicBezTo>
                    <a:pt x="693548" y="482359"/>
                    <a:pt x="685356" y="490534"/>
                    <a:pt x="685356" y="500624"/>
                  </a:cubicBezTo>
                  <a:cubicBezTo>
                    <a:pt x="685356" y="510714"/>
                    <a:pt x="693548" y="518888"/>
                    <a:pt x="703644" y="518888"/>
                  </a:cubicBezTo>
                  <a:cubicBezTo>
                    <a:pt x="713740" y="518888"/>
                    <a:pt x="721932" y="510714"/>
                    <a:pt x="721932" y="500624"/>
                  </a:cubicBezTo>
                  <a:cubicBezTo>
                    <a:pt x="721805" y="490712"/>
                    <a:pt x="713804" y="482689"/>
                    <a:pt x="703898" y="482550"/>
                  </a:cubicBezTo>
                  <a:close/>
                  <a:moveTo>
                    <a:pt x="657924" y="71409"/>
                  </a:moveTo>
                  <a:cubicBezTo>
                    <a:pt x="647827" y="71409"/>
                    <a:pt x="639636" y="79584"/>
                    <a:pt x="639636" y="89673"/>
                  </a:cubicBezTo>
                  <a:cubicBezTo>
                    <a:pt x="639636" y="99763"/>
                    <a:pt x="647827" y="107938"/>
                    <a:pt x="657924" y="107938"/>
                  </a:cubicBezTo>
                  <a:cubicBezTo>
                    <a:pt x="668020" y="107938"/>
                    <a:pt x="676212" y="99763"/>
                    <a:pt x="676212" y="89673"/>
                  </a:cubicBezTo>
                  <a:cubicBezTo>
                    <a:pt x="676212" y="79685"/>
                    <a:pt x="668211" y="71548"/>
                    <a:pt x="658178" y="71409"/>
                  </a:cubicBezTo>
                  <a:close/>
                  <a:moveTo>
                    <a:pt x="886524" y="117070"/>
                  </a:moveTo>
                  <a:cubicBezTo>
                    <a:pt x="876427" y="117070"/>
                    <a:pt x="868236" y="125245"/>
                    <a:pt x="868236" y="135335"/>
                  </a:cubicBezTo>
                  <a:cubicBezTo>
                    <a:pt x="868236" y="145424"/>
                    <a:pt x="876427" y="153599"/>
                    <a:pt x="886524" y="153599"/>
                  </a:cubicBezTo>
                  <a:cubicBezTo>
                    <a:pt x="896620" y="153599"/>
                    <a:pt x="904812" y="145424"/>
                    <a:pt x="904812" y="135335"/>
                  </a:cubicBezTo>
                  <a:cubicBezTo>
                    <a:pt x="904812" y="125346"/>
                    <a:pt x="896811" y="117210"/>
                    <a:pt x="886778" y="117070"/>
                  </a:cubicBezTo>
                  <a:close/>
                  <a:moveTo>
                    <a:pt x="657924" y="162731"/>
                  </a:moveTo>
                  <a:cubicBezTo>
                    <a:pt x="647827" y="162731"/>
                    <a:pt x="639636" y="170906"/>
                    <a:pt x="639636" y="180996"/>
                  </a:cubicBezTo>
                  <a:cubicBezTo>
                    <a:pt x="639636" y="191086"/>
                    <a:pt x="647827" y="199260"/>
                    <a:pt x="657924" y="199260"/>
                  </a:cubicBezTo>
                  <a:cubicBezTo>
                    <a:pt x="668020" y="199260"/>
                    <a:pt x="676212" y="191086"/>
                    <a:pt x="676212" y="180996"/>
                  </a:cubicBezTo>
                  <a:cubicBezTo>
                    <a:pt x="676212" y="171007"/>
                    <a:pt x="668211" y="162871"/>
                    <a:pt x="658178" y="162731"/>
                  </a:cubicBezTo>
                  <a:close/>
                  <a:moveTo>
                    <a:pt x="657924" y="345376"/>
                  </a:moveTo>
                  <a:cubicBezTo>
                    <a:pt x="647827" y="345376"/>
                    <a:pt x="639636" y="353551"/>
                    <a:pt x="639636" y="363640"/>
                  </a:cubicBezTo>
                  <a:cubicBezTo>
                    <a:pt x="639636" y="373730"/>
                    <a:pt x="647827" y="381905"/>
                    <a:pt x="657924" y="381905"/>
                  </a:cubicBezTo>
                  <a:cubicBezTo>
                    <a:pt x="668020" y="381905"/>
                    <a:pt x="676212" y="373730"/>
                    <a:pt x="676212" y="363640"/>
                  </a:cubicBezTo>
                  <a:cubicBezTo>
                    <a:pt x="676212" y="353652"/>
                    <a:pt x="668211" y="345515"/>
                    <a:pt x="658178" y="345376"/>
                  </a:cubicBezTo>
                  <a:close/>
                  <a:moveTo>
                    <a:pt x="703644" y="391037"/>
                  </a:moveTo>
                  <a:cubicBezTo>
                    <a:pt x="693548" y="391037"/>
                    <a:pt x="685356" y="399212"/>
                    <a:pt x="685356" y="409302"/>
                  </a:cubicBezTo>
                  <a:cubicBezTo>
                    <a:pt x="685356" y="419391"/>
                    <a:pt x="693548" y="427566"/>
                    <a:pt x="703644" y="427566"/>
                  </a:cubicBezTo>
                  <a:cubicBezTo>
                    <a:pt x="713740" y="427566"/>
                    <a:pt x="721932" y="419391"/>
                    <a:pt x="721932" y="409302"/>
                  </a:cubicBezTo>
                  <a:cubicBezTo>
                    <a:pt x="721932" y="399313"/>
                    <a:pt x="713867" y="391177"/>
                    <a:pt x="703898" y="391037"/>
                  </a:cubicBezTo>
                  <a:close/>
                  <a:moveTo>
                    <a:pt x="703644" y="573682"/>
                  </a:moveTo>
                  <a:cubicBezTo>
                    <a:pt x="693548" y="573682"/>
                    <a:pt x="685356" y="581856"/>
                    <a:pt x="685356" y="591946"/>
                  </a:cubicBezTo>
                  <a:cubicBezTo>
                    <a:pt x="685356" y="602036"/>
                    <a:pt x="693548" y="610211"/>
                    <a:pt x="703644" y="610211"/>
                  </a:cubicBezTo>
                  <a:cubicBezTo>
                    <a:pt x="713740" y="610211"/>
                    <a:pt x="721932" y="602036"/>
                    <a:pt x="721932" y="591946"/>
                  </a:cubicBezTo>
                  <a:cubicBezTo>
                    <a:pt x="721932" y="581958"/>
                    <a:pt x="713867" y="573821"/>
                    <a:pt x="703898" y="573682"/>
                  </a:cubicBezTo>
                  <a:close/>
                  <a:moveTo>
                    <a:pt x="703644" y="208392"/>
                  </a:moveTo>
                  <a:cubicBezTo>
                    <a:pt x="693548" y="208392"/>
                    <a:pt x="685356" y="216567"/>
                    <a:pt x="685356" y="226657"/>
                  </a:cubicBezTo>
                  <a:cubicBezTo>
                    <a:pt x="685356" y="236747"/>
                    <a:pt x="693548" y="244921"/>
                    <a:pt x="703644" y="244921"/>
                  </a:cubicBezTo>
                  <a:cubicBezTo>
                    <a:pt x="713740" y="244921"/>
                    <a:pt x="721932" y="236747"/>
                    <a:pt x="721932" y="226657"/>
                  </a:cubicBezTo>
                  <a:cubicBezTo>
                    <a:pt x="721932" y="216669"/>
                    <a:pt x="713867" y="208532"/>
                    <a:pt x="703898" y="208392"/>
                  </a:cubicBezTo>
                  <a:close/>
                  <a:moveTo>
                    <a:pt x="703644" y="299715"/>
                  </a:moveTo>
                  <a:cubicBezTo>
                    <a:pt x="693548" y="299715"/>
                    <a:pt x="685356" y="307890"/>
                    <a:pt x="685356" y="317979"/>
                  </a:cubicBezTo>
                  <a:cubicBezTo>
                    <a:pt x="685356" y="328069"/>
                    <a:pt x="693548" y="336244"/>
                    <a:pt x="703644" y="336244"/>
                  </a:cubicBezTo>
                  <a:cubicBezTo>
                    <a:pt x="713740" y="336244"/>
                    <a:pt x="721932" y="328069"/>
                    <a:pt x="721932" y="317979"/>
                  </a:cubicBezTo>
                  <a:cubicBezTo>
                    <a:pt x="721932" y="307991"/>
                    <a:pt x="713867" y="299854"/>
                    <a:pt x="703898" y="299715"/>
                  </a:cubicBezTo>
                  <a:close/>
                  <a:moveTo>
                    <a:pt x="795084" y="573682"/>
                  </a:moveTo>
                  <a:cubicBezTo>
                    <a:pt x="784987" y="573682"/>
                    <a:pt x="776796" y="581856"/>
                    <a:pt x="776796" y="591946"/>
                  </a:cubicBezTo>
                  <a:cubicBezTo>
                    <a:pt x="776796" y="602036"/>
                    <a:pt x="784987" y="610211"/>
                    <a:pt x="795084" y="610211"/>
                  </a:cubicBezTo>
                  <a:cubicBezTo>
                    <a:pt x="805180" y="610211"/>
                    <a:pt x="813372" y="602036"/>
                    <a:pt x="813372" y="591946"/>
                  </a:cubicBezTo>
                  <a:cubicBezTo>
                    <a:pt x="813372" y="581958"/>
                    <a:pt x="805371" y="573821"/>
                    <a:pt x="795338" y="573682"/>
                  </a:cubicBezTo>
                  <a:close/>
                  <a:moveTo>
                    <a:pt x="657924" y="254054"/>
                  </a:moveTo>
                  <a:cubicBezTo>
                    <a:pt x="647827" y="254054"/>
                    <a:pt x="639636" y="262228"/>
                    <a:pt x="639636" y="272318"/>
                  </a:cubicBezTo>
                  <a:cubicBezTo>
                    <a:pt x="639636" y="282408"/>
                    <a:pt x="647827" y="290583"/>
                    <a:pt x="657924" y="290583"/>
                  </a:cubicBezTo>
                  <a:cubicBezTo>
                    <a:pt x="668020" y="290583"/>
                    <a:pt x="676212" y="282408"/>
                    <a:pt x="676212" y="272318"/>
                  </a:cubicBezTo>
                  <a:cubicBezTo>
                    <a:pt x="676085" y="262406"/>
                    <a:pt x="668084" y="254383"/>
                    <a:pt x="658178" y="254244"/>
                  </a:cubicBezTo>
                  <a:close/>
                  <a:moveTo>
                    <a:pt x="840804" y="162731"/>
                  </a:moveTo>
                  <a:cubicBezTo>
                    <a:pt x="830707" y="162731"/>
                    <a:pt x="822516" y="170906"/>
                    <a:pt x="822516" y="180996"/>
                  </a:cubicBezTo>
                  <a:cubicBezTo>
                    <a:pt x="822516" y="191086"/>
                    <a:pt x="830707" y="199260"/>
                    <a:pt x="840804" y="199260"/>
                  </a:cubicBezTo>
                  <a:cubicBezTo>
                    <a:pt x="850900" y="199260"/>
                    <a:pt x="859092" y="191086"/>
                    <a:pt x="859092" y="180996"/>
                  </a:cubicBezTo>
                  <a:cubicBezTo>
                    <a:pt x="859092" y="171007"/>
                    <a:pt x="851027" y="162871"/>
                    <a:pt x="841058" y="162731"/>
                  </a:cubicBezTo>
                  <a:close/>
                  <a:moveTo>
                    <a:pt x="840804" y="71409"/>
                  </a:moveTo>
                  <a:cubicBezTo>
                    <a:pt x="830707" y="71409"/>
                    <a:pt x="822516" y="79584"/>
                    <a:pt x="822516" y="89673"/>
                  </a:cubicBezTo>
                  <a:cubicBezTo>
                    <a:pt x="822516" y="99763"/>
                    <a:pt x="830707" y="107938"/>
                    <a:pt x="840804" y="107938"/>
                  </a:cubicBezTo>
                  <a:cubicBezTo>
                    <a:pt x="850900" y="107938"/>
                    <a:pt x="859092" y="99763"/>
                    <a:pt x="859092" y="89673"/>
                  </a:cubicBezTo>
                  <a:cubicBezTo>
                    <a:pt x="859092" y="79685"/>
                    <a:pt x="851027" y="71548"/>
                    <a:pt x="841058" y="71409"/>
                  </a:cubicBezTo>
                  <a:close/>
                  <a:moveTo>
                    <a:pt x="840804" y="345376"/>
                  </a:moveTo>
                  <a:cubicBezTo>
                    <a:pt x="830707" y="345376"/>
                    <a:pt x="822516" y="353551"/>
                    <a:pt x="822516" y="363640"/>
                  </a:cubicBezTo>
                  <a:cubicBezTo>
                    <a:pt x="822516" y="373730"/>
                    <a:pt x="830707" y="381905"/>
                    <a:pt x="840804" y="381905"/>
                  </a:cubicBezTo>
                  <a:cubicBezTo>
                    <a:pt x="850900" y="381905"/>
                    <a:pt x="859092" y="373730"/>
                    <a:pt x="859092" y="363640"/>
                  </a:cubicBezTo>
                  <a:cubicBezTo>
                    <a:pt x="859092" y="353652"/>
                    <a:pt x="851027" y="345515"/>
                    <a:pt x="841058" y="345376"/>
                  </a:cubicBezTo>
                  <a:close/>
                  <a:moveTo>
                    <a:pt x="886524" y="573682"/>
                  </a:moveTo>
                  <a:cubicBezTo>
                    <a:pt x="876427" y="573682"/>
                    <a:pt x="868236" y="581856"/>
                    <a:pt x="868236" y="591946"/>
                  </a:cubicBezTo>
                  <a:cubicBezTo>
                    <a:pt x="868236" y="602036"/>
                    <a:pt x="876427" y="610211"/>
                    <a:pt x="886524" y="610211"/>
                  </a:cubicBezTo>
                  <a:cubicBezTo>
                    <a:pt x="896620" y="610211"/>
                    <a:pt x="904812" y="602036"/>
                    <a:pt x="904812" y="591946"/>
                  </a:cubicBezTo>
                  <a:cubicBezTo>
                    <a:pt x="904812" y="581958"/>
                    <a:pt x="896811" y="573821"/>
                    <a:pt x="886778" y="573682"/>
                  </a:cubicBezTo>
                  <a:close/>
                  <a:moveTo>
                    <a:pt x="840804" y="254054"/>
                  </a:moveTo>
                  <a:cubicBezTo>
                    <a:pt x="830707" y="254054"/>
                    <a:pt x="822516" y="262228"/>
                    <a:pt x="822516" y="272318"/>
                  </a:cubicBezTo>
                  <a:cubicBezTo>
                    <a:pt x="822516" y="282408"/>
                    <a:pt x="830707" y="290583"/>
                    <a:pt x="840804" y="290583"/>
                  </a:cubicBezTo>
                  <a:cubicBezTo>
                    <a:pt x="850900" y="290583"/>
                    <a:pt x="859092" y="282408"/>
                    <a:pt x="859092" y="272318"/>
                  </a:cubicBezTo>
                  <a:cubicBezTo>
                    <a:pt x="858965" y="262406"/>
                    <a:pt x="850964" y="254383"/>
                    <a:pt x="841058" y="254244"/>
                  </a:cubicBezTo>
                  <a:close/>
                  <a:moveTo>
                    <a:pt x="886524" y="208392"/>
                  </a:moveTo>
                  <a:cubicBezTo>
                    <a:pt x="876427" y="208392"/>
                    <a:pt x="868236" y="216567"/>
                    <a:pt x="868236" y="226657"/>
                  </a:cubicBezTo>
                  <a:cubicBezTo>
                    <a:pt x="868236" y="236747"/>
                    <a:pt x="876427" y="244921"/>
                    <a:pt x="886524" y="244921"/>
                  </a:cubicBezTo>
                  <a:cubicBezTo>
                    <a:pt x="896620" y="244921"/>
                    <a:pt x="904812" y="236747"/>
                    <a:pt x="904812" y="226657"/>
                  </a:cubicBezTo>
                  <a:cubicBezTo>
                    <a:pt x="904812" y="216669"/>
                    <a:pt x="896811" y="208532"/>
                    <a:pt x="886778" y="208392"/>
                  </a:cubicBezTo>
                  <a:close/>
                  <a:moveTo>
                    <a:pt x="886524" y="299715"/>
                  </a:moveTo>
                  <a:cubicBezTo>
                    <a:pt x="876427" y="299715"/>
                    <a:pt x="868236" y="307890"/>
                    <a:pt x="868236" y="317979"/>
                  </a:cubicBezTo>
                  <a:cubicBezTo>
                    <a:pt x="868236" y="328069"/>
                    <a:pt x="876427" y="336244"/>
                    <a:pt x="886524" y="336244"/>
                  </a:cubicBezTo>
                  <a:cubicBezTo>
                    <a:pt x="896620" y="336244"/>
                    <a:pt x="904812" y="328069"/>
                    <a:pt x="904812" y="317979"/>
                  </a:cubicBezTo>
                  <a:cubicBezTo>
                    <a:pt x="904812" y="307991"/>
                    <a:pt x="896811" y="299854"/>
                    <a:pt x="886778" y="299715"/>
                  </a:cubicBezTo>
                  <a:close/>
                  <a:moveTo>
                    <a:pt x="886524" y="391037"/>
                  </a:moveTo>
                  <a:cubicBezTo>
                    <a:pt x="876427" y="391037"/>
                    <a:pt x="868236" y="399212"/>
                    <a:pt x="868236" y="409302"/>
                  </a:cubicBezTo>
                  <a:cubicBezTo>
                    <a:pt x="868236" y="419391"/>
                    <a:pt x="876427" y="427566"/>
                    <a:pt x="886524" y="427566"/>
                  </a:cubicBezTo>
                  <a:cubicBezTo>
                    <a:pt x="896620" y="427566"/>
                    <a:pt x="904812" y="419391"/>
                    <a:pt x="904812" y="409302"/>
                  </a:cubicBezTo>
                  <a:cubicBezTo>
                    <a:pt x="904812" y="399313"/>
                    <a:pt x="896811" y="391177"/>
                    <a:pt x="886778" y="391037"/>
                  </a:cubicBezTo>
                  <a:close/>
                  <a:moveTo>
                    <a:pt x="886524" y="482359"/>
                  </a:moveTo>
                  <a:cubicBezTo>
                    <a:pt x="876427" y="482359"/>
                    <a:pt x="868236" y="490534"/>
                    <a:pt x="868236" y="500624"/>
                  </a:cubicBezTo>
                  <a:cubicBezTo>
                    <a:pt x="868236" y="510714"/>
                    <a:pt x="876427" y="518888"/>
                    <a:pt x="886524" y="518888"/>
                  </a:cubicBezTo>
                  <a:cubicBezTo>
                    <a:pt x="896620" y="518888"/>
                    <a:pt x="904812" y="510714"/>
                    <a:pt x="904812" y="500624"/>
                  </a:cubicBezTo>
                  <a:cubicBezTo>
                    <a:pt x="904685" y="490712"/>
                    <a:pt x="896684" y="482689"/>
                    <a:pt x="886778" y="482550"/>
                  </a:cubicBezTo>
                  <a:close/>
                  <a:moveTo>
                    <a:pt x="795084" y="391037"/>
                  </a:moveTo>
                  <a:cubicBezTo>
                    <a:pt x="784987" y="391037"/>
                    <a:pt x="776796" y="399212"/>
                    <a:pt x="776796" y="409302"/>
                  </a:cubicBezTo>
                  <a:cubicBezTo>
                    <a:pt x="776796" y="419391"/>
                    <a:pt x="784987" y="427566"/>
                    <a:pt x="795084" y="427566"/>
                  </a:cubicBezTo>
                  <a:cubicBezTo>
                    <a:pt x="805180" y="427566"/>
                    <a:pt x="813372" y="419391"/>
                    <a:pt x="813372" y="409302"/>
                  </a:cubicBezTo>
                  <a:cubicBezTo>
                    <a:pt x="813372" y="399313"/>
                    <a:pt x="805371" y="391177"/>
                    <a:pt x="795338" y="391037"/>
                  </a:cubicBezTo>
                  <a:close/>
                  <a:moveTo>
                    <a:pt x="795084" y="299715"/>
                  </a:moveTo>
                  <a:cubicBezTo>
                    <a:pt x="784987" y="299715"/>
                    <a:pt x="776796" y="307890"/>
                    <a:pt x="776796" y="317979"/>
                  </a:cubicBezTo>
                  <a:cubicBezTo>
                    <a:pt x="776796" y="328069"/>
                    <a:pt x="784987" y="336244"/>
                    <a:pt x="795084" y="336244"/>
                  </a:cubicBezTo>
                  <a:cubicBezTo>
                    <a:pt x="805180" y="336244"/>
                    <a:pt x="813372" y="328069"/>
                    <a:pt x="813372" y="317979"/>
                  </a:cubicBezTo>
                  <a:cubicBezTo>
                    <a:pt x="813372" y="307991"/>
                    <a:pt x="805371" y="299854"/>
                    <a:pt x="795338" y="299715"/>
                  </a:cubicBezTo>
                  <a:close/>
                  <a:moveTo>
                    <a:pt x="840804" y="436698"/>
                  </a:moveTo>
                  <a:cubicBezTo>
                    <a:pt x="830707" y="436698"/>
                    <a:pt x="822516" y="444873"/>
                    <a:pt x="822516" y="454963"/>
                  </a:cubicBezTo>
                  <a:cubicBezTo>
                    <a:pt x="822516" y="465053"/>
                    <a:pt x="830707" y="473227"/>
                    <a:pt x="840804" y="473227"/>
                  </a:cubicBezTo>
                  <a:cubicBezTo>
                    <a:pt x="850900" y="473227"/>
                    <a:pt x="859092" y="465053"/>
                    <a:pt x="859092" y="454963"/>
                  </a:cubicBezTo>
                  <a:cubicBezTo>
                    <a:pt x="859092" y="444974"/>
                    <a:pt x="851027" y="436838"/>
                    <a:pt x="841058" y="436698"/>
                  </a:cubicBezTo>
                  <a:close/>
                  <a:moveTo>
                    <a:pt x="795084" y="208392"/>
                  </a:moveTo>
                  <a:cubicBezTo>
                    <a:pt x="784987" y="208392"/>
                    <a:pt x="776796" y="216567"/>
                    <a:pt x="776796" y="226657"/>
                  </a:cubicBezTo>
                  <a:cubicBezTo>
                    <a:pt x="776796" y="236747"/>
                    <a:pt x="784987" y="244921"/>
                    <a:pt x="795084" y="244921"/>
                  </a:cubicBezTo>
                  <a:cubicBezTo>
                    <a:pt x="805180" y="244921"/>
                    <a:pt x="813372" y="236747"/>
                    <a:pt x="813372" y="226657"/>
                  </a:cubicBezTo>
                  <a:cubicBezTo>
                    <a:pt x="813372" y="216669"/>
                    <a:pt x="805371" y="208532"/>
                    <a:pt x="795338" y="208392"/>
                  </a:cubicBezTo>
                  <a:close/>
                  <a:moveTo>
                    <a:pt x="795084" y="482359"/>
                  </a:moveTo>
                  <a:cubicBezTo>
                    <a:pt x="784987" y="482359"/>
                    <a:pt x="776796" y="490534"/>
                    <a:pt x="776796" y="500624"/>
                  </a:cubicBezTo>
                  <a:cubicBezTo>
                    <a:pt x="776796" y="510714"/>
                    <a:pt x="784987" y="518888"/>
                    <a:pt x="795084" y="518888"/>
                  </a:cubicBezTo>
                  <a:cubicBezTo>
                    <a:pt x="805180" y="518888"/>
                    <a:pt x="813372" y="510714"/>
                    <a:pt x="813372" y="500624"/>
                  </a:cubicBezTo>
                  <a:cubicBezTo>
                    <a:pt x="813245" y="490712"/>
                    <a:pt x="805244" y="482689"/>
                    <a:pt x="795338" y="482550"/>
                  </a:cubicBezTo>
                  <a:close/>
                  <a:moveTo>
                    <a:pt x="795084" y="117070"/>
                  </a:moveTo>
                  <a:cubicBezTo>
                    <a:pt x="784987" y="117070"/>
                    <a:pt x="776796" y="125245"/>
                    <a:pt x="776796" y="135335"/>
                  </a:cubicBezTo>
                  <a:cubicBezTo>
                    <a:pt x="776796" y="145424"/>
                    <a:pt x="784987" y="153599"/>
                    <a:pt x="795084" y="153599"/>
                  </a:cubicBezTo>
                  <a:cubicBezTo>
                    <a:pt x="805180" y="153599"/>
                    <a:pt x="813372" y="145424"/>
                    <a:pt x="813372" y="135335"/>
                  </a:cubicBezTo>
                  <a:cubicBezTo>
                    <a:pt x="813372" y="125346"/>
                    <a:pt x="805371" y="117210"/>
                    <a:pt x="795338" y="117070"/>
                  </a:cubicBezTo>
                  <a:close/>
                  <a:moveTo>
                    <a:pt x="840804" y="528021"/>
                  </a:moveTo>
                  <a:cubicBezTo>
                    <a:pt x="830644" y="527983"/>
                    <a:pt x="822452" y="536164"/>
                    <a:pt x="822389" y="546285"/>
                  </a:cubicBezTo>
                  <a:cubicBezTo>
                    <a:pt x="822325" y="556407"/>
                    <a:pt x="830517" y="564638"/>
                    <a:pt x="840677" y="564676"/>
                  </a:cubicBezTo>
                  <a:cubicBezTo>
                    <a:pt x="850837" y="564714"/>
                    <a:pt x="859028" y="556533"/>
                    <a:pt x="859092" y="546412"/>
                  </a:cubicBezTo>
                  <a:cubicBezTo>
                    <a:pt x="859092" y="546367"/>
                    <a:pt x="859092" y="546330"/>
                    <a:pt x="859092" y="546285"/>
                  </a:cubicBezTo>
                  <a:cubicBezTo>
                    <a:pt x="859092" y="536297"/>
                    <a:pt x="851027" y="528160"/>
                    <a:pt x="841058" y="528021"/>
                  </a:cubicBezTo>
                  <a:close/>
                  <a:moveTo>
                    <a:pt x="840804" y="619343"/>
                  </a:moveTo>
                  <a:cubicBezTo>
                    <a:pt x="830707" y="619343"/>
                    <a:pt x="822516" y="627518"/>
                    <a:pt x="822516" y="637607"/>
                  </a:cubicBezTo>
                  <a:cubicBezTo>
                    <a:pt x="822516" y="639148"/>
                    <a:pt x="822770" y="640683"/>
                    <a:pt x="823151" y="642174"/>
                  </a:cubicBezTo>
                  <a:cubicBezTo>
                    <a:pt x="835089" y="639814"/>
                    <a:pt x="846837" y="636701"/>
                    <a:pt x="858393" y="632851"/>
                  </a:cubicBezTo>
                  <a:cubicBezTo>
                    <a:pt x="856298" y="624994"/>
                    <a:pt x="849186" y="619489"/>
                    <a:pt x="841058" y="619343"/>
                  </a:cubicBezTo>
                  <a:close/>
                  <a:moveTo>
                    <a:pt x="795084" y="25748"/>
                  </a:moveTo>
                  <a:cubicBezTo>
                    <a:pt x="784987" y="25748"/>
                    <a:pt x="776796" y="33922"/>
                    <a:pt x="776796" y="44012"/>
                  </a:cubicBezTo>
                  <a:cubicBezTo>
                    <a:pt x="776796" y="54102"/>
                    <a:pt x="784987" y="62277"/>
                    <a:pt x="795084" y="62277"/>
                  </a:cubicBezTo>
                  <a:cubicBezTo>
                    <a:pt x="805180" y="62277"/>
                    <a:pt x="813372" y="54102"/>
                    <a:pt x="813372" y="44012"/>
                  </a:cubicBezTo>
                  <a:cubicBezTo>
                    <a:pt x="813245" y="34100"/>
                    <a:pt x="805244" y="26078"/>
                    <a:pt x="795338" y="25938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6"/>
            <p:cNvSpPr/>
            <p:nvPr/>
          </p:nvSpPr>
          <p:spPr>
            <a:xfrm>
              <a:off x="6788222" y="1606642"/>
              <a:ext cx="679513" cy="456825"/>
            </a:xfrm>
            <a:custGeom>
              <a:avLst/>
              <a:gdLst/>
              <a:ahLst/>
              <a:cxnLst/>
              <a:rect l="l" t="t" r="r" b="b"/>
              <a:pathLst>
                <a:path w="1812035" h="1218201" extrusionOk="0">
                  <a:moveTo>
                    <a:pt x="877760" y="1218202"/>
                  </a:moveTo>
                  <a:cubicBezTo>
                    <a:pt x="1373442" y="1218202"/>
                    <a:pt x="1576959" y="444118"/>
                    <a:pt x="1812036" y="0"/>
                  </a:cubicBezTo>
                  <a:lnTo>
                    <a:pt x="0" y="0"/>
                  </a:lnTo>
                  <a:cubicBezTo>
                    <a:pt x="243967" y="601269"/>
                    <a:pt x="522922" y="1218202"/>
                    <a:pt x="877760" y="1218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6"/>
            <p:cNvSpPr/>
            <p:nvPr/>
          </p:nvSpPr>
          <p:spPr>
            <a:xfrm>
              <a:off x="6308923" y="1183542"/>
              <a:ext cx="479298" cy="423103"/>
            </a:xfrm>
            <a:custGeom>
              <a:avLst/>
              <a:gdLst/>
              <a:ahLst/>
              <a:cxnLst/>
              <a:rect l="l" t="t" r="r" b="b"/>
              <a:pathLst>
                <a:path w="1278128" h="1128274" extrusionOk="0">
                  <a:moveTo>
                    <a:pt x="641922" y="0"/>
                  </a:moveTo>
                  <a:cubicBezTo>
                    <a:pt x="371729" y="0"/>
                    <a:pt x="243142" y="659994"/>
                    <a:pt x="0" y="1128275"/>
                  </a:cubicBezTo>
                  <a:lnTo>
                    <a:pt x="1278128" y="1128275"/>
                  </a:lnTo>
                  <a:cubicBezTo>
                    <a:pt x="1046290" y="557066"/>
                    <a:pt x="845947" y="0"/>
                    <a:pt x="641922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6"/>
            <p:cNvSpPr/>
            <p:nvPr/>
          </p:nvSpPr>
          <p:spPr>
            <a:xfrm>
              <a:off x="7467735" y="1492704"/>
              <a:ext cx="265033" cy="113939"/>
            </a:xfrm>
            <a:custGeom>
              <a:avLst/>
              <a:gdLst/>
              <a:ahLst/>
              <a:cxnLst/>
              <a:rect l="l" t="t" r="r" b="b"/>
              <a:pathLst>
                <a:path w="706755" h="303837" extrusionOk="0">
                  <a:moveTo>
                    <a:pt x="320167" y="0"/>
                  </a:moveTo>
                  <a:cubicBezTo>
                    <a:pt x="194310" y="0"/>
                    <a:pt x="94615" y="125251"/>
                    <a:pt x="0" y="303837"/>
                  </a:cubicBezTo>
                  <a:lnTo>
                    <a:pt x="706755" y="303837"/>
                  </a:lnTo>
                  <a:cubicBezTo>
                    <a:pt x="594932" y="135335"/>
                    <a:pt x="483933" y="0"/>
                    <a:pt x="320167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6"/>
            <p:cNvSpPr/>
            <p:nvPr/>
          </p:nvSpPr>
          <p:spPr>
            <a:xfrm>
              <a:off x="8954159" y="1606642"/>
              <a:ext cx="189405" cy="242741"/>
            </a:xfrm>
            <a:custGeom>
              <a:avLst/>
              <a:gdLst/>
              <a:ahLst/>
              <a:cxnLst/>
              <a:rect l="l" t="t" r="r" b="b"/>
              <a:pathLst>
                <a:path w="505079" h="647310" extrusionOk="0">
                  <a:moveTo>
                    <a:pt x="0" y="0"/>
                  </a:moveTo>
                  <a:cubicBezTo>
                    <a:pt x="127000" y="368460"/>
                    <a:pt x="278765" y="644013"/>
                    <a:pt x="505079" y="647310"/>
                  </a:cubicBezTo>
                  <a:lnTo>
                    <a:pt x="505079" y="0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6"/>
            <p:cNvSpPr/>
            <p:nvPr/>
          </p:nvSpPr>
          <p:spPr>
            <a:xfrm>
              <a:off x="5519015" y="1249917"/>
              <a:ext cx="397002" cy="356728"/>
            </a:xfrm>
            <a:custGeom>
              <a:avLst/>
              <a:gdLst/>
              <a:ahLst/>
              <a:cxnLst/>
              <a:rect l="l" t="t" r="r" b="b"/>
              <a:pathLst>
                <a:path w="1058671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058672" y="951274"/>
                  </a:lnTo>
                  <a:cubicBezTo>
                    <a:pt x="920623" y="672805"/>
                    <a:pt x="806005" y="314808"/>
                    <a:pt x="664654" y="17313"/>
                  </a:cubicBezTo>
                  <a:cubicBezTo>
                    <a:pt x="639312" y="6075"/>
                    <a:pt x="611924" y="184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6"/>
            <p:cNvSpPr/>
            <p:nvPr/>
          </p:nvSpPr>
          <p:spPr>
            <a:xfrm>
              <a:off x="7215942" y="1606642"/>
              <a:ext cx="470225" cy="214036"/>
            </a:xfrm>
            <a:custGeom>
              <a:avLst/>
              <a:gdLst/>
              <a:ahLst/>
              <a:cxnLst/>
              <a:rect l="l" t="t" r="r" b="b"/>
              <a:pathLst>
                <a:path w="1253934" h="570764" extrusionOk="0">
                  <a:moveTo>
                    <a:pt x="569913" y="570765"/>
                  </a:moveTo>
                  <a:cubicBezTo>
                    <a:pt x="852488" y="570765"/>
                    <a:pt x="1068959" y="318106"/>
                    <a:pt x="1253934" y="0"/>
                  </a:cubicBezTo>
                  <a:lnTo>
                    <a:pt x="0" y="0"/>
                  </a:lnTo>
                  <a:cubicBezTo>
                    <a:pt x="142240" y="325336"/>
                    <a:pt x="312674" y="570765"/>
                    <a:pt x="569913" y="57076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6"/>
            <p:cNvSpPr/>
            <p:nvPr/>
          </p:nvSpPr>
          <p:spPr>
            <a:xfrm>
              <a:off x="8828810" y="1202353"/>
              <a:ext cx="314754" cy="404291"/>
            </a:xfrm>
            <a:custGeom>
              <a:avLst/>
              <a:gdLst/>
              <a:ahLst/>
              <a:cxnLst/>
              <a:rect l="l" t="t" r="r" b="b"/>
              <a:pathLst>
                <a:path w="839343" h="1078110" extrusionOk="0">
                  <a:moveTo>
                    <a:pt x="0" y="1078111"/>
                  </a:moveTo>
                  <a:lnTo>
                    <a:pt x="839343" y="1078111"/>
                  </a:lnTo>
                  <a:lnTo>
                    <a:pt x="839343" y="0"/>
                  </a:lnTo>
                  <a:cubicBezTo>
                    <a:pt x="537274" y="5898"/>
                    <a:pt x="328867" y="647881"/>
                    <a:pt x="0" y="1078111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6"/>
            <p:cNvSpPr/>
            <p:nvPr/>
          </p:nvSpPr>
          <p:spPr>
            <a:xfrm>
              <a:off x="6509901" y="1012171"/>
              <a:ext cx="699230" cy="594522"/>
            </a:xfrm>
            <a:custGeom>
              <a:avLst/>
              <a:gdLst/>
              <a:ahLst/>
              <a:cxnLst/>
              <a:rect l="l" t="t" r="r" b="b"/>
              <a:pathLst>
                <a:path w="1864614" h="1585393" extrusionOk="0">
                  <a:moveTo>
                    <a:pt x="215900" y="962880"/>
                  </a:moveTo>
                  <a:lnTo>
                    <a:pt x="839153" y="1585267"/>
                  </a:lnTo>
                  <a:lnTo>
                    <a:pt x="866648" y="1585267"/>
                  </a:lnTo>
                  <a:lnTo>
                    <a:pt x="223329" y="942523"/>
                  </a:lnTo>
                  <a:close/>
                  <a:moveTo>
                    <a:pt x="194754" y="1023761"/>
                  </a:moveTo>
                  <a:lnTo>
                    <a:pt x="757047" y="1585267"/>
                  </a:lnTo>
                  <a:lnTo>
                    <a:pt x="784542" y="1585267"/>
                  </a:lnTo>
                  <a:lnTo>
                    <a:pt x="201866" y="1003341"/>
                  </a:lnTo>
                  <a:cubicBezTo>
                    <a:pt x="199771" y="1010190"/>
                    <a:pt x="197358" y="1016976"/>
                    <a:pt x="195009" y="1023761"/>
                  </a:cubicBezTo>
                  <a:close/>
                  <a:moveTo>
                    <a:pt x="173990" y="1084833"/>
                  </a:moveTo>
                  <a:lnTo>
                    <a:pt x="675132" y="1585267"/>
                  </a:lnTo>
                  <a:lnTo>
                    <a:pt x="702691" y="1585267"/>
                  </a:lnTo>
                  <a:lnTo>
                    <a:pt x="181039" y="1064349"/>
                  </a:lnTo>
                  <a:close/>
                  <a:moveTo>
                    <a:pt x="259143" y="841751"/>
                  </a:moveTo>
                  <a:lnTo>
                    <a:pt x="1003681" y="1585267"/>
                  </a:lnTo>
                  <a:lnTo>
                    <a:pt x="1031177" y="1585267"/>
                  </a:lnTo>
                  <a:lnTo>
                    <a:pt x="266700" y="821584"/>
                  </a:lnTo>
                  <a:close/>
                  <a:moveTo>
                    <a:pt x="237490" y="902188"/>
                  </a:moveTo>
                  <a:lnTo>
                    <a:pt x="921512" y="1585267"/>
                  </a:lnTo>
                  <a:lnTo>
                    <a:pt x="949071" y="1585267"/>
                  </a:lnTo>
                  <a:lnTo>
                    <a:pt x="244729" y="881895"/>
                  </a:lnTo>
                  <a:close/>
                  <a:moveTo>
                    <a:pt x="303657" y="722207"/>
                  </a:moveTo>
                  <a:lnTo>
                    <a:pt x="1167892" y="1585267"/>
                  </a:lnTo>
                  <a:lnTo>
                    <a:pt x="1195451" y="1585267"/>
                  </a:lnTo>
                  <a:lnTo>
                    <a:pt x="311150" y="702358"/>
                  </a:lnTo>
                  <a:cubicBezTo>
                    <a:pt x="308801" y="708953"/>
                    <a:pt x="306260" y="715549"/>
                    <a:pt x="303657" y="722207"/>
                  </a:cubicBezTo>
                  <a:close/>
                  <a:moveTo>
                    <a:pt x="281178" y="781757"/>
                  </a:moveTo>
                  <a:lnTo>
                    <a:pt x="1085850" y="1585267"/>
                  </a:lnTo>
                  <a:lnTo>
                    <a:pt x="1113346" y="1585267"/>
                  </a:lnTo>
                  <a:lnTo>
                    <a:pt x="288671" y="761717"/>
                  </a:lnTo>
                  <a:cubicBezTo>
                    <a:pt x="286131" y="768376"/>
                    <a:pt x="283654" y="775035"/>
                    <a:pt x="281178" y="781757"/>
                  </a:cubicBezTo>
                  <a:close/>
                  <a:moveTo>
                    <a:pt x="45657" y="1448727"/>
                  </a:moveTo>
                  <a:lnTo>
                    <a:pt x="182372" y="1585267"/>
                  </a:lnTo>
                  <a:lnTo>
                    <a:pt x="209867" y="1585267"/>
                  </a:lnTo>
                  <a:lnTo>
                    <a:pt x="53086" y="1428687"/>
                  </a:lnTo>
                  <a:close/>
                  <a:moveTo>
                    <a:pt x="23051" y="1508150"/>
                  </a:moveTo>
                  <a:lnTo>
                    <a:pt x="100266" y="1585267"/>
                  </a:lnTo>
                  <a:lnTo>
                    <a:pt x="127762" y="1585267"/>
                  </a:lnTo>
                  <a:lnTo>
                    <a:pt x="30671" y="1488300"/>
                  </a:lnTo>
                  <a:close/>
                  <a:moveTo>
                    <a:pt x="67501" y="1388797"/>
                  </a:moveTo>
                  <a:lnTo>
                    <a:pt x="264351" y="1585394"/>
                  </a:lnTo>
                  <a:lnTo>
                    <a:pt x="292100" y="1585394"/>
                  </a:lnTo>
                  <a:lnTo>
                    <a:pt x="75121" y="1368757"/>
                  </a:lnTo>
                  <a:close/>
                  <a:moveTo>
                    <a:pt x="326517" y="663228"/>
                  </a:moveTo>
                  <a:lnTo>
                    <a:pt x="1249807" y="1585267"/>
                  </a:lnTo>
                  <a:lnTo>
                    <a:pt x="1277303" y="1585267"/>
                  </a:lnTo>
                  <a:lnTo>
                    <a:pt x="334709" y="643632"/>
                  </a:lnTo>
                  <a:cubicBezTo>
                    <a:pt x="332041" y="650164"/>
                    <a:pt x="329374" y="656696"/>
                    <a:pt x="326771" y="663228"/>
                  </a:cubicBezTo>
                  <a:close/>
                  <a:moveTo>
                    <a:pt x="153035" y="1145905"/>
                  </a:moveTo>
                  <a:lnTo>
                    <a:pt x="593027" y="1585267"/>
                  </a:lnTo>
                  <a:lnTo>
                    <a:pt x="620522" y="1585267"/>
                  </a:lnTo>
                  <a:lnTo>
                    <a:pt x="160084" y="1125421"/>
                  </a:lnTo>
                  <a:close/>
                  <a:moveTo>
                    <a:pt x="0" y="1566812"/>
                  </a:moveTo>
                  <a:lnTo>
                    <a:pt x="18288" y="1585077"/>
                  </a:lnTo>
                  <a:lnTo>
                    <a:pt x="45847" y="1585077"/>
                  </a:lnTo>
                  <a:lnTo>
                    <a:pt x="7747" y="1547026"/>
                  </a:lnTo>
                  <a:cubicBezTo>
                    <a:pt x="5080" y="1554128"/>
                    <a:pt x="2413" y="1560470"/>
                    <a:pt x="0" y="1566812"/>
                  </a:cubicBezTo>
                  <a:close/>
                  <a:moveTo>
                    <a:pt x="132207" y="1206723"/>
                  </a:moveTo>
                  <a:lnTo>
                    <a:pt x="511111" y="1585077"/>
                  </a:lnTo>
                  <a:lnTo>
                    <a:pt x="538607" y="1585077"/>
                  </a:lnTo>
                  <a:lnTo>
                    <a:pt x="139065" y="1186302"/>
                  </a:lnTo>
                  <a:close/>
                  <a:moveTo>
                    <a:pt x="110998" y="1267605"/>
                  </a:moveTo>
                  <a:lnTo>
                    <a:pt x="428942" y="1585077"/>
                  </a:lnTo>
                  <a:lnTo>
                    <a:pt x="456438" y="1585077"/>
                  </a:lnTo>
                  <a:lnTo>
                    <a:pt x="118110" y="1247184"/>
                  </a:lnTo>
                  <a:cubicBezTo>
                    <a:pt x="115570" y="1254223"/>
                    <a:pt x="113221" y="1261009"/>
                    <a:pt x="110808" y="1267795"/>
                  </a:cubicBezTo>
                  <a:close/>
                  <a:moveTo>
                    <a:pt x="89662" y="1328233"/>
                  </a:moveTo>
                  <a:lnTo>
                    <a:pt x="346837" y="1585077"/>
                  </a:lnTo>
                  <a:lnTo>
                    <a:pt x="374333" y="1585077"/>
                  </a:lnTo>
                  <a:lnTo>
                    <a:pt x="96838" y="1307939"/>
                  </a:lnTo>
                  <a:cubicBezTo>
                    <a:pt x="94234" y="1314915"/>
                    <a:pt x="91884" y="1321701"/>
                    <a:pt x="89472" y="1328423"/>
                  </a:cubicBezTo>
                  <a:close/>
                  <a:moveTo>
                    <a:pt x="1792922" y="1361400"/>
                  </a:moveTo>
                  <a:lnTo>
                    <a:pt x="599122" y="169137"/>
                  </a:lnTo>
                  <a:cubicBezTo>
                    <a:pt x="594868" y="173956"/>
                    <a:pt x="590614" y="178966"/>
                    <a:pt x="586422" y="183976"/>
                  </a:cubicBezTo>
                  <a:lnTo>
                    <a:pt x="1809750" y="1405920"/>
                  </a:lnTo>
                  <a:cubicBezTo>
                    <a:pt x="1804035" y="1391251"/>
                    <a:pt x="1798383" y="1376475"/>
                    <a:pt x="1792732" y="1361591"/>
                  </a:cubicBezTo>
                  <a:close/>
                  <a:moveTo>
                    <a:pt x="1608772" y="849171"/>
                  </a:moveTo>
                  <a:lnTo>
                    <a:pt x="785876" y="27967"/>
                  </a:lnTo>
                  <a:cubicBezTo>
                    <a:pt x="779526" y="30631"/>
                    <a:pt x="773176" y="33421"/>
                    <a:pt x="766826" y="36402"/>
                  </a:cubicBezTo>
                  <a:lnTo>
                    <a:pt x="1624076" y="892549"/>
                  </a:lnTo>
                  <a:close/>
                  <a:moveTo>
                    <a:pt x="1745488" y="1231837"/>
                  </a:moveTo>
                  <a:lnTo>
                    <a:pt x="638873" y="127217"/>
                  </a:lnTo>
                  <a:cubicBezTo>
                    <a:pt x="634238" y="131720"/>
                    <a:pt x="629603" y="136222"/>
                    <a:pt x="625030" y="140915"/>
                  </a:cubicBezTo>
                  <a:lnTo>
                    <a:pt x="1760728" y="1275088"/>
                  </a:lnTo>
                  <a:close/>
                  <a:moveTo>
                    <a:pt x="1700149" y="1104493"/>
                  </a:moveTo>
                  <a:lnTo>
                    <a:pt x="682689" y="89166"/>
                  </a:lnTo>
                  <a:cubicBezTo>
                    <a:pt x="677609" y="93161"/>
                    <a:pt x="672528" y="97347"/>
                    <a:pt x="667512" y="101533"/>
                  </a:cubicBezTo>
                  <a:lnTo>
                    <a:pt x="1714818" y="1147490"/>
                  </a:lnTo>
                  <a:close/>
                  <a:moveTo>
                    <a:pt x="1558734" y="717197"/>
                  </a:moveTo>
                  <a:lnTo>
                    <a:pt x="848423" y="8435"/>
                  </a:lnTo>
                  <a:cubicBezTo>
                    <a:pt x="841058" y="10020"/>
                    <a:pt x="833691" y="11859"/>
                    <a:pt x="826453" y="13952"/>
                  </a:cubicBezTo>
                  <a:lnTo>
                    <a:pt x="1575753" y="762288"/>
                  </a:lnTo>
                  <a:cubicBezTo>
                    <a:pt x="1569974" y="747239"/>
                    <a:pt x="1564132" y="732272"/>
                    <a:pt x="1558354" y="717388"/>
                  </a:cubicBezTo>
                  <a:close/>
                  <a:moveTo>
                    <a:pt x="1655128" y="977593"/>
                  </a:moveTo>
                  <a:lnTo>
                    <a:pt x="731266" y="55491"/>
                  </a:lnTo>
                  <a:cubicBezTo>
                    <a:pt x="725615" y="58852"/>
                    <a:pt x="719963" y="62404"/>
                    <a:pt x="714375" y="66082"/>
                  </a:cubicBezTo>
                  <a:lnTo>
                    <a:pt x="1670050" y="1020337"/>
                  </a:lnTo>
                  <a:cubicBezTo>
                    <a:pt x="1664843" y="1006131"/>
                    <a:pt x="1659827" y="991925"/>
                    <a:pt x="1654746" y="977783"/>
                  </a:cubicBezTo>
                  <a:close/>
                  <a:moveTo>
                    <a:pt x="1289876" y="202621"/>
                  </a:moveTo>
                  <a:lnTo>
                    <a:pt x="1173035" y="85995"/>
                  </a:lnTo>
                  <a:cubicBezTo>
                    <a:pt x="1150029" y="68341"/>
                    <a:pt x="1125385" y="52924"/>
                    <a:pt x="1099439" y="39954"/>
                  </a:cubicBezTo>
                  <a:lnTo>
                    <a:pt x="1356423" y="296544"/>
                  </a:lnTo>
                  <a:cubicBezTo>
                    <a:pt x="1335786" y="264142"/>
                    <a:pt x="1313434" y="232854"/>
                    <a:pt x="1289495" y="202812"/>
                  </a:cubicBezTo>
                  <a:close/>
                  <a:moveTo>
                    <a:pt x="1501457" y="577994"/>
                  </a:moveTo>
                  <a:lnTo>
                    <a:pt x="922147" y="0"/>
                  </a:lnTo>
                  <a:cubicBezTo>
                    <a:pt x="913321" y="0"/>
                    <a:pt x="904558" y="634"/>
                    <a:pt x="895922" y="1332"/>
                  </a:cubicBezTo>
                  <a:lnTo>
                    <a:pt x="1521396" y="625938"/>
                  </a:lnTo>
                  <a:cubicBezTo>
                    <a:pt x="1514666" y="609894"/>
                    <a:pt x="1507934" y="593912"/>
                    <a:pt x="1501077" y="578185"/>
                  </a:cubicBezTo>
                  <a:close/>
                  <a:moveTo>
                    <a:pt x="1428496" y="423127"/>
                  </a:moveTo>
                  <a:lnTo>
                    <a:pt x="1013841" y="9576"/>
                  </a:lnTo>
                  <a:cubicBezTo>
                    <a:pt x="1002792" y="7039"/>
                    <a:pt x="991597" y="4926"/>
                    <a:pt x="980250" y="3234"/>
                  </a:cubicBezTo>
                  <a:lnTo>
                    <a:pt x="1455293" y="477667"/>
                  </a:lnTo>
                  <a:cubicBezTo>
                    <a:pt x="1446340" y="459275"/>
                    <a:pt x="1437322" y="441157"/>
                    <a:pt x="1428115" y="423317"/>
                  </a:cubicBezTo>
                  <a:close/>
                  <a:moveTo>
                    <a:pt x="456057" y="381651"/>
                  </a:moveTo>
                  <a:lnTo>
                    <a:pt x="1661033" y="1585077"/>
                  </a:lnTo>
                  <a:lnTo>
                    <a:pt x="1688592" y="1585077"/>
                  </a:lnTo>
                  <a:lnTo>
                    <a:pt x="465455" y="364084"/>
                  </a:lnTo>
                  <a:cubicBezTo>
                    <a:pt x="462153" y="369982"/>
                    <a:pt x="458915" y="375880"/>
                    <a:pt x="455676" y="381842"/>
                  </a:cubicBezTo>
                  <a:close/>
                  <a:moveTo>
                    <a:pt x="427990" y="435620"/>
                  </a:moveTo>
                  <a:lnTo>
                    <a:pt x="1578928" y="1585077"/>
                  </a:lnTo>
                  <a:lnTo>
                    <a:pt x="1606423" y="1585077"/>
                  </a:lnTo>
                  <a:lnTo>
                    <a:pt x="436880" y="417609"/>
                  </a:lnTo>
                  <a:cubicBezTo>
                    <a:pt x="433769" y="423634"/>
                    <a:pt x="430657" y="429659"/>
                    <a:pt x="427609" y="435810"/>
                  </a:cubicBezTo>
                  <a:close/>
                  <a:moveTo>
                    <a:pt x="1845564" y="1495847"/>
                  </a:moveTo>
                  <a:lnTo>
                    <a:pt x="561911" y="214354"/>
                  </a:lnTo>
                  <a:cubicBezTo>
                    <a:pt x="557975" y="219554"/>
                    <a:pt x="554101" y="224881"/>
                    <a:pt x="550164" y="230145"/>
                  </a:cubicBezTo>
                  <a:lnTo>
                    <a:pt x="1864614" y="1542904"/>
                  </a:lnTo>
                  <a:cubicBezTo>
                    <a:pt x="1858137" y="1527429"/>
                    <a:pt x="1851660" y="1511828"/>
                    <a:pt x="1845183" y="1496037"/>
                  </a:cubicBezTo>
                  <a:close/>
                  <a:moveTo>
                    <a:pt x="375222" y="547553"/>
                  </a:moveTo>
                  <a:lnTo>
                    <a:pt x="1414272" y="1585267"/>
                  </a:lnTo>
                  <a:lnTo>
                    <a:pt x="1441831" y="1585267"/>
                  </a:lnTo>
                  <a:lnTo>
                    <a:pt x="383730" y="528528"/>
                  </a:lnTo>
                  <a:cubicBezTo>
                    <a:pt x="381000" y="534870"/>
                    <a:pt x="378016" y="541148"/>
                    <a:pt x="375222" y="547553"/>
                  </a:cubicBezTo>
                  <a:close/>
                  <a:moveTo>
                    <a:pt x="400622" y="491111"/>
                  </a:moveTo>
                  <a:lnTo>
                    <a:pt x="1496251" y="1585267"/>
                  </a:lnTo>
                  <a:lnTo>
                    <a:pt x="1524000" y="1585267"/>
                  </a:lnTo>
                  <a:lnTo>
                    <a:pt x="409702" y="472466"/>
                  </a:lnTo>
                  <a:close/>
                  <a:moveTo>
                    <a:pt x="516509" y="278723"/>
                  </a:moveTo>
                  <a:lnTo>
                    <a:pt x="1824609" y="1585140"/>
                  </a:lnTo>
                  <a:lnTo>
                    <a:pt x="1852105" y="1585140"/>
                  </a:lnTo>
                  <a:lnTo>
                    <a:pt x="527685" y="262235"/>
                  </a:lnTo>
                  <a:cubicBezTo>
                    <a:pt x="524002" y="267689"/>
                    <a:pt x="520319" y="273079"/>
                    <a:pt x="516699" y="278723"/>
                  </a:cubicBezTo>
                  <a:close/>
                  <a:moveTo>
                    <a:pt x="484759" y="329458"/>
                  </a:moveTo>
                  <a:lnTo>
                    <a:pt x="1742059" y="1585140"/>
                  </a:lnTo>
                  <a:lnTo>
                    <a:pt x="1769555" y="1585140"/>
                  </a:lnTo>
                  <a:lnTo>
                    <a:pt x="495617" y="312208"/>
                  </a:lnTo>
                  <a:cubicBezTo>
                    <a:pt x="492125" y="317916"/>
                    <a:pt x="488950" y="323814"/>
                    <a:pt x="485267" y="329395"/>
                  </a:cubicBezTo>
                  <a:close/>
                  <a:moveTo>
                    <a:pt x="350076" y="605010"/>
                  </a:moveTo>
                  <a:lnTo>
                    <a:pt x="1331659" y="1585330"/>
                  </a:lnTo>
                  <a:lnTo>
                    <a:pt x="1359154" y="1585330"/>
                  </a:lnTo>
                  <a:lnTo>
                    <a:pt x="358775" y="585668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6"/>
            <p:cNvSpPr/>
            <p:nvPr/>
          </p:nvSpPr>
          <p:spPr>
            <a:xfrm>
              <a:off x="7686167" y="1131008"/>
              <a:ext cx="683038" cy="475637"/>
            </a:xfrm>
            <a:custGeom>
              <a:avLst/>
              <a:gdLst/>
              <a:ahLst/>
              <a:cxnLst/>
              <a:rect l="l" t="t" r="r" b="b"/>
              <a:pathLst>
                <a:path w="1821434" h="1268365" extrusionOk="0">
                  <a:moveTo>
                    <a:pt x="840804" y="0"/>
                  </a:moveTo>
                  <a:cubicBezTo>
                    <a:pt x="537718" y="0"/>
                    <a:pt x="314134" y="728422"/>
                    <a:pt x="0" y="1268366"/>
                  </a:cubicBezTo>
                  <a:lnTo>
                    <a:pt x="1821435" y="1268366"/>
                  </a:lnTo>
                  <a:cubicBezTo>
                    <a:pt x="1438784" y="781440"/>
                    <a:pt x="1172337" y="0"/>
                    <a:pt x="840804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p6"/>
            <p:cNvSpPr/>
            <p:nvPr/>
          </p:nvSpPr>
          <p:spPr>
            <a:xfrm>
              <a:off x="8243403" y="898161"/>
              <a:ext cx="710732" cy="708485"/>
            </a:xfrm>
            <a:custGeom>
              <a:avLst/>
              <a:gdLst/>
              <a:ahLst/>
              <a:cxnLst/>
              <a:rect l="l" t="t" r="r" b="b"/>
              <a:pathLst>
                <a:path w="1895284" h="1889294" extrusionOk="0">
                  <a:moveTo>
                    <a:pt x="878205" y="1889294"/>
                  </a:moveTo>
                  <a:lnTo>
                    <a:pt x="931735" y="1889294"/>
                  </a:lnTo>
                  <a:lnTo>
                    <a:pt x="931735" y="14333"/>
                  </a:lnTo>
                  <a:cubicBezTo>
                    <a:pt x="913194" y="20420"/>
                    <a:pt x="895286" y="28190"/>
                    <a:pt x="878205" y="37544"/>
                  </a:cubicBezTo>
                  <a:close/>
                  <a:moveTo>
                    <a:pt x="607695" y="1889294"/>
                  </a:moveTo>
                  <a:lnTo>
                    <a:pt x="661226" y="1889294"/>
                  </a:lnTo>
                  <a:lnTo>
                    <a:pt x="661226" y="256971"/>
                  </a:lnTo>
                  <a:cubicBezTo>
                    <a:pt x="643065" y="284241"/>
                    <a:pt x="625221" y="313223"/>
                    <a:pt x="607695" y="343917"/>
                  </a:cubicBezTo>
                  <a:close/>
                  <a:moveTo>
                    <a:pt x="427419" y="1889294"/>
                  </a:moveTo>
                  <a:lnTo>
                    <a:pt x="480885" y="1889294"/>
                  </a:lnTo>
                  <a:lnTo>
                    <a:pt x="480885" y="601903"/>
                  </a:lnTo>
                  <a:cubicBezTo>
                    <a:pt x="462852" y="643505"/>
                    <a:pt x="445009" y="686357"/>
                    <a:pt x="427419" y="730452"/>
                  </a:cubicBezTo>
                  <a:close/>
                  <a:moveTo>
                    <a:pt x="697865" y="1889294"/>
                  </a:moveTo>
                  <a:lnTo>
                    <a:pt x="751396" y="1889294"/>
                  </a:lnTo>
                  <a:lnTo>
                    <a:pt x="751396" y="140281"/>
                  </a:lnTo>
                  <a:cubicBezTo>
                    <a:pt x="733171" y="160068"/>
                    <a:pt x="715328" y="181651"/>
                    <a:pt x="697865" y="205031"/>
                  </a:cubicBezTo>
                  <a:close/>
                  <a:moveTo>
                    <a:pt x="517525" y="1889294"/>
                  </a:moveTo>
                  <a:lnTo>
                    <a:pt x="571056" y="1889294"/>
                  </a:lnTo>
                  <a:lnTo>
                    <a:pt x="571056" y="411141"/>
                  </a:lnTo>
                  <a:cubicBezTo>
                    <a:pt x="552895" y="445894"/>
                    <a:pt x="535115" y="482296"/>
                    <a:pt x="517525" y="520030"/>
                  </a:cubicBezTo>
                  <a:close/>
                  <a:moveTo>
                    <a:pt x="66675" y="1889294"/>
                  </a:moveTo>
                  <a:lnTo>
                    <a:pt x="120206" y="1889294"/>
                  </a:lnTo>
                  <a:lnTo>
                    <a:pt x="120206" y="1579813"/>
                  </a:lnTo>
                  <a:cubicBezTo>
                    <a:pt x="102489" y="1628309"/>
                    <a:pt x="84646" y="1676037"/>
                    <a:pt x="66675" y="1723011"/>
                  </a:cubicBezTo>
                  <a:close/>
                  <a:moveTo>
                    <a:pt x="30035" y="1889294"/>
                  </a:moveTo>
                  <a:lnTo>
                    <a:pt x="30035" y="1816363"/>
                  </a:lnTo>
                  <a:cubicBezTo>
                    <a:pt x="20066" y="1841014"/>
                    <a:pt x="10096" y="1865322"/>
                    <a:pt x="0" y="1889294"/>
                  </a:cubicBezTo>
                  <a:close/>
                  <a:moveTo>
                    <a:pt x="247015" y="1889294"/>
                  </a:moveTo>
                  <a:lnTo>
                    <a:pt x="300482" y="1889294"/>
                  </a:lnTo>
                  <a:lnTo>
                    <a:pt x="300482" y="1069676"/>
                  </a:lnTo>
                  <a:cubicBezTo>
                    <a:pt x="282639" y="1119986"/>
                    <a:pt x="264858" y="1170721"/>
                    <a:pt x="247015" y="1221880"/>
                  </a:cubicBezTo>
                  <a:close/>
                  <a:moveTo>
                    <a:pt x="337185" y="1889294"/>
                  </a:moveTo>
                  <a:lnTo>
                    <a:pt x="390652" y="1889294"/>
                  </a:lnTo>
                  <a:lnTo>
                    <a:pt x="390652" y="823867"/>
                  </a:lnTo>
                  <a:cubicBezTo>
                    <a:pt x="372682" y="870923"/>
                    <a:pt x="354902" y="918823"/>
                    <a:pt x="337185" y="967573"/>
                  </a:cubicBezTo>
                  <a:close/>
                  <a:moveTo>
                    <a:pt x="156845" y="1889294"/>
                  </a:moveTo>
                  <a:lnTo>
                    <a:pt x="210376" y="1889294"/>
                  </a:lnTo>
                  <a:lnTo>
                    <a:pt x="210376" y="1326393"/>
                  </a:lnTo>
                  <a:cubicBezTo>
                    <a:pt x="192532" y="1377128"/>
                    <a:pt x="174689" y="1427691"/>
                    <a:pt x="156845" y="1478090"/>
                  </a:cubicBezTo>
                  <a:close/>
                  <a:moveTo>
                    <a:pt x="787971" y="1889294"/>
                  </a:moveTo>
                  <a:lnTo>
                    <a:pt x="841502" y="1889294"/>
                  </a:lnTo>
                  <a:lnTo>
                    <a:pt x="841502" y="60184"/>
                  </a:lnTo>
                  <a:cubicBezTo>
                    <a:pt x="822643" y="73317"/>
                    <a:pt x="804799" y="87748"/>
                    <a:pt x="787971" y="103372"/>
                  </a:cubicBezTo>
                  <a:close/>
                  <a:moveTo>
                    <a:pt x="1501902" y="1889294"/>
                  </a:moveTo>
                  <a:lnTo>
                    <a:pt x="1555369" y="1889294"/>
                  </a:lnTo>
                  <a:lnTo>
                    <a:pt x="1555369" y="725442"/>
                  </a:lnTo>
                  <a:cubicBezTo>
                    <a:pt x="1538033" y="671917"/>
                    <a:pt x="1520254" y="620041"/>
                    <a:pt x="1501902" y="570194"/>
                  </a:cubicBezTo>
                  <a:close/>
                  <a:moveTo>
                    <a:pt x="1592008" y="1889294"/>
                  </a:moveTo>
                  <a:lnTo>
                    <a:pt x="1645539" y="1889294"/>
                  </a:lnTo>
                  <a:lnTo>
                    <a:pt x="1645539" y="1026298"/>
                  </a:lnTo>
                  <a:cubicBezTo>
                    <a:pt x="1628013" y="964021"/>
                    <a:pt x="1610234" y="902569"/>
                    <a:pt x="1592008" y="842385"/>
                  </a:cubicBezTo>
                  <a:close/>
                  <a:moveTo>
                    <a:pt x="1682179" y="1889294"/>
                  </a:moveTo>
                  <a:lnTo>
                    <a:pt x="1735709" y="1889294"/>
                  </a:lnTo>
                  <a:lnTo>
                    <a:pt x="1735709" y="1353980"/>
                  </a:lnTo>
                  <a:cubicBezTo>
                    <a:pt x="1717866" y="1288786"/>
                    <a:pt x="1700085" y="1223339"/>
                    <a:pt x="1682179" y="1158272"/>
                  </a:cubicBezTo>
                  <a:close/>
                  <a:moveTo>
                    <a:pt x="1862519" y="1790425"/>
                  </a:moveTo>
                  <a:lnTo>
                    <a:pt x="1862519" y="1889294"/>
                  </a:lnTo>
                  <a:lnTo>
                    <a:pt x="1895284" y="1889294"/>
                  </a:lnTo>
                  <a:cubicBezTo>
                    <a:pt x="1884235" y="1856995"/>
                    <a:pt x="1873314" y="1824037"/>
                    <a:pt x="1862582" y="1790425"/>
                  </a:cubicBezTo>
                  <a:close/>
                  <a:moveTo>
                    <a:pt x="1772348" y="1889294"/>
                  </a:moveTo>
                  <a:lnTo>
                    <a:pt x="1825879" y="1889294"/>
                  </a:lnTo>
                  <a:lnTo>
                    <a:pt x="1825879" y="1671833"/>
                  </a:lnTo>
                  <a:cubicBezTo>
                    <a:pt x="1807718" y="1611205"/>
                    <a:pt x="1789938" y="1549245"/>
                    <a:pt x="1772348" y="1486525"/>
                  </a:cubicBezTo>
                  <a:close/>
                  <a:moveTo>
                    <a:pt x="968375" y="4883"/>
                  </a:moveTo>
                  <a:lnTo>
                    <a:pt x="968375" y="1889294"/>
                  </a:lnTo>
                  <a:lnTo>
                    <a:pt x="1021842" y="1889294"/>
                  </a:lnTo>
                  <a:lnTo>
                    <a:pt x="1021842" y="0"/>
                  </a:lnTo>
                  <a:lnTo>
                    <a:pt x="1020191" y="0"/>
                  </a:lnTo>
                  <a:cubicBezTo>
                    <a:pt x="1002792" y="-8"/>
                    <a:pt x="985457" y="1627"/>
                    <a:pt x="968375" y="4883"/>
                  </a:cubicBezTo>
                  <a:close/>
                  <a:moveTo>
                    <a:pt x="1050925" y="1889294"/>
                  </a:moveTo>
                  <a:lnTo>
                    <a:pt x="1104456" y="1889294"/>
                  </a:lnTo>
                  <a:lnTo>
                    <a:pt x="1104456" y="13318"/>
                  </a:lnTo>
                  <a:cubicBezTo>
                    <a:pt x="1087057" y="7658"/>
                    <a:pt x="1069086" y="3770"/>
                    <a:pt x="1050925" y="1712"/>
                  </a:cubicBezTo>
                  <a:close/>
                  <a:moveTo>
                    <a:pt x="1141096" y="1889294"/>
                  </a:moveTo>
                  <a:lnTo>
                    <a:pt x="1194626" y="1889294"/>
                  </a:lnTo>
                  <a:lnTo>
                    <a:pt x="1194626" y="60564"/>
                  </a:lnTo>
                  <a:cubicBezTo>
                    <a:pt x="1177862" y="48103"/>
                    <a:pt x="1159891" y="37232"/>
                    <a:pt x="1141096" y="28094"/>
                  </a:cubicBezTo>
                  <a:close/>
                  <a:moveTo>
                    <a:pt x="1321435" y="1889294"/>
                  </a:moveTo>
                  <a:lnTo>
                    <a:pt x="1374902" y="1889294"/>
                  </a:lnTo>
                  <a:lnTo>
                    <a:pt x="1374902" y="284304"/>
                  </a:lnTo>
                  <a:cubicBezTo>
                    <a:pt x="1357694" y="253187"/>
                    <a:pt x="1339850" y="224205"/>
                    <a:pt x="1321435" y="197358"/>
                  </a:cubicBezTo>
                  <a:close/>
                  <a:moveTo>
                    <a:pt x="1231265" y="90942"/>
                  </a:moveTo>
                  <a:lnTo>
                    <a:pt x="1231265" y="1889294"/>
                  </a:lnTo>
                  <a:lnTo>
                    <a:pt x="1284732" y="1889294"/>
                  </a:lnTo>
                  <a:lnTo>
                    <a:pt x="1284732" y="148335"/>
                  </a:lnTo>
                  <a:cubicBezTo>
                    <a:pt x="1268349" y="127978"/>
                    <a:pt x="1250569" y="108800"/>
                    <a:pt x="1231456" y="90942"/>
                  </a:cubicBezTo>
                  <a:close/>
                  <a:moveTo>
                    <a:pt x="1411605" y="1889294"/>
                  </a:moveTo>
                  <a:lnTo>
                    <a:pt x="1465072" y="1889294"/>
                  </a:lnTo>
                  <a:lnTo>
                    <a:pt x="1465072" y="475637"/>
                  </a:lnTo>
                  <a:cubicBezTo>
                    <a:pt x="1447800" y="433401"/>
                    <a:pt x="1430021" y="393193"/>
                    <a:pt x="1411605" y="35514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291;p6"/>
            <p:cNvSpPr/>
            <p:nvPr/>
          </p:nvSpPr>
          <p:spPr>
            <a:xfrm>
              <a:off x="7686239" y="1569757"/>
              <a:ext cx="46601" cy="36885"/>
            </a:xfrm>
            <a:custGeom>
              <a:avLst/>
              <a:gdLst/>
              <a:ahLst/>
              <a:cxnLst/>
              <a:rect l="l" t="t" r="r" b="b"/>
              <a:pathLst>
                <a:path w="124269" h="98361" extrusionOk="0">
                  <a:moveTo>
                    <a:pt x="0" y="98362"/>
                  </a:moveTo>
                  <a:lnTo>
                    <a:pt x="124269" y="98362"/>
                  </a:lnTo>
                  <a:cubicBezTo>
                    <a:pt x="101409" y="63926"/>
                    <a:pt x="78549" y="30821"/>
                    <a:pt x="55245" y="0"/>
                  </a:cubicBezTo>
                  <a:cubicBezTo>
                    <a:pt x="37020" y="33358"/>
                    <a:pt x="18606" y="66145"/>
                    <a:pt x="0" y="9836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292;p6"/>
            <p:cNvSpPr/>
            <p:nvPr/>
          </p:nvSpPr>
          <p:spPr>
            <a:xfrm>
              <a:off x="8369228" y="1606642"/>
              <a:ext cx="459581" cy="142691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6"/>
            <p:cNvSpPr/>
            <p:nvPr/>
          </p:nvSpPr>
          <p:spPr>
            <a:xfrm>
              <a:off x="6000837" y="1606143"/>
              <a:ext cx="506206" cy="237366"/>
            </a:xfrm>
            <a:custGeom>
              <a:avLst/>
              <a:gdLst/>
              <a:ahLst/>
              <a:cxnLst/>
              <a:rect l="l" t="t" r="r" b="b"/>
              <a:pathLst>
                <a:path w="1349883" h="632977" extrusionOk="0">
                  <a:moveTo>
                    <a:pt x="617347" y="0"/>
                  </a:moveTo>
                  <a:cubicBezTo>
                    <a:pt x="595535" y="0"/>
                    <a:pt x="577850" y="17662"/>
                    <a:pt x="577850" y="39446"/>
                  </a:cubicBezTo>
                  <a:cubicBezTo>
                    <a:pt x="577850" y="39465"/>
                    <a:pt x="577850" y="39491"/>
                    <a:pt x="577850" y="39509"/>
                  </a:cubicBezTo>
                  <a:lnTo>
                    <a:pt x="577850" y="569877"/>
                  </a:lnTo>
                  <a:cubicBezTo>
                    <a:pt x="577850" y="591661"/>
                    <a:pt x="595535" y="609323"/>
                    <a:pt x="617347" y="609323"/>
                  </a:cubicBezTo>
                  <a:cubicBezTo>
                    <a:pt x="639159" y="609323"/>
                    <a:pt x="656844" y="591661"/>
                    <a:pt x="656844" y="569877"/>
                  </a:cubicBezTo>
                  <a:lnTo>
                    <a:pt x="656844" y="39509"/>
                  </a:lnTo>
                  <a:cubicBezTo>
                    <a:pt x="656876" y="17725"/>
                    <a:pt x="639223" y="38"/>
                    <a:pt x="617411" y="0"/>
                  </a:cubicBezTo>
                  <a:cubicBezTo>
                    <a:pt x="617392" y="0"/>
                    <a:pt x="617366" y="0"/>
                    <a:pt x="617347" y="0"/>
                  </a:cubicBezTo>
                  <a:close/>
                  <a:moveTo>
                    <a:pt x="39497" y="0"/>
                  </a:moveTo>
                  <a:cubicBezTo>
                    <a:pt x="17685" y="0"/>
                    <a:pt x="0" y="17662"/>
                    <a:pt x="0" y="39446"/>
                  </a:cubicBezTo>
                  <a:cubicBezTo>
                    <a:pt x="0" y="39465"/>
                    <a:pt x="0" y="39491"/>
                    <a:pt x="0" y="39509"/>
                  </a:cubicBezTo>
                  <a:lnTo>
                    <a:pt x="0" y="69506"/>
                  </a:lnTo>
                  <a:cubicBezTo>
                    <a:pt x="0" y="91291"/>
                    <a:pt x="17685" y="108953"/>
                    <a:pt x="39497" y="108953"/>
                  </a:cubicBezTo>
                  <a:cubicBezTo>
                    <a:pt x="61309" y="108953"/>
                    <a:pt x="78994" y="91291"/>
                    <a:pt x="78994" y="69506"/>
                  </a:cubicBezTo>
                  <a:lnTo>
                    <a:pt x="78994" y="39509"/>
                  </a:lnTo>
                  <a:cubicBezTo>
                    <a:pt x="79032" y="17821"/>
                    <a:pt x="61532" y="171"/>
                    <a:pt x="39815" y="0"/>
                  </a:cubicBezTo>
                  <a:close/>
                  <a:moveTo>
                    <a:pt x="501523" y="0"/>
                  </a:moveTo>
                  <a:cubicBezTo>
                    <a:pt x="479711" y="0"/>
                    <a:pt x="462026" y="17662"/>
                    <a:pt x="462026" y="39446"/>
                  </a:cubicBezTo>
                  <a:cubicBezTo>
                    <a:pt x="462026" y="39465"/>
                    <a:pt x="462026" y="39491"/>
                    <a:pt x="462026" y="39509"/>
                  </a:cubicBezTo>
                  <a:lnTo>
                    <a:pt x="462026" y="513561"/>
                  </a:lnTo>
                  <a:cubicBezTo>
                    <a:pt x="462026" y="535345"/>
                    <a:pt x="479711" y="553007"/>
                    <a:pt x="501523" y="553007"/>
                  </a:cubicBezTo>
                  <a:cubicBezTo>
                    <a:pt x="523336" y="553007"/>
                    <a:pt x="541020" y="535345"/>
                    <a:pt x="541020" y="513561"/>
                  </a:cubicBezTo>
                  <a:lnTo>
                    <a:pt x="541020" y="39509"/>
                  </a:lnTo>
                  <a:cubicBezTo>
                    <a:pt x="541058" y="17821"/>
                    <a:pt x="523558" y="171"/>
                    <a:pt x="501841" y="0"/>
                  </a:cubicBezTo>
                  <a:close/>
                  <a:moveTo>
                    <a:pt x="386017" y="0"/>
                  </a:moveTo>
                  <a:cubicBezTo>
                    <a:pt x="364205" y="0"/>
                    <a:pt x="346520" y="17662"/>
                    <a:pt x="346520" y="39446"/>
                  </a:cubicBezTo>
                  <a:cubicBezTo>
                    <a:pt x="346520" y="39465"/>
                    <a:pt x="346520" y="39491"/>
                    <a:pt x="346520" y="39509"/>
                  </a:cubicBezTo>
                  <a:lnTo>
                    <a:pt x="346520" y="437206"/>
                  </a:lnTo>
                  <a:cubicBezTo>
                    <a:pt x="346520" y="458990"/>
                    <a:pt x="364205" y="476652"/>
                    <a:pt x="386017" y="476652"/>
                  </a:cubicBezTo>
                  <a:cubicBezTo>
                    <a:pt x="407829" y="476652"/>
                    <a:pt x="425514" y="458990"/>
                    <a:pt x="425514" y="437206"/>
                  </a:cubicBezTo>
                  <a:lnTo>
                    <a:pt x="425514" y="39509"/>
                  </a:lnTo>
                  <a:cubicBezTo>
                    <a:pt x="425552" y="17821"/>
                    <a:pt x="408051" y="171"/>
                    <a:pt x="386334" y="0"/>
                  </a:cubicBezTo>
                  <a:close/>
                  <a:moveTo>
                    <a:pt x="155004" y="0"/>
                  </a:moveTo>
                  <a:cubicBezTo>
                    <a:pt x="133191" y="0"/>
                    <a:pt x="115507" y="17662"/>
                    <a:pt x="115507" y="39446"/>
                  </a:cubicBezTo>
                  <a:cubicBezTo>
                    <a:pt x="115507" y="39465"/>
                    <a:pt x="115507" y="39491"/>
                    <a:pt x="115507" y="39509"/>
                  </a:cubicBezTo>
                  <a:lnTo>
                    <a:pt x="115507" y="171356"/>
                  </a:lnTo>
                  <a:cubicBezTo>
                    <a:pt x="115507" y="193140"/>
                    <a:pt x="133191" y="210802"/>
                    <a:pt x="155004" y="210802"/>
                  </a:cubicBezTo>
                  <a:cubicBezTo>
                    <a:pt x="176816" y="210802"/>
                    <a:pt x="194501" y="193140"/>
                    <a:pt x="194501" y="171356"/>
                  </a:cubicBezTo>
                  <a:lnTo>
                    <a:pt x="194501" y="39509"/>
                  </a:lnTo>
                  <a:cubicBezTo>
                    <a:pt x="194539" y="17821"/>
                    <a:pt x="177038" y="171"/>
                    <a:pt x="155321" y="0"/>
                  </a:cubicBezTo>
                  <a:close/>
                  <a:moveTo>
                    <a:pt x="270510" y="0"/>
                  </a:moveTo>
                  <a:cubicBezTo>
                    <a:pt x="248698" y="0"/>
                    <a:pt x="231013" y="17662"/>
                    <a:pt x="231013" y="39446"/>
                  </a:cubicBezTo>
                  <a:cubicBezTo>
                    <a:pt x="231013" y="39465"/>
                    <a:pt x="231013" y="39491"/>
                    <a:pt x="231013" y="39509"/>
                  </a:cubicBezTo>
                  <a:lnTo>
                    <a:pt x="231013" y="322355"/>
                  </a:lnTo>
                  <a:cubicBezTo>
                    <a:pt x="231013" y="344139"/>
                    <a:pt x="248698" y="361801"/>
                    <a:pt x="270510" y="361801"/>
                  </a:cubicBezTo>
                  <a:cubicBezTo>
                    <a:pt x="292322" y="361801"/>
                    <a:pt x="310007" y="344139"/>
                    <a:pt x="310007" y="322355"/>
                  </a:cubicBezTo>
                  <a:lnTo>
                    <a:pt x="310007" y="39509"/>
                  </a:lnTo>
                  <a:cubicBezTo>
                    <a:pt x="310045" y="17821"/>
                    <a:pt x="292545" y="171"/>
                    <a:pt x="270828" y="0"/>
                  </a:cubicBezTo>
                  <a:close/>
                  <a:moveTo>
                    <a:pt x="848360" y="0"/>
                  </a:moveTo>
                  <a:cubicBezTo>
                    <a:pt x="826548" y="0"/>
                    <a:pt x="808863" y="17662"/>
                    <a:pt x="808863" y="39446"/>
                  </a:cubicBezTo>
                  <a:cubicBezTo>
                    <a:pt x="808863" y="39465"/>
                    <a:pt x="808863" y="39491"/>
                    <a:pt x="808863" y="39509"/>
                  </a:cubicBezTo>
                  <a:lnTo>
                    <a:pt x="808863" y="580911"/>
                  </a:lnTo>
                  <a:cubicBezTo>
                    <a:pt x="808863" y="602696"/>
                    <a:pt x="826548" y="620358"/>
                    <a:pt x="848360" y="620358"/>
                  </a:cubicBezTo>
                  <a:cubicBezTo>
                    <a:pt x="870172" y="620358"/>
                    <a:pt x="887857" y="602696"/>
                    <a:pt x="887857" y="580911"/>
                  </a:cubicBezTo>
                  <a:lnTo>
                    <a:pt x="887857" y="39509"/>
                  </a:lnTo>
                  <a:cubicBezTo>
                    <a:pt x="887889" y="17725"/>
                    <a:pt x="870236" y="38"/>
                    <a:pt x="848424" y="0"/>
                  </a:cubicBezTo>
                  <a:cubicBezTo>
                    <a:pt x="848405" y="0"/>
                    <a:pt x="848379" y="0"/>
                    <a:pt x="848360" y="0"/>
                  </a:cubicBezTo>
                  <a:close/>
                  <a:moveTo>
                    <a:pt x="1194880" y="0"/>
                  </a:moveTo>
                  <a:cubicBezTo>
                    <a:pt x="1173068" y="0"/>
                    <a:pt x="1155383" y="17662"/>
                    <a:pt x="1155383" y="39446"/>
                  </a:cubicBezTo>
                  <a:cubicBezTo>
                    <a:pt x="1155383" y="39465"/>
                    <a:pt x="1155383" y="39491"/>
                    <a:pt x="1155383" y="39509"/>
                  </a:cubicBezTo>
                  <a:lnTo>
                    <a:pt x="1155383" y="236106"/>
                  </a:lnTo>
                  <a:cubicBezTo>
                    <a:pt x="1155383" y="257890"/>
                    <a:pt x="1173068" y="275552"/>
                    <a:pt x="1194880" y="275552"/>
                  </a:cubicBezTo>
                  <a:cubicBezTo>
                    <a:pt x="1216692" y="275552"/>
                    <a:pt x="1234377" y="257890"/>
                    <a:pt x="1234377" y="236106"/>
                  </a:cubicBezTo>
                  <a:lnTo>
                    <a:pt x="1234377" y="39509"/>
                  </a:lnTo>
                  <a:cubicBezTo>
                    <a:pt x="1234408" y="17725"/>
                    <a:pt x="1216756" y="38"/>
                    <a:pt x="1194943" y="0"/>
                  </a:cubicBezTo>
                  <a:cubicBezTo>
                    <a:pt x="1194924" y="0"/>
                    <a:pt x="1194899" y="0"/>
                    <a:pt x="1194880" y="0"/>
                  </a:cubicBezTo>
                  <a:close/>
                  <a:moveTo>
                    <a:pt x="1310386" y="0"/>
                  </a:moveTo>
                  <a:cubicBezTo>
                    <a:pt x="1288574" y="0"/>
                    <a:pt x="1270889" y="17662"/>
                    <a:pt x="1270889" y="39446"/>
                  </a:cubicBezTo>
                  <a:cubicBezTo>
                    <a:pt x="1270889" y="39465"/>
                    <a:pt x="1270889" y="39491"/>
                    <a:pt x="1270889" y="39509"/>
                  </a:cubicBezTo>
                  <a:lnTo>
                    <a:pt x="1270889" y="71219"/>
                  </a:lnTo>
                  <a:cubicBezTo>
                    <a:pt x="1270889" y="93003"/>
                    <a:pt x="1288574" y="110665"/>
                    <a:pt x="1310386" y="110665"/>
                  </a:cubicBezTo>
                  <a:cubicBezTo>
                    <a:pt x="1332199" y="110665"/>
                    <a:pt x="1349883" y="93003"/>
                    <a:pt x="1349883" y="71219"/>
                  </a:cubicBezTo>
                  <a:lnTo>
                    <a:pt x="1349883" y="39509"/>
                  </a:lnTo>
                  <a:cubicBezTo>
                    <a:pt x="1349915" y="17725"/>
                    <a:pt x="1332262" y="38"/>
                    <a:pt x="1310450" y="0"/>
                  </a:cubicBezTo>
                  <a:cubicBezTo>
                    <a:pt x="1310431" y="0"/>
                    <a:pt x="1310405" y="0"/>
                    <a:pt x="1310386" y="0"/>
                  </a:cubicBezTo>
                  <a:close/>
                  <a:moveTo>
                    <a:pt x="732536" y="0"/>
                  </a:moveTo>
                  <a:cubicBezTo>
                    <a:pt x="710724" y="0"/>
                    <a:pt x="693039" y="17662"/>
                    <a:pt x="693039" y="39446"/>
                  </a:cubicBezTo>
                  <a:cubicBezTo>
                    <a:pt x="693039" y="39465"/>
                    <a:pt x="693039" y="39491"/>
                    <a:pt x="693039" y="39509"/>
                  </a:cubicBezTo>
                  <a:lnTo>
                    <a:pt x="693039" y="593532"/>
                  </a:lnTo>
                  <a:cubicBezTo>
                    <a:pt x="693039" y="615316"/>
                    <a:pt x="710724" y="632978"/>
                    <a:pt x="732536" y="632978"/>
                  </a:cubicBezTo>
                  <a:cubicBezTo>
                    <a:pt x="754349" y="632978"/>
                    <a:pt x="772033" y="615316"/>
                    <a:pt x="772033" y="593532"/>
                  </a:cubicBezTo>
                  <a:lnTo>
                    <a:pt x="772033" y="39509"/>
                  </a:lnTo>
                  <a:cubicBezTo>
                    <a:pt x="772072" y="17821"/>
                    <a:pt x="754571" y="171"/>
                    <a:pt x="732854" y="0"/>
                  </a:cubicBezTo>
                  <a:close/>
                  <a:moveTo>
                    <a:pt x="1079056" y="0"/>
                  </a:moveTo>
                  <a:cubicBezTo>
                    <a:pt x="1057244" y="0"/>
                    <a:pt x="1039559" y="17662"/>
                    <a:pt x="1039559" y="39446"/>
                  </a:cubicBezTo>
                  <a:cubicBezTo>
                    <a:pt x="1039559" y="39465"/>
                    <a:pt x="1039559" y="39491"/>
                    <a:pt x="1039559" y="39509"/>
                  </a:cubicBezTo>
                  <a:lnTo>
                    <a:pt x="1039559" y="411141"/>
                  </a:lnTo>
                  <a:cubicBezTo>
                    <a:pt x="1039559" y="432925"/>
                    <a:pt x="1057244" y="450587"/>
                    <a:pt x="1079056" y="450587"/>
                  </a:cubicBezTo>
                  <a:cubicBezTo>
                    <a:pt x="1100868" y="450587"/>
                    <a:pt x="1118553" y="432925"/>
                    <a:pt x="1118553" y="411141"/>
                  </a:cubicBezTo>
                  <a:lnTo>
                    <a:pt x="1118553" y="39509"/>
                  </a:lnTo>
                  <a:cubicBezTo>
                    <a:pt x="1118591" y="17821"/>
                    <a:pt x="1101090" y="171"/>
                    <a:pt x="1079373" y="0"/>
                  </a:cubicBezTo>
                  <a:close/>
                  <a:moveTo>
                    <a:pt x="963549" y="0"/>
                  </a:moveTo>
                  <a:lnTo>
                    <a:pt x="963549" y="0"/>
                  </a:lnTo>
                  <a:cubicBezTo>
                    <a:pt x="941737" y="0"/>
                    <a:pt x="924052" y="17662"/>
                    <a:pt x="924052" y="39446"/>
                  </a:cubicBezTo>
                  <a:cubicBezTo>
                    <a:pt x="924052" y="39465"/>
                    <a:pt x="924052" y="39491"/>
                    <a:pt x="924052" y="39509"/>
                  </a:cubicBezTo>
                  <a:lnTo>
                    <a:pt x="924052" y="524913"/>
                  </a:lnTo>
                  <a:cubicBezTo>
                    <a:pt x="924014" y="546697"/>
                    <a:pt x="941674" y="564391"/>
                    <a:pt x="963486" y="564423"/>
                  </a:cubicBezTo>
                  <a:cubicBezTo>
                    <a:pt x="963594" y="564423"/>
                    <a:pt x="963695" y="564423"/>
                    <a:pt x="963803" y="564423"/>
                  </a:cubicBezTo>
                  <a:lnTo>
                    <a:pt x="963803" y="564423"/>
                  </a:lnTo>
                  <a:cubicBezTo>
                    <a:pt x="985615" y="564423"/>
                    <a:pt x="1003300" y="546761"/>
                    <a:pt x="1003300" y="524977"/>
                  </a:cubicBezTo>
                  <a:cubicBezTo>
                    <a:pt x="1003300" y="524957"/>
                    <a:pt x="1003300" y="524932"/>
                    <a:pt x="1003300" y="524913"/>
                  </a:cubicBezTo>
                  <a:lnTo>
                    <a:pt x="1003300" y="39509"/>
                  </a:lnTo>
                  <a:cubicBezTo>
                    <a:pt x="1003332" y="17725"/>
                    <a:pt x="985679" y="38"/>
                    <a:pt x="963867" y="0"/>
                  </a:cubicBezTo>
                  <a:cubicBezTo>
                    <a:pt x="963848" y="0"/>
                    <a:pt x="963822" y="0"/>
                    <a:pt x="963803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294;p6"/>
            <p:cNvSpPr/>
            <p:nvPr/>
          </p:nvSpPr>
          <p:spPr>
            <a:xfrm flipH="1">
              <a:off x="3624791" y="1606642"/>
              <a:ext cx="753451" cy="523201"/>
            </a:xfrm>
            <a:custGeom>
              <a:avLst/>
              <a:gdLst/>
              <a:ahLst/>
              <a:cxnLst/>
              <a:rect l="l" t="t" r="r" b="b"/>
              <a:pathLst>
                <a:path w="2009203" h="1395202" extrusionOk="0">
                  <a:moveTo>
                    <a:pt x="1005142" y="1395202"/>
                  </a:moveTo>
                  <a:cubicBezTo>
                    <a:pt x="1434656" y="1395202"/>
                    <a:pt x="1742377" y="650418"/>
                    <a:pt x="2009204" y="0"/>
                  </a:cubicBezTo>
                  <a:lnTo>
                    <a:pt x="0" y="0"/>
                  </a:lnTo>
                  <a:cubicBezTo>
                    <a:pt x="310706" y="521742"/>
                    <a:pt x="470408" y="1395202"/>
                    <a:pt x="1005142" y="1395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6"/>
            <p:cNvSpPr/>
            <p:nvPr/>
          </p:nvSpPr>
          <p:spPr>
            <a:xfrm flipH="1">
              <a:off x="3913827" y="1606642"/>
              <a:ext cx="426243" cy="242789"/>
            </a:xfrm>
            <a:custGeom>
              <a:avLst/>
              <a:gdLst/>
              <a:ahLst/>
              <a:cxnLst/>
              <a:rect l="l" t="t" r="r" b="b"/>
              <a:pathLst>
                <a:path w="1136649" h="647437" extrusionOk="0">
                  <a:moveTo>
                    <a:pt x="632968" y="647437"/>
                  </a:moveTo>
                  <a:cubicBezTo>
                    <a:pt x="884492" y="647437"/>
                    <a:pt x="1023684" y="362626"/>
                    <a:pt x="1136650" y="0"/>
                  </a:cubicBezTo>
                  <a:lnTo>
                    <a:pt x="0" y="0"/>
                  </a:lnTo>
                  <a:cubicBezTo>
                    <a:pt x="142494" y="321467"/>
                    <a:pt x="282067" y="647437"/>
                    <a:pt x="632968" y="647437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6"/>
            <p:cNvSpPr/>
            <p:nvPr/>
          </p:nvSpPr>
          <p:spPr>
            <a:xfrm flipH="1">
              <a:off x="3142801" y="1249917"/>
              <a:ext cx="481965" cy="356728"/>
            </a:xfrm>
            <a:custGeom>
              <a:avLst/>
              <a:gdLst/>
              <a:ahLst/>
              <a:cxnLst/>
              <a:rect l="l" t="t" r="r" b="b"/>
              <a:pathLst>
                <a:path w="1285240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285240" y="951274"/>
                  </a:lnTo>
                  <a:cubicBezTo>
                    <a:pt x="1028509" y="509883"/>
                    <a:pt x="837755" y="0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" name="Google Shape;297;p6"/>
            <p:cNvSpPr/>
            <p:nvPr/>
          </p:nvSpPr>
          <p:spPr>
            <a:xfrm flipH="1">
              <a:off x="3227765" y="1040852"/>
              <a:ext cx="686062" cy="565794"/>
            </a:xfrm>
            <a:custGeom>
              <a:avLst/>
              <a:gdLst/>
              <a:ahLst/>
              <a:cxnLst/>
              <a:rect l="l" t="t" r="r" b="b"/>
              <a:pathLst>
                <a:path w="1829498" h="1508784" extrusionOk="0">
                  <a:moveTo>
                    <a:pt x="815658" y="0"/>
                  </a:moveTo>
                  <a:cubicBezTo>
                    <a:pt x="315468" y="0"/>
                    <a:pt x="197866" y="873714"/>
                    <a:pt x="0" y="1508784"/>
                  </a:cubicBezTo>
                  <a:lnTo>
                    <a:pt x="1829498" y="1508784"/>
                  </a:lnTo>
                  <a:cubicBezTo>
                    <a:pt x="1541526" y="928000"/>
                    <a:pt x="1355789" y="0"/>
                    <a:pt x="815658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6"/>
            <p:cNvSpPr/>
            <p:nvPr/>
          </p:nvSpPr>
          <p:spPr>
            <a:xfrm flipH="1">
              <a:off x="2834859" y="1606642"/>
              <a:ext cx="392906" cy="171443"/>
            </a:xfrm>
            <a:custGeom>
              <a:avLst/>
              <a:gdLst/>
              <a:ahLst/>
              <a:cxnLst/>
              <a:rect l="l" t="t" r="r" b="b"/>
              <a:pathLst>
                <a:path w="1047750" h="457182" extrusionOk="0">
                  <a:moveTo>
                    <a:pt x="500190" y="457182"/>
                  </a:moveTo>
                  <a:cubicBezTo>
                    <a:pt x="745744" y="457182"/>
                    <a:pt x="914019" y="257605"/>
                    <a:pt x="1047750" y="0"/>
                  </a:cubicBezTo>
                  <a:lnTo>
                    <a:pt x="0" y="0"/>
                  </a:lnTo>
                  <a:cubicBezTo>
                    <a:pt x="131191" y="264645"/>
                    <a:pt x="283528" y="457182"/>
                    <a:pt x="500190" y="45718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6"/>
            <p:cNvSpPr/>
            <p:nvPr/>
          </p:nvSpPr>
          <p:spPr>
            <a:xfrm flipH="1">
              <a:off x="904784" y="1606642"/>
              <a:ext cx="493657" cy="242765"/>
            </a:xfrm>
            <a:custGeom>
              <a:avLst/>
              <a:gdLst/>
              <a:ahLst/>
              <a:cxnLst/>
              <a:rect l="l" t="t" r="r" b="b"/>
              <a:pathLst>
                <a:path w="1316418" h="647373" extrusionOk="0">
                  <a:moveTo>
                    <a:pt x="475298" y="345376"/>
                  </a:moveTo>
                  <a:cubicBezTo>
                    <a:pt x="465201" y="345376"/>
                    <a:pt x="457010" y="353551"/>
                    <a:pt x="457010" y="363640"/>
                  </a:cubicBezTo>
                  <a:cubicBezTo>
                    <a:pt x="457010" y="373730"/>
                    <a:pt x="465201" y="381905"/>
                    <a:pt x="475298" y="381905"/>
                  </a:cubicBezTo>
                  <a:cubicBezTo>
                    <a:pt x="485394" y="381905"/>
                    <a:pt x="493586" y="373730"/>
                    <a:pt x="493586" y="363640"/>
                  </a:cubicBezTo>
                  <a:cubicBezTo>
                    <a:pt x="493586" y="353551"/>
                    <a:pt x="485394" y="345376"/>
                    <a:pt x="475298" y="345376"/>
                  </a:cubicBezTo>
                  <a:close/>
                  <a:moveTo>
                    <a:pt x="475298" y="436698"/>
                  </a:moveTo>
                  <a:cubicBezTo>
                    <a:pt x="465201" y="436698"/>
                    <a:pt x="457010" y="444873"/>
                    <a:pt x="457010" y="454963"/>
                  </a:cubicBezTo>
                  <a:cubicBezTo>
                    <a:pt x="457010" y="465053"/>
                    <a:pt x="465201" y="473227"/>
                    <a:pt x="475298" y="473227"/>
                  </a:cubicBezTo>
                  <a:cubicBezTo>
                    <a:pt x="485394" y="473227"/>
                    <a:pt x="493586" y="465053"/>
                    <a:pt x="493586" y="454963"/>
                  </a:cubicBezTo>
                  <a:cubicBezTo>
                    <a:pt x="493586" y="444873"/>
                    <a:pt x="485394" y="436698"/>
                    <a:pt x="475298" y="436698"/>
                  </a:cubicBezTo>
                  <a:close/>
                  <a:moveTo>
                    <a:pt x="475298" y="528021"/>
                  </a:moveTo>
                  <a:cubicBezTo>
                    <a:pt x="465138" y="527983"/>
                    <a:pt x="456947" y="536164"/>
                    <a:pt x="456883" y="546285"/>
                  </a:cubicBezTo>
                  <a:cubicBezTo>
                    <a:pt x="456819" y="556407"/>
                    <a:pt x="465011" y="564638"/>
                    <a:pt x="475171" y="564676"/>
                  </a:cubicBezTo>
                  <a:cubicBezTo>
                    <a:pt x="485331" y="564714"/>
                    <a:pt x="493523" y="556533"/>
                    <a:pt x="493586" y="546412"/>
                  </a:cubicBezTo>
                  <a:cubicBezTo>
                    <a:pt x="493586" y="546367"/>
                    <a:pt x="493586" y="546330"/>
                    <a:pt x="493586" y="546285"/>
                  </a:cubicBezTo>
                  <a:cubicBezTo>
                    <a:pt x="493586" y="536195"/>
                    <a:pt x="485394" y="528021"/>
                    <a:pt x="475298" y="528021"/>
                  </a:cubicBezTo>
                  <a:close/>
                  <a:moveTo>
                    <a:pt x="429578" y="25748"/>
                  </a:moveTo>
                  <a:cubicBezTo>
                    <a:pt x="419481" y="25748"/>
                    <a:pt x="411290" y="33922"/>
                    <a:pt x="411290" y="44012"/>
                  </a:cubicBezTo>
                  <a:cubicBezTo>
                    <a:pt x="411290" y="54102"/>
                    <a:pt x="419481" y="62277"/>
                    <a:pt x="429578" y="62277"/>
                  </a:cubicBezTo>
                  <a:cubicBezTo>
                    <a:pt x="439675" y="62277"/>
                    <a:pt x="447866" y="54102"/>
                    <a:pt x="447866" y="44012"/>
                  </a:cubicBezTo>
                  <a:cubicBezTo>
                    <a:pt x="447739" y="33998"/>
                    <a:pt x="439611" y="25938"/>
                    <a:pt x="429578" y="25938"/>
                  </a:cubicBezTo>
                  <a:close/>
                  <a:moveTo>
                    <a:pt x="475298" y="162731"/>
                  </a:moveTo>
                  <a:cubicBezTo>
                    <a:pt x="465201" y="162731"/>
                    <a:pt x="457010" y="170906"/>
                    <a:pt x="457010" y="180996"/>
                  </a:cubicBezTo>
                  <a:cubicBezTo>
                    <a:pt x="457010" y="191086"/>
                    <a:pt x="465201" y="199260"/>
                    <a:pt x="475298" y="199260"/>
                  </a:cubicBezTo>
                  <a:cubicBezTo>
                    <a:pt x="485394" y="199260"/>
                    <a:pt x="493586" y="191086"/>
                    <a:pt x="493586" y="180996"/>
                  </a:cubicBezTo>
                  <a:cubicBezTo>
                    <a:pt x="493586" y="170906"/>
                    <a:pt x="485394" y="162731"/>
                    <a:pt x="475298" y="162731"/>
                  </a:cubicBezTo>
                  <a:close/>
                  <a:moveTo>
                    <a:pt x="521018" y="573682"/>
                  </a:moveTo>
                  <a:cubicBezTo>
                    <a:pt x="510922" y="573682"/>
                    <a:pt x="502730" y="581856"/>
                    <a:pt x="502730" y="591946"/>
                  </a:cubicBezTo>
                  <a:cubicBezTo>
                    <a:pt x="502730" y="591946"/>
                    <a:pt x="502730" y="591946"/>
                    <a:pt x="502730" y="592263"/>
                  </a:cubicBezTo>
                  <a:cubicBezTo>
                    <a:pt x="512826" y="596747"/>
                    <a:pt x="523113" y="600971"/>
                    <a:pt x="533591" y="604947"/>
                  </a:cubicBezTo>
                  <a:cubicBezTo>
                    <a:pt x="541020" y="598123"/>
                    <a:pt x="541528" y="586568"/>
                    <a:pt x="534670" y="579142"/>
                  </a:cubicBezTo>
                  <a:cubicBezTo>
                    <a:pt x="531114" y="575293"/>
                    <a:pt x="526098" y="573143"/>
                    <a:pt x="520891" y="573238"/>
                  </a:cubicBezTo>
                  <a:close/>
                  <a:moveTo>
                    <a:pt x="475298" y="254054"/>
                  </a:moveTo>
                  <a:cubicBezTo>
                    <a:pt x="465201" y="254054"/>
                    <a:pt x="457010" y="262228"/>
                    <a:pt x="457010" y="272318"/>
                  </a:cubicBezTo>
                  <a:cubicBezTo>
                    <a:pt x="457010" y="282408"/>
                    <a:pt x="465201" y="290583"/>
                    <a:pt x="475298" y="290583"/>
                  </a:cubicBezTo>
                  <a:cubicBezTo>
                    <a:pt x="485394" y="290583"/>
                    <a:pt x="493586" y="282408"/>
                    <a:pt x="493586" y="272318"/>
                  </a:cubicBezTo>
                  <a:cubicBezTo>
                    <a:pt x="493459" y="262304"/>
                    <a:pt x="485331" y="254244"/>
                    <a:pt x="475298" y="254244"/>
                  </a:cubicBezTo>
                  <a:close/>
                  <a:moveTo>
                    <a:pt x="475298" y="71409"/>
                  </a:moveTo>
                  <a:cubicBezTo>
                    <a:pt x="465201" y="71409"/>
                    <a:pt x="457010" y="79584"/>
                    <a:pt x="457010" y="89673"/>
                  </a:cubicBezTo>
                  <a:cubicBezTo>
                    <a:pt x="457010" y="99763"/>
                    <a:pt x="465201" y="107938"/>
                    <a:pt x="475298" y="107938"/>
                  </a:cubicBezTo>
                  <a:cubicBezTo>
                    <a:pt x="485394" y="107938"/>
                    <a:pt x="493586" y="99763"/>
                    <a:pt x="493586" y="89673"/>
                  </a:cubicBezTo>
                  <a:cubicBezTo>
                    <a:pt x="493586" y="79584"/>
                    <a:pt x="485394" y="71409"/>
                    <a:pt x="475298" y="71409"/>
                  </a:cubicBezTo>
                  <a:close/>
                  <a:moveTo>
                    <a:pt x="521018" y="482359"/>
                  </a:moveTo>
                  <a:cubicBezTo>
                    <a:pt x="510922" y="482359"/>
                    <a:pt x="502730" y="490534"/>
                    <a:pt x="502730" y="500624"/>
                  </a:cubicBezTo>
                  <a:cubicBezTo>
                    <a:pt x="502730" y="510714"/>
                    <a:pt x="510922" y="518888"/>
                    <a:pt x="521018" y="518888"/>
                  </a:cubicBezTo>
                  <a:cubicBezTo>
                    <a:pt x="531114" y="518888"/>
                    <a:pt x="539306" y="510714"/>
                    <a:pt x="539306" y="500624"/>
                  </a:cubicBezTo>
                  <a:cubicBezTo>
                    <a:pt x="539179" y="490610"/>
                    <a:pt x="531051" y="482550"/>
                    <a:pt x="521018" y="482550"/>
                  </a:cubicBezTo>
                  <a:close/>
                  <a:moveTo>
                    <a:pt x="383858" y="162731"/>
                  </a:moveTo>
                  <a:cubicBezTo>
                    <a:pt x="373762" y="162731"/>
                    <a:pt x="365570" y="170906"/>
                    <a:pt x="365570" y="180996"/>
                  </a:cubicBezTo>
                  <a:cubicBezTo>
                    <a:pt x="365570" y="191086"/>
                    <a:pt x="373762" y="199260"/>
                    <a:pt x="383858" y="199260"/>
                  </a:cubicBezTo>
                  <a:cubicBezTo>
                    <a:pt x="393954" y="199260"/>
                    <a:pt x="402146" y="191086"/>
                    <a:pt x="402146" y="180996"/>
                  </a:cubicBezTo>
                  <a:cubicBezTo>
                    <a:pt x="402146" y="170906"/>
                    <a:pt x="393954" y="162731"/>
                    <a:pt x="383858" y="162731"/>
                  </a:cubicBezTo>
                  <a:close/>
                  <a:moveTo>
                    <a:pt x="383858" y="254054"/>
                  </a:moveTo>
                  <a:cubicBezTo>
                    <a:pt x="373762" y="254054"/>
                    <a:pt x="365570" y="262228"/>
                    <a:pt x="365570" y="272318"/>
                  </a:cubicBezTo>
                  <a:cubicBezTo>
                    <a:pt x="365570" y="282408"/>
                    <a:pt x="373762" y="290583"/>
                    <a:pt x="383858" y="290583"/>
                  </a:cubicBezTo>
                  <a:cubicBezTo>
                    <a:pt x="393954" y="290583"/>
                    <a:pt x="402146" y="282408"/>
                    <a:pt x="402146" y="272318"/>
                  </a:cubicBezTo>
                  <a:cubicBezTo>
                    <a:pt x="402019" y="262304"/>
                    <a:pt x="393891" y="254244"/>
                    <a:pt x="383858" y="254244"/>
                  </a:cubicBezTo>
                  <a:close/>
                  <a:moveTo>
                    <a:pt x="383858" y="71409"/>
                  </a:moveTo>
                  <a:cubicBezTo>
                    <a:pt x="373762" y="71409"/>
                    <a:pt x="365570" y="79584"/>
                    <a:pt x="365570" y="89673"/>
                  </a:cubicBezTo>
                  <a:cubicBezTo>
                    <a:pt x="365570" y="99763"/>
                    <a:pt x="373762" y="107938"/>
                    <a:pt x="383858" y="107938"/>
                  </a:cubicBezTo>
                  <a:cubicBezTo>
                    <a:pt x="393954" y="107938"/>
                    <a:pt x="402146" y="99763"/>
                    <a:pt x="402146" y="89673"/>
                  </a:cubicBezTo>
                  <a:cubicBezTo>
                    <a:pt x="402146" y="79584"/>
                    <a:pt x="393954" y="71409"/>
                    <a:pt x="383858" y="71409"/>
                  </a:cubicBezTo>
                  <a:close/>
                  <a:moveTo>
                    <a:pt x="383858" y="345376"/>
                  </a:moveTo>
                  <a:cubicBezTo>
                    <a:pt x="373762" y="345376"/>
                    <a:pt x="365570" y="353551"/>
                    <a:pt x="365570" y="363640"/>
                  </a:cubicBezTo>
                  <a:cubicBezTo>
                    <a:pt x="365570" y="373730"/>
                    <a:pt x="373762" y="381905"/>
                    <a:pt x="383858" y="381905"/>
                  </a:cubicBezTo>
                  <a:cubicBezTo>
                    <a:pt x="393954" y="381905"/>
                    <a:pt x="402146" y="373730"/>
                    <a:pt x="402146" y="363640"/>
                  </a:cubicBezTo>
                  <a:cubicBezTo>
                    <a:pt x="402146" y="353551"/>
                    <a:pt x="393954" y="345376"/>
                    <a:pt x="383858" y="345376"/>
                  </a:cubicBezTo>
                  <a:close/>
                  <a:moveTo>
                    <a:pt x="429578" y="208392"/>
                  </a:moveTo>
                  <a:cubicBezTo>
                    <a:pt x="419481" y="208392"/>
                    <a:pt x="411290" y="216567"/>
                    <a:pt x="411290" y="226657"/>
                  </a:cubicBezTo>
                  <a:cubicBezTo>
                    <a:pt x="411290" y="236747"/>
                    <a:pt x="419481" y="244921"/>
                    <a:pt x="429578" y="244921"/>
                  </a:cubicBezTo>
                  <a:cubicBezTo>
                    <a:pt x="439675" y="244921"/>
                    <a:pt x="447866" y="236747"/>
                    <a:pt x="447866" y="226657"/>
                  </a:cubicBezTo>
                  <a:cubicBezTo>
                    <a:pt x="447866" y="216567"/>
                    <a:pt x="439675" y="208392"/>
                    <a:pt x="429578" y="208392"/>
                  </a:cubicBezTo>
                  <a:close/>
                  <a:moveTo>
                    <a:pt x="429578" y="117070"/>
                  </a:moveTo>
                  <a:cubicBezTo>
                    <a:pt x="419481" y="117070"/>
                    <a:pt x="411290" y="125245"/>
                    <a:pt x="411290" y="135335"/>
                  </a:cubicBezTo>
                  <a:cubicBezTo>
                    <a:pt x="411290" y="145424"/>
                    <a:pt x="419481" y="153599"/>
                    <a:pt x="429578" y="153599"/>
                  </a:cubicBezTo>
                  <a:cubicBezTo>
                    <a:pt x="439675" y="153599"/>
                    <a:pt x="447866" y="145424"/>
                    <a:pt x="447866" y="135335"/>
                  </a:cubicBezTo>
                  <a:cubicBezTo>
                    <a:pt x="447866" y="125245"/>
                    <a:pt x="439675" y="117070"/>
                    <a:pt x="429578" y="117070"/>
                  </a:cubicBezTo>
                  <a:close/>
                  <a:moveTo>
                    <a:pt x="429578" y="299715"/>
                  </a:moveTo>
                  <a:cubicBezTo>
                    <a:pt x="419481" y="299715"/>
                    <a:pt x="411290" y="307890"/>
                    <a:pt x="411290" y="317979"/>
                  </a:cubicBezTo>
                  <a:cubicBezTo>
                    <a:pt x="411290" y="328069"/>
                    <a:pt x="419481" y="336244"/>
                    <a:pt x="429578" y="336244"/>
                  </a:cubicBezTo>
                  <a:cubicBezTo>
                    <a:pt x="439675" y="336244"/>
                    <a:pt x="447866" y="328069"/>
                    <a:pt x="447866" y="317979"/>
                  </a:cubicBezTo>
                  <a:cubicBezTo>
                    <a:pt x="447866" y="307890"/>
                    <a:pt x="439675" y="299715"/>
                    <a:pt x="429578" y="299715"/>
                  </a:cubicBezTo>
                  <a:close/>
                  <a:moveTo>
                    <a:pt x="429578" y="482359"/>
                  </a:moveTo>
                  <a:cubicBezTo>
                    <a:pt x="419481" y="482359"/>
                    <a:pt x="411290" y="490534"/>
                    <a:pt x="411290" y="500624"/>
                  </a:cubicBezTo>
                  <a:cubicBezTo>
                    <a:pt x="411290" y="510714"/>
                    <a:pt x="419481" y="518888"/>
                    <a:pt x="429578" y="518888"/>
                  </a:cubicBezTo>
                  <a:cubicBezTo>
                    <a:pt x="439675" y="518888"/>
                    <a:pt x="447866" y="510714"/>
                    <a:pt x="447866" y="500624"/>
                  </a:cubicBezTo>
                  <a:cubicBezTo>
                    <a:pt x="447739" y="490610"/>
                    <a:pt x="439611" y="482550"/>
                    <a:pt x="429578" y="482550"/>
                  </a:cubicBezTo>
                  <a:close/>
                  <a:moveTo>
                    <a:pt x="429578" y="391037"/>
                  </a:moveTo>
                  <a:cubicBezTo>
                    <a:pt x="419481" y="391037"/>
                    <a:pt x="411290" y="399212"/>
                    <a:pt x="411290" y="409302"/>
                  </a:cubicBezTo>
                  <a:cubicBezTo>
                    <a:pt x="411290" y="419391"/>
                    <a:pt x="419481" y="427566"/>
                    <a:pt x="429578" y="427566"/>
                  </a:cubicBezTo>
                  <a:cubicBezTo>
                    <a:pt x="439675" y="427566"/>
                    <a:pt x="447866" y="419391"/>
                    <a:pt x="447866" y="409302"/>
                  </a:cubicBezTo>
                  <a:cubicBezTo>
                    <a:pt x="447866" y="399212"/>
                    <a:pt x="439675" y="391037"/>
                    <a:pt x="429578" y="391037"/>
                  </a:cubicBezTo>
                  <a:close/>
                  <a:moveTo>
                    <a:pt x="566738" y="71409"/>
                  </a:moveTo>
                  <a:cubicBezTo>
                    <a:pt x="556641" y="71409"/>
                    <a:pt x="548450" y="79584"/>
                    <a:pt x="548450" y="89673"/>
                  </a:cubicBezTo>
                  <a:cubicBezTo>
                    <a:pt x="548450" y="99763"/>
                    <a:pt x="556641" y="107938"/>
                    <a:pt x="566738" y="107938"/>
                  </a:cubicBezTo>
                  <a:cubicBezTo>
                    <a:pt x="576835" y="107938"/>
                    <a:pt x="585026" y="99763"/>
                    <a:pt x="585026" y="89673"/>
                  </a:cubicBezTo>
                  <a:cubicBezTo>
                    <a:pt x="585026" y="79584"/>
                    <a:pt x="576835" y="71409"/>
                    <a:pt x="566738" y="71409"/>
                  </a:cubicBezTo>
                  <a:close/>
                  <a:moveTo>
                    <a:pt x="612458" y="391037"/>
                  </a:moveTo>
                  <a:cubicBezTo>
                    <a:pt x="602362" y="391037"/>
                    <a:pt x="594170" y="399212"/>
                    <a:pt x="594170" y="409302"/>
                  </a:cubicBezTo>
                  <a:cubicBezTo>
                    <a:pt x="594170" y="419391"/>
                    <a:pt x="602362" y="427566"/>
                    <a:pt x="612458" y="427566"/>
                  </a:cubicBezTo>
                  <a:cubicBezTo>
                    <a:pt x="622554" y="427566"/>
                    <a:pt x="630746" y="419391"/>
                    <a:pt x="630746" y="409302"/>
                  </a:cubicBezTo>
                  <a:cubicBezTo>
                    <a:pt x="630746" y="399212"/>
                    <a:pt x="622554" y="391037"/>
                    <a:pt x="612458" y="391037"/>
                  </a:cubicBezTo>
                  <a:close/>
                  <a:moveTo>
                    <a:pt x="612458" y="299715"/>
                  </a:moveTo>
                  <a:cubicBezTo>
                    <a:pt x="602362" y="299715"/>
                    <a:pt x="594170" y="307890"/>
                    <a:pt x="594170" y="317979"/>
                  </a:cubicBezTo>
                  <a:cubicBezTo>
                    <a:pt x="594170" y="328069"/>
                    <a:pt x="602362" y="336244"/>
                    <a:pt x="612458" y="336244"/>
                  </a:cubicBezTo>
                  <a:cubicBezTo>
                    <a:pt x="622554" y="336244"/>
                    <a:pt x="630746" y="328069"/>
                    <a:pt x="630746" y="317979"/>
                  </a:cubicBezTo>
                  <a:cubicBezTo>
                    <a:pt x="630746" y="307890"/>
                    <a:pt x="622554" y="299715"/>
                    <a:pt x="612458" y="299715"/>
                  </a:cubicBezTo>
                  <a:close/>
                  <a:moveTo>
                    <a:pt x="612458" y="482359"/>
                  </a:moveTo>
                  <a:cubicBezTo>
                    <a:pt x="602362" y="482359"/>
                    <a:pt x="594170" y="490534"/>
                    <a:pt x="594170" y="500624"/>
                  </a:cubicBezTo>
                  <a:cubicBezTo>
                    <a:pt x="594170" y="510714"/>
                    <a:pt x="602362" y="518888"/>
                    <a:pt x="612458" y="518888"/>
                  </a:cubicBezTo>
                  <a:cubicBezTo>
                    <a:pt x="622554" y="518888"/>
                    <a:pt x="630746" y="510714"/>
                    <a:pt x="630746" y="500624"/>
                  </a:cubicBezTo>
                  <a:cubicBezTo>
                    <a:pt x="630619" y="490610"/>
                    <a:pt x="622491" y="482550"/>
                    <a:pt x="612458" y="482550"/>
                  </a:cubicBezTo>
                  <a:close/>
                  <a:moveTo>
                    <a:pt x="521018" y="391037"/>
                  </a:moveTo>
                  <a:cubicBezTo>
                    <a:pt x="510922" y="391037"/>
                    <a:pt x="502730" y="399212"/>
                    <a:pt x="502730" y="409302"/>
                  </a:cubicBezTo>
                  <a:cubicBezTo>
                    <a:pt x="502730" y="419391"/>
                    <a:pt x="510922" y="427566"/>
                    <a:pt x="521018" y="427566"/>
                  </a:cubicBezTo>
                  <a:cubicBezTo>
                    <a:pt x="531114" y="427566"/>
                    <a:pt x="539306" y="419391"/>
                    <a:pt x="539306" y="409302"/>
                  </a:cubicBezTo>
                  <a:cubicBezTo>
                    <a:pt x="539306" y="399212"/>
                    <a:pt x="531114" y="391037"/>
                    <a:pt x="521018" y="391037"/>
                  </a:cubicBezTo>
                  <a:close/>
                  <a:moveTo>
                    <a:pt x="612458" y="25748"/>
                  </a:moveTo>
                  <a:cubicBezTo>
                    <a:pt x="602362" y="25748"/>
                    <a:pt x="594170" y="33922"/>
                    <a:pt x="594170" y="44012"/>
                  </a:cubicBezTo>
                  <a:cubicBezTo>
                    <a:pt x="594170" y="54102"/>
                    <a:pt x="602362" y="62277"/>
                    <a:pt x="612458" y="62277"/>
                  </a:cubicBezTo>
                  <a:cubicBezTo>
                    <a:pt x="622554" y="62277"/>
                    <a:pt x="630746" y="54102"/>
                    <a:pt x="630746" y="44012"/>
                  </a:cubicBezTo>
                  <a:cubicBezTo>
                    <a:pt x="630619" y="33998"/>
                    <a:pt x="622491" y="25938"/>
                    <a:pt x="612458" y="25938"/>
                  </a:cubicBezTo>
                  <a:close/>
                  <a:moveTo>
                    <a:pt x="658178" y="619343"/>
                  </a:moveTo>
                  <a:cubicBezTo>
                    <a:pt x="648970" y="619381"/>
                    <a:pt x="641224" y="626293"/>
                    <a:pt x="640144" y="635451"/>
                  </a:cubicBezTo>
                  <a:cubicBezTo>
                    <a:pt x="651891" y="637734"/>
                    <a:pt x="663829" y="639700"/>
                    <a:pt x="676085" y="641349"/>
                  </a:cubicBezTo>
                  <a:cubicBezTo>
                    <a:pt x="678180" y="631475"/>
                    <a:pt x="671830" y="621797"/>
                    <a:pt x="661925" y="619730"/>
                  </a:cubicBezTo>
                  <a:cubicBezTo>
                    <a:pt x="660718" y="619470"/>
                    <a:pt x="659448" y="619343"/>
                    <a:pt x="658178" y="619343"/>
                  </a:cubicBezTo>
                  <a:close/>
                  <a:moveTo>
                    <a:pt x="383858" y="436698"/>
                  </a:moveTo>
                  <a:cubicBezTo>
                    <a:pt x="373762" y="436698"/>
                    <a:pt x="365570" y="444873"/>
                    <a:pt x="365570" y="454963"/>
                  </a:cubicBezTo>
                  <a:cubicBezTo>
                    <a:pt x="365570" y="465053"/>
                    <a:pt x="373762" y="473227"/>
                    <a:pt x="383858" y="473227"/>
                  </a:cubicBezTo>
                  <a:cubicBezTo>
                    <a:pt x="393954" y="473227"/>
                    <a:pt x="402146" y="465053"/>
                    <a:pt x="402146" y="454963"/>
                  </a:cubicBezTo>
                  <a:cubicBezTo>
                    <a:pt x="402146" y="444873"/>
                    <a:pt x="393954" y="436698"/>
                    <a:pt x="383858" y="436698"/>
                  </a:cubicBezTo>
                  <a:close/>
                  <a:moveTo>
                    <a:pt x="612458" y="208392"/>
                  </a:moveTo>
                  <a:cubicBezTo>
                    <a:pt x="602362" y="208392"/>
                    <a:pt x="594170" y="216567"/>
                    <a:pt x="594170" y="226657"/>
                  </a:cubicBezTo>
                  <a:cubicBezTo>
                    <a:pt x="594170" y="236747"/>
                    <a:pt x="602362" y="244921"/>
                    <a:pt x="612458" y="244921"/>
                  </a:cubicBezTo>
                  <a:cubicBezTo>
                    <a:pt x="622554" y="244921"/>
                    <a:pt x="630746" y="236747"/>
                    <a:pt x="630746" y="226657"/>
                  </a:cubicBezTo>
                  <a:cubicBezTo>
                    <a:pt x="630746" y="216567"/>
                    <a:pt x="622554" y="208392"/>
                    <a:pt x="612458" y="208392"/>
                  </a:cubicBezTo>
                  <a:close/>
                  <a:moveTo>
                    <a:pt x="612458" y="117070"/>
                  </a:moveTo>
                  <a:cubicBezTo>
                    <a:pt x="602362" y="117070"/>
                    <a:pt x="594170" y="125245"/>
                    <a:pt x="594170" y="135335"/>
                  </a:cubicBezTo>
                  <a:cubicBezTo>
                    <a:pt x="594170" y="145424"/>
                    <a:pt x="602362" y="153599"/>
                    <a:pt x="612458" y="153599"/>
                  </a:cubicBezTo>
                  <a:cubicBezTo>
                    <a:pt x="622554" y="153599"/>
                    <a:pt x="630746" y="145424"/>
                    <a:pt x="630746" y="135335"/>
                  </a:cubicBezTo>
                  <a:cubicBezTo>
                    <a:pt x="630746" y="125245"/>
                    <a:pt x="622554" y="117070"/>
                    <a:pt x="612458" y="117070"/>
                  </a:cubicBezTo>
                  <a:close/>
                  <a:moveTo>
                    <a:pt x="612458" y="573682"/>
                  </a:moveTo>
                  <a:cubicBezTo>
                    <a:pt x="602362" y="573682"/>
                    <a:pt x="594170" y="581856"/>
                    <a:pt x="594170" y="591946"/>
                  </a:cubicBezTo>
                  <a:cubicBezTo>
                    <a:pt x="594170" y="602036"/>
                    <a:pt x="602362" y="610211"/>
                    <a:pt x="612458" y="610211"/>
                  </a:cubicBezTo>
                  <a:cubicBezTo>
                    <a:pt x="622554" y="610211"/>
                    <a:pt x="630746" y="602036"/>
                    <a:pt x="630746" y="591946"/>
                  </a:cubicBezTo>
                  <a:cubicBezTo>
                    <a:pt x="630746" y="581856"/>
                    <a:pt x="622554" y="573682"/>
                    <a:pt x="612458" y="573682"/>
                  </a:cubicBezTo>
                  <a:close/>
                  <a:moveTo>
                    <a:pt x="521018" y="25748"/>
                  </a:moveTo>
                  <a:cubicBezTo>
                    <a:pt x="510922" y="25748"/>
                    <a:pt x="502730" y="33922"/>
                    <a:pt x="502730" y="44012"/>
                  </a:cubicBezTo>
                  <a:cubicBezTo>
                    <a:pt x="502730" y="54102"/>
                    <a:pt x="510922" y="62277"/>
                    <a:pt x="521018" y="62277"/>
                  </a:cubicBezTo>
                  <a:cubicBezTo>
                    <a:pt x="531114" y="62277"/>
                    <a:pt x="539306" y="54102"/>
                    <a:pt x="539306" y="44012"/>
                  </a:cubicBezTo>
                  <a:cubicBezTo>
                    <a:pt x="539179" y="33998"/>
                    <a:pt x="531051" y="25938"/>
                    <a:pt x="521018" y="25938"/>
                  </a:cubicBezTo>
                  <a:close/>
                  <a:moveTo>
                    <a:pt x="521018" y="117070"/>
                  </a:moveTo>
                  <a:cubicBezTo>
                    <a:pt x="510922" y="117070"/>
                    <a:pt x="502730" y="125245"/>
                    <a:pt x="502730" y="135335"/>
                  </a:cubicBezTo>
                  <a:cubicBezTo>
                    <a:pt x="502730" y="145424"/>
                    <a:pt x="510922" y="153599"/>
                    <a:pt x="521018" y="153599"/>
                  </a:cubicBezTo>
                  <a:cubicBezTo>
                    <a:pt x="531114" y="153599"/>
                    <a:pt x="539306" y="145424"/>
                    <a:pt x="539306" y="135335"/>
                  </a:cubicBezTo>
                  <a:cubicBezTo>
                    <a:pt x="539306" y="125245"/>
                    <a:pt x="531114" y="117070"/>
                    <a:pt x="521018" y="117070"/>
                  </a:cubicBezTo>
                  <a:close/>
                  <a:moveTo>
                    <a:pt x="521018" y="208392"/>
                  </a:moveTo>
                  <a:cubicBezTo>
                    <a:pt x="510922" y="208392"/>
                    <a:pt x="502730" y="216567"/>
                    <a:pt x="502730" y="226657"/>
                  </a:cubicBezTo>
                  <a:cubicBezTo>
                    <a:pt x="502730" y="236747"/>
                    <a:pt x="510922" y="244921"/>
                    <a:pt x="521018" y="244921"/>
                  </a:cubicBezTo>
                  <a:cubicBezTo>
                    <a:pt x="531114" y="244921"/>
                    <a:pt x="539306" y="236747"/>
                    <a:pt x="539306" y="226657"/>
                  </a:cubicBezTo>
                  <a:cubicBezTo>
                    <a:pt x="539306" y="216567"/>
                    <a:pt x="531114" y="208392"/>
                    <a:pt x="521018" y="208392"/>
                  </a:cubicBezTo>
                  <a:close/>
                  <a:moveTo>
                    <a:pt x="521018" y="299715"/>
                  </a:moveTo>
                  <a:cubicBezTo>
                    <a:pt x="510922" y="299715"/>
                    <a:pt x="502730" y="307890"/>
                    <a:pt x="502730" y="317979"/>
                  </a:cubicBezTo>
                  <a:cubicBezTo>
                    <a:pt x="502730" y="328069"/>
                    <a:pt x="510922" y="336244"/>
                    <a:pt x="521018" y="336244"/>
                  </a:cubicBezTo>
                  <a:cubicBezTo>
                    <a:pt x="531114" y="336244"/>
                    <a:pt x="539306" y="328069"/>
                    <a:pt x="539306" y="317979"/>
                  </a:cubicBezTo>
                  <a:cubicBezTo>
                    <a:pt x="539306" y="307890"/>
                    <a:pt x="531114" y="299715"/>
                    <a:pt x="521018" y="299715"/>
                  </a:cubicBezTo>
                  <a:close/>
                  <a:moveTo>
                    <a:pt x="566738" y="162731"/>
                  </a:moveTo>
                  <a:cubicBezTo>
                    <a:pt x="556641" y="162731"/>
                    <a:pt x="548450" y="170906"/>
                    <a:pt x="548450" y="180996"/>
                  </a:cubicBezTo>
                  <a:cubicBezTo>
                    <a:pt x="548450" y="191086"/>
                    <a:pt x="556641" y="199260"/>
                    <a:pt x="566738" y="199260"/>
                  </a:cubicBezTo>
                  <a:cubicBezTo>
                    <a:pt x="576835" y="199260"/>
                    <a:pt x="585026" y="191086"/>
                    <a:pt x="585026" y="180996"/>
                  </a:cubicBezTo>
                  <a:cubicBezTo>
                    <a:pt x="585026" y="170906"/>
                    <a:pt x="576835" y="162731"/>
                    <a:pt x="566738" y="162731"/>
                  </a:cubicBezTo>
                  <a:close/>
                  <a:moveTo>
                    <a:pt x="566738" y="528021"/>
                  </a:moveTo>
                  <a:cubicBezTo>
                    <a:pt x="556578" y="527983"/>
                    <a:pt x="548387" y="536164"/>
                    <a:pt x="548323" y="546285"/>
                  </a:cubicBezTo>
                  <a:cubicBezTo>
                    <a:pt x="548260" y="556407"/>
                    <a:pt x="556451" y="564638"/>
                    <a:pt x="566611" y="564676"/>
                  </a:cubicBezTo>
                  <a:cubicBezTo>
                    <a:pt x="576771" y="564714"/>
                    <a:pt x="584962" y="556533"/>
                    <a:pt x="585026" y="546412"/>
                  </a:cubicBezTo>
                  <a:cubicBezTo>
                    <a:pt x="585026" y="546367"/>
                    <a:pt x="585026" y="546330"/>
                    <a:pt x="585026" y="546285"/>
                  </a:cubicBezTo>
                  <a:cubicBezTo>
                    <a:pt x="585026" y="536195"/>
                    <a:pt x="576835" y="528021"/>
                    <a:pt x="566738" y="528021"/>
                  </a:cubicBezTo>
                  <a:close/>
                  <a:moveTo>
                    <a:pt x="566738" y="254054"/>
                  </a:moveTo>
                  <a:cubicBezTo>
                    <a:pt x="556641" y="254054"/>
                    <a:pt x="548450" y="262228"/>
                    <a:pt x="548450" y="272318"/>
                  </a:cubicBezTo>
                  <a:cubicBezTo>
                    <a:pt x="548450" y="282408"/>
                    <a:pt x="556641" y="290583"/>
                    <a:pt x="566738" y="290583"/>
                  </a:cubicBezTo>
                  <a:cubicBezTo>
                    <a:pt x="576835" y="290583"/>
                    <a:pt x="585026" y="282408"/>
                    <a:pt x="585026" y="272318"/>
                  </a:cubicBezTo>
                  <a:cubicBezTo>
                    <a:pt x="584899" y="262304"/>
                    <a:pt x="576771" y="254244"/>
                    <a:pt x="566738" y="254244"/>
                  </a:cubicBezTo>
                  <a:close/>
                  <a:moveTo>
                    <a:pt x="566738" y="345376"/>
                  </a:moveTo>
                  <a:cubicBezTo>
                    <a:pt x="556641" y="345376"/>
                    <a:pt x="548450" y="353551"/>
                    <a:pt x="548450" y="363640"/>
                  </a:cubicBezTo>
                  <a:cubicBezTo>
                    <a:pt x="548450" y="373730"/>
                    <a:pt x="556641" y="381905"/>
                    <a:pt x="566738" y="381905"/>
                  </a:cubicBezTo>
                  <a:cubicBezTo>
                    <a:pt x="576835" y="381905"/>
                    <a:pt x="585026" y="373730"/>
                    <a:pt x="585026" y="363640"/>
                  </a:cubicBezTo>
                  <a:cubicBezTo>
                    <a:pt x="585026" y="353551"/>
                    <a:pt x="576835" y="345376"/>
                    <a:pt x="566738" y="345376"/>
                  </a:cubicBezTo>
                  <a:close/>
                  <a:moveTo>
                    <a:pt x="566738" y="436698"/>
                  </a:moveTo>
                  <a:cubicBezTo>
                    <a:pt x="556641" y="436698"/>
                    <a:pt x="548450" y="444873"/>
                    <a:pt x="548450" y="454963"/>
                  </a:cubicBezTo>
                  <a:cubicBezTo>
                    <a:pt x="548450" y="465053"/>
                    <a:pt x="556641" y="473227"/>
                    <a:pt x="566738" y="473227"/>
                  </a:cubicBezTo>
                  <a:cubicBezTo>
                    <a:pt x="576835" y="473227"/>
                    <a:pt x="585026" y="465053"/>
                    <a:pt x="585026" y="454963"/>
                  </a:cubicBezTo>
                  <a:cubicBezTo>
                    <a:pt x="585026" y="444873"/>
                    <a:pt x="576835" y="436698"/>
                    <a:pt x="566738" y="436698"/>
                  </a:cubicBezTo>
                  <a:close/>
                  <a:moveTo>
                    <a:pt x="338138" y="299715"/>
                  </a:moveTo>
                  <a:cubicBezTo>
                    <a:pt x="328041" y="299715"/>
                    <a:pt x="319849" y="307890"/>
                    <a:pt x="319849" y="317979"/>
                  </a:cubicBezTo>
                  <a:cubicBezTo>
                    <a:pt x="319849" y="328069"/>
                    <a:pt x="328041" y="336244"/>
                    <a:pt x="338138" y="336244"/>
                  </a:cubicBezTo>
                  <a:cubicBezTo>
                    <a:pt x="348235" y="336244"/>
                    <a:pt x="356426" y="328069"/>
                    <a:pt x="356426" y="317979"/>
                  </a:cubicBezTo>
                  <a:cubicBezTo>
                    <a:pt x="356426" y="307890"/>
                    <a:pt x="348235" y="299715"/>
                    <a:pt x="338138" y="299715"/>
                  </a:cubicBezTo>
                  <a:close/>
                  <a:moveTo>
                    <a:pt x="292418" y="16616"/>
                  </a:moveTo>
                  <a:cubicBezTo>
                    <a:pt x="301879" y="16590"/>
                    <a:pt x="309753" y="9392"/>
                    <a:pt x="310579" y="0"/>
                  </a:cubicBezTo>
                  <a:lnTo>
                    <a:pt x="274193" y="0"/>
                  </a:lnTo>
                  <a:cubicBezTo>
                    <a:pt x="275019" y="9443"/>
                    <a:pt x="282956" y="16679"/>
                    <a:pt x="292418" y="16616"/>
                  </a:cubicBezTo>
                  <a:close/>
                  <a:moveTo>
                    <a:pt x="200978" y="16616"/>
                  </a:moveTo>
                  <a:cubicBezTo>
                    <a:pt x="210439" y="16590"/>
                    <a:pt x="218313" y="9392"/>
                    <a:pt x="219139" y="0"/>
                  </a:cubicBezTo>
                  <a:lnTo>
                    <a:pt x="182880" y="0"/>
                  </a:lnTo>
                  <a:cubicBezTo>
                    <a:pt x="183642" y="9392"/>
                    <a:pt x="191516" y="16616"/>
                    <a:pt x="200978" y="16616"/>
                  </a:cubicBezTo>
                  <a:close/>
                  <a:moveTo>
                    <a:pt x="109538" y="16616"/>
                  </a:moveTo>
                  <a:cubicBezTo>
                    <a:pt x="119000" y="16590"/>
                    <a:pt x="126874" y="9392"/>
                    <a:pt x="127699" y="0"/>
                  </a:cubicBezTo>
                  <a:lnTo>
                    <a:pt x="91440" y="0"/>
                  </a:lnTo>
                  <a:cubicBezTo>
                    <a:pt x="92266" y="9380"/>
                    <a:pt x="100140" y="16584"/>
                    <a:pt x="109538" y="16616"/>
                  </a:cubicBezTo>
                  <a:close/>
                  <a:moveTo>
                    <a:pt x="383858" y="16616"/>
                  </a:moveTo>
                  <a:cubicBezTo>
                    <a:pt x="393319" y="16590"/>
                    <a:pt x="401193" y="9392"/>
                    <a:pt x="402019" y="0"/>
                  </a:cubicBezTo>
                  <a:lnTo>
                    <a:pt x="365761" y="0"/>
                  </a:lnTo>
                  <a:cubicBezTo>
                    <a:pt x="366523" y="9392"/>
                    <a:pt x="374397" y="16616"/>
                    <a:pt x="383858" y="16616"/>
                  </a:cubicBezTo>
                  <a:close/>
                  <a:moveTo>
                    <a:pt x="63818" y="25748"/>
                  </a:moveTo>
                  <a:cubicBezTo>
                    <a:pt x="53722" y="25748"/>
                    <a:pt x="45530" y="33922"/>
                    <a:pt x="45530" y="44012"/>
                  </a:cubicBezTo>
                  <a:cubicBezTo>
                    <a:pt x="45530" y="54102"/>
                    <a:pt x="53722" y="62277"/>
                    <a:pt x="63818" y="62277"/>
                  </a:cubicBezTo>
                  <a:cubicBezTo>
                    <a:pt x="73914" y="62277"/>
                    <a:pt x="82106" y="54102"/>
                    <a:pt x="82106" y="44012"/>
                  </a:cubicBezTo>
                  <a:cubicBezTo>
                    <a:pt x="81979" y="33998"/>
                    <a:pt x="73851" y="25938"/>
                    <a:pt x="63818" y="25938"/>
                  </a:cubicBezTo>
                  <a:close/>
                  <a:moveTo>
                    <a:pt x="63818" y="117070"/>
                  </a:moveTo>
                  <a:cubicBezTo>
                    <a:pt x="57341" y="117121"/>
                    <a:pt x="51436" y="120539"/>
                    <a:pt x="48133" y="126076"/>
                  </a:cubicBezTo>
                  <a:lnTo>
                    <a:pt x="65913" y="153409"/>
                  </a:lnTo>
                  <a:cubicBezTo>
                    <a:pt x="75947" y="152699"/>
                    <a:pt x="83503" y="143991"/>
                    <a:pt x="82804" y="133965"/>
                  </a:cubicBezTo>
                  <a:cubicBezTo>
                    <a:pt x="82106" y="124129"/>
                    <a:pt x="73661" y="116633"/>
                    <a:pt x="63818" y="117070"/>
                  </a:cubicBezTo>
                  <a:close/>
                  <a:moveTo>
                    <a:pt x="475298" y="16616"/>
                  </a:moveTo>
                  <a:cubicBezTo>
                    <a:pt x="484760" y="16590"/>
                    <a:pt x="492634" y="9392"/>
                    <a:pt x="493459" y="0"/>
                  </a:cubicBezTo>
                  <a:lnTo>
                    <a:pt x="457200" y="0"/>
                  </a:lnTo>
                  <a:cubicBezTo>
                    <a:pt x="457962" y="9392"/>
                    <a:pt x="465837" y="16616"/>
                    <a:pt x="475298" y="16616"/>
                  </a:cubicBezTo>
                  <a:close/>
                  <a:moveTo>
                    <a:pt x="18098" y="71409"/>
                  </a:moveTo>
                  <a:cubicBezTo>
                    <a:pt x="16511" y="71447"/>
                    <a:pt x="14923" y="71682"/>
                    <a:pt x="13399" y="72107"/>
                  </a:cubicBezTo>
                  <a:cubicBezTo>
                    <a:pt x="19749" y="81746"/>
                    <a:pt x="26099" y="91513"/>
                    <a:pt x="32449" y="101279"/>
                  </a:cubicBezTo>
                  <a:cubicBezTo>
                    <a:pt x="35179" y="98038"/>
                    <a:pt x="36703" y="93922"/>
                    <a:pt x="36703" y="89673"/>
                  </a:cubicBezTo>
                  <a:cubicBezTo>
                    <a:pt x="36703" y="79584"/>
                    <a:pt x="28512" y="71409"/>
                    <a:pt x="18415" y="71409"/>
                  </a:cubicBezTo>
                  <a:cubicBezTo>
                    <a:pt x="18288" y="71409"/>
                    <a:pt x="18224" y="71409"/>
                    <a:pt x="18098" y="71409"/>
                  </a:cubicBezTo>
                  <a:close/>
                  <a:moveTo>
                    <a:pt x="36259" y="0"/>
                  </a:moveTo>
                  <a:lnTo>
                    <a:pt x="0" y="0"/>
                  </a:lnTo>
                  <a:cubicBezTo>
                    <a:pt x="1016" y="10001"/>
                    <a:pt x="9970" y="17275"/>
                    <a:pt x="20003" y="16248"/>
                  </a:cubicBezTo>
                  <a:cubicBezTo>
                    <a:pt x="28575" y="15366"/>
                    <a:pt x="35370" y="8580"/>
                    <a:pt x="36259" y="0"/>
                  </a:cubicBezTo>
                  <a:close/>
                  <a:moveTo>
                    <a:pt x="1115378" y="16616"/>
                  </a:moveTo>
                  <a:cubicBezTo>
                    <a:pt x="1124839" y="16616"/>
                    <a:pt x="1132713" y="9392"/>
                    <a:pt x="1133475" y="0"/>
                  </a:cubicBezTo>
                  <a:lnTo>
                    <a:pt x="1097280" y="0"/>
                  </a:lnTo>
                  <a:cubicBezTo>
                    <a:pt x="1098042" y="9392"/>
                    <a:pt x="1105916" y="16616"/>
                    <a:pt x="1115378" y="16616"/>
                  </a:cubicBezTo>
                  <a:close/>
                  <a:moveTo>
                    <a:pt x="1023938" y="16616"/>
                  </a:moveTo>
                  <a:cubicBezTo>
                    <a:pt x="1033400" y="16616"/>
                    <a:pt x="1041274" y="9392"/>
                    <a:pt x="1042036" y="0"/>
                  </a:cubicBezTo>
                  <a:lnTo>
                    <a:pt x="1005840" y="0"/>
                  </a:lnTo>
                  <a:cubicBezTo>
                    <a:pt x="1006602" y="9392"/>
                    <a:pt x="1014476" y="16616"/>
                    <a:pt x="1023938" y="16616"/>
                  </a:cubicBezTo>
                  <a:close/>
                  <a:moveTo>
                    <a:pt x="932498" y="16616"/>
                  </a:moveTo>
                  <a:cubicBezTo>
                    <a:pt x="941960" y="16616"/>
                    <a:pt x="949834" y="9392"/>
                    <a:pt x="950595" y="0"/>
                  </a:cubicBezTo>
                  <a:lnTo>
                    <a:pt x="914400" y="0"/>
                  </a:lnTo>
                  <a:cubicBezTo>
                    <a:pt x="915162" y="9392"/>
                    <a:pt x="923037" y="16616"/>
                    <a:pt x="932498" y="16616"/>
                  </a:cubicBezTo>
                  <a:close/>
                  <a:moveTo>
                    <a:pt x="109538" y="162478"/>
                  </a:moveTo>
                  <a:cubicBezTo>
                    <a:pt x="99441" y="162478"/>
                    <a:pt x="91249" y="170652"/>
                    <a:pt x="91249" y="180742"/>
                  </a:cubicBezTo>
                  <a:cubicBezTo>
                    <a:pt x="91249" y="190832"/>
                    <a:pt x="99441" y="199007"/>
                    <a:pt x="109538" y="199007"/>
                  </a:cubicBezTo>
                  <a:cubicBezTo>
                    <a:pt x="119635" y="199007"/>
                    <a:pt x="127826" y="190832"/>
                    <a:pt x="127826" y="180742"/>
                  </a:cubicBezTo>
                  <a:cubicBezTo>
                    <a:pt x="127699" y="170754"/>
                    <a:pt x="119571" y="162731"/>
                    <a:pt x="109538" y="162731"/>
                  </a:cubicBezTo>
                  <a:close/>
                  <a:moveTo>
                    <a:pt x="566738" y="16616"/>
                  </a:moveTo>
                  <a:cubicBezTo>
                    <a:pt x="576200" y="16590"/>
                    <a:pt x="584074" y="9392"/>
                    <a:pt x="584899" y="0"/>
                  </a:cubicBezTo>
                  <a:lnTo>
                    <a:pt x="548640" y="0"/>
                  </a:lnTo>
                  <a:cubicBezTo>
                    <a:pt x="549402" y="9392"/>
                    <a:pt x="557276" y="16616"/>
                    <a:pt x="566738" y="16616"/>
                  </a:cubicBezTo>
                  <a:close/>
                  <a:moveTo>
                    <a:pt x="1206818" y="16616"/>
                  </a:moveTo>
                  <a:cubicBezTo>
                    <a:pt x="1216279" y="16616"/>
                    <a:pt x="1224153" y="9392"/>
                    <a:pt x="1224915" y="0"/>
                  </a:cubicBezTo>
                  <a:lnTo>
                    <a:pt x="1188593" y="0"/>
                  </a:lnTo>
                  <a:cubicBezTo>
                    <a:pt x="1189419" y="9443"/>
                    <a:pt x="1197356" y="16679"/>
                    <a:pt x="1206818" y="16616"/>
                  </a:cubicBezTo>
                  <a:close/>
                  <a:moveTo>
                    <a:pt x="841058" y="16616"/>
                  </a:moveTo>
                  <a:cubicBezTo>
                    <a:pt x="850519" y="16616"/>
                    <a:pt x="858393" y="9392"/>
                    <a:pt x="859155" y="0"/>
                  </a:cubicBezTo>
                  <a:lnTo>
                    <a:pt x="822961" y="0"/>
                  </a:lnTo>
                  <a:cubicBezTo>
                    <a:pt x="823723" y="9392"/>
                    <a:pt x="831597" y="16616"/>
                    <a:pt x="841058" y="16616"/>
                  </a:cubicBezTo>
                  <a:close/>
                  <a:moveTo>
                    <a:pt x="658178" y="16616"/>
                  </a:moveTo>
                  <a:cubicBezTo>
                    <a:pt x="667639" y="16590"/>
                    <a:pt x="675513" y="9392"/>
                    <a:pt x="676339" y="0"/>
                  </a:cubicBezTo>
                  <a:lnTo>
                    <a:pt x="640080" y="0"/>
                  </a:lnTo>
                  <a:cubicBezTo>
                    <a:pt x="640842" y="9392"/>
                    <a:pt x="648716" y="16616"/>
                    <a:pt x="658178" y="16616"/>
                  </a:cubicBezTo>
                  <a:close/>
                  <a:moveTo>
                    <a:pt x="749618" y="16616"/>
                  </a:moveTo>
                  <a:cubicBezTo>
                    <a:pt x="759079" y="16616"/>
                    <a:pt x="766953" y="9392"/>
                    <a:pt x="767715" y="0"/>
                  </a:cubicBezTo>
                  <a:lnTo>
                    <a:pt x="731393" y="0"/>
                  </a:lnTo>
                  <a:cubicBezTo>
                    <a:pt x="732219" y="9443"/>
                    <a:pt x="740156" y="16679"/>
                    <a:pt x="749618" y="16616"/>
                  </a:cubicBezTo>
                  <a:close/>
                  <a:moveTo>
                    <a:pt x="200978" y="71409"/>
                  </a:moveTo>
                  <a:cubicBezTo>
                    <a:pt x="190881" y="71409"/>
                    <a:pt x="182690" y="79584"/>
                    <a:pt x="182690" y="89673"/>
                  </a:cubicBezTo>
                  <a:cubicBezTo>
                    <a:pt x="182690" y="99763"/>
                    <a:pt x="190881" y="107938"/>
                    <a:pt x="200978" y="107938"/>
                  </a:cubicBezTo>
                  <a:cubicBezTo>
                    <a:pt x="211075" y="107938"/>
                    <a:pt x="219266" y="99763"/>
                    <a:pt x="219266" y="89673"/>
                  </a:cubicBezTo>
                  <a:cubicBezTo>
                    <a:pt x="219266" y="79584"/>
                    <a:pt x="211075" y="71409"/>
                    <a:pt x="200978" y="71409"/>
                  </a:cubicBezTo>
                  <a:close/>
                  <a:moveTo>
                    <a:pt x="292418" y="162731"/>
                  </a:moveTo>
                  <a:cubicBezTo>
                    <a:pt x="282322" y="162731"/>
                    <a:pt x="274130" y="170906"/>
                    <a:pt x="274130" y="180996"/>
                  </a:cubicBezTo>
                  <a:cubicBezTo>
                    <a:pt x="274130" y="191086"/>
                    <a:pt x="282322" y="199260"/>
                    <a:pt x="292418" y="199260"/>
                  </a:cubicBezTo>
                  <a:cubicBezTo>
                    <a:pt x="302514" y="199260"/>
                    <a:pt x="310706" y="191086"/>
                    <a:pt x="310706" y="180996"/>
                  </a:cubicBezTo>
                  <a:cubicBezTo>
                    <a:pt x="310706" y="170906"/>
                    <a:pt x="302514" y="162731"/>
                    <a:pt x="292418" y="162731"/>
                  </a:cubicBezTo>
                  <a:close/>
                  <a:moveTo>
                    <a:pt x="292418" y="71409"/>
                  </a:moveTo>
                  <a:cubicBezTo>
                    <a:pt x="282322" y="71409"/>
                    <a:pt x="274130" y="79584"/>
                    <a:pt x="274130" y="89673"/>
                  </a:cubicBezTo>
                  <a:cubicBezTo>
                    <a:pt x="274130" y="99763"/>
                    <a:pt x="282322" y="107938"/>
                    <a:pt x="292418" y="107938"/>
                  </a:cubicBezTo>
                  <a:cubicBezTo>
                    <a:pt x="302514" y="107938"/>
                    <a:pt x="310706" y="99763"/>
                    <a:pt x="310706" y="89673"/>
                  </a:cubicBezTo>
                  <a:cubicBezTo>
                    <a:pt x="310706" y="79584"/>
                    <a:pt x="302514" y="71409"/>
                    <a:pt x="292418" y="71409"/>
                  </a:cubicBezTo>
                  <a:close/>
                  <a:moveTo>
                    <a:pt x="292418" y="254054"/>
                  </a:moveTo>
                  <a:cubicBezTo>
                    <a:pt x="282322" y="254054"/>
                    <a:pt x="274130" y="262228"/>
                    <a:pt x="274130" y="272318"/>
                  </a:cubicBezTo>
                  <a:cubicBezTo>
                    <a:pt x="274130" y="282408"/>
                    <a:pt x="282322" y="290583"/>
                    <a:pt x="292418" y="290583"/>
                  </a:cubicBezTo>
                  <a:cubicBezTo>
                    <a:pt x="302514" y="290583"/>
                    <a:pt x="310706" y="282408"/>
                    <a:pt x="310706" y="272318"/>
                  </a:cubicBezTo>
                  <a:cubicBezTo>
                    <a:pt x="310579" y="262304"/>
                    <a:pt x="302451" y="254244"/>
                    <a:pt x="292418" y="254244"/>
                  </a:cubicBezTo>
                  <a:close/>
                  <a:moveTo>
                    <a:pt x="292418" y="345376"/>
                  </a:moveTo>
                  <a:cubicBezTo>
                    <a:pt x="282322" y="345376"/>
                    <a:pt x="274130" y="353551"/>
                    <a:pt x="274130" y="363640"/>
                  </a:cubicBezTo>
                  <a:cubicBezTo>
                    <a:pt x="274130" y="373730"/>
                    <a:pt x="282322" y="381905"/>
                    <a:pt x="292418" y="381905"/>
                  </a:cubicBezTo>
                  <a:cubicBezTo>
                    <a:pt x="302514" y="381905"/>
                    <a:pt x="310706" y="373730"/>
                    <a:pt x="310706" y="363640"/>
                  </a:cubicBezTo>
                  <a:cubicBezTo>
                    <a:pt x="310706" y="353551"/>
                    <a:pt x="302514" y="345376"/>
                    <a:pt x="292418" y="345376"/>
                  </a:cubicBezTo>
                  <a:close/>
                  <a:moveTo>
                    <a:pt x="338138" y="208392"/>
                  </a:moveTo>
                  <a:cubicBezTo>
                    <a:pt x="328041" y="208392"/>
                    <a:pt x="319849" y="216567"/>
                    <a:pt x="319849" y="226657"/>
                  </a:cubicBezTo>
                  <a:cubicBezTo>
                    <a:pt x="319849" y="236747"/>
                    <a:pt x="328041" y="244921"/>
                    <a:pt x="338138" y="244921"/>
                  </a:cubicBezTo>
                  <a:cubicBezTo>
                    <a:pt x="348235" y="244921"/>
                    <a:pt x="356426" y="236747"/>
                    <a:pt x="356426" y="226657"/>
                  </a:cubicBezTo>
                  <a:cubicBezTo>
                    <a:pt x="356426" y="216567"/>
                    <a:pt x="348235" y="208392"/>
                    <a:pt x="338138" y="208392"/>
                  </a:cubicBezTo>
                  <a:close/>
                  <a:moveTo>
                    <a:pt x="109538" y="71409"/>
                  </a:moveTo>
                  <a:cubicBezTo>
                    <a:pt x="99441" y="71409"/>
                    <a:pt x="91249" y="79584"/>
                    <a:pt x="91249" y="89673"/>
                  </a:cubicBezTo>
                  <a:cubicBezTo>
                    <a:pt x="91249" y="99763"/>
                    <a:pt x="99441" y="107938"/>
                    <a:pt x="109538" y="107938"/>
                  </a:cubicBezTo>
                  <a:cubicBezTo>
                    <a:pt x="119635" y="107938"/>
                    <a:pt x="127826" y="99763"/>
                    <a:pt x="127826" y="89673"/>
                  </a:cubicBezTo>
                  <a:cubicBezTo>
                    <a:pt x="127826" y="79584"/>
                    <a:pt x="119635" y="71409"/>
                    <a:pt x="109538" y="71409"/>
                  </a:cubicBezTo>
                  <a:close/>
                  <a:moveTo>
                    <a:pt x="246698" y="25748"/>
                  </a:moveTo>
                  <a:cubicBezTo>
                    <a:pt x="236601" y="25748"/>
                    <a:pt x="228410" y="33922"/>
                    <a:pt x="228410" y="44012"/>
                  </a:cubicBezTo>
                  <a:cubicBezTo>
                    <a:pt x="228410" y="54102"/>
                    <a:pt x="236601" y="62277"/>
                    <a:pt x="246698" y="62277"/>
                  </a:cubicBezTo>
                  <a:cubicBezTo>
                    <a:pt x="256794" y="62277"/>
                    <a:pt x="264986" y="54102"/>
                    <a:pt x="264986" y="44012"/>
                  </a:cubicBezTo>
                  <a:cubicBezTo>
                    <a:pt x="264859" y="33998"/>
                    <a:pt x="256731" y="25938"/>
                    <a:pt x="246698" y="25938"/>
                  </a:cubicBezTo>
                  <a:close/>
                  <a:moveTo>
                    <a:pt x="338138" y="117070"/>
                  </a:moveTo>
                  <a:cubicBezTo>
                    <a:pt x="328041" y="117070"/>
                    <a:pt x="319849" y="125245"/>
                    <a:pt x="319849" y="135335"/>
                  </a:cubicBezTo>
                  <a:cubicBezTo>
                    <a:pt x="319849" y="145424"/>
                    <a:pt x="328041" y="153599"/>
                    <a:pt x="338138" y="153599"/>
                  </a:cubicBezTo>
                  <a:cubicBezTo>
                    <a:pt x="348235" y="153599"/>
                    <a:pt x="356426" y="145424"/>
                    <a:pt x="356426" y="135335"/>
                  </a:cubicBezTo>
                  <a:cubicBezTo>
                    <a:pt x="356426" y="125245"/>
                    <a:pt x="348235" y="117070"/>
                    <a:pt x="338138" y="117070"/>
                  </a:cubicBezTo>
                  <a:close/>
                  <a:moveTo>
                    <a:pt x="658178" y="528021"/>
                  </a:moveTo>
                  <a:cubicBezTo>
                    <a:pt x="648018" y="527983"/>
                    <a:pt x="639826" y="536164"/>
                    <a:pt x="639763" y="546285"/>
                  </a:cubicBezTo>
                  <a:cubicBezTo>
                    <a:pt x="639700" y="556407"/>
                    <a:pt x="647891" y="564638"/>
                    <a:pt x="658051" y="564676"/>
                  </a:cubicBezTo>
                  <a:cubicBezTo>
                    <a:pt x="668211" y="564714"/>
                    <a:pt x="676402" y="556533"/>
                    <a:pt x="676466" y="546412"/>
                  </a:cubicBezTo>
                  <a:cubicBezTo>
                    <a:pt x="676466" y="546367"/>
                    <a:pt x="676466" y="546330"/>
                    <a:pt x="676466" y="546285"/>
                  </a:cubicBezTo>
                  <a:cubicBezTo>
                    <a:pt x="676466" y="536195"/>
                    <a:pt x="668275" y="528021"/>
                    <a:pt x="658178" y="528021"/>
                  </a:cubicBezTo>
                  <a:close/>
                  <a:moveTo>
                    <a:pt x="338138" y="391037"/>
                  </a:moveTo>
                  <a:cubicBezTo>
                    <a:pt x="328041" y="391037"/>
                    <a:pt x="319849" y="399212"/>
                    <a:pt x="319849" y="409302"/>
                  </a:cubicBezTo>
                  <a:cubicBezTo>
                    <a:pt x="319849" y="419391"/>
                    <a:pt x="328041" y="427566"/>
                    <a:pt x="338138" y="427566"/>
                  </a:cubicBezTo>
                  <a:cubicBezTo>
                    <a:pt x="348235" y="427566"/>
                    <a:pt x="356426" y="419391"/>
                    <a:pt x="356426" y="409302"/>
                  </a:cubicBezTo>
                  <a:cubicBezTo>
                    <a:pt x="356426" y="399212"/>
                    <a:pt x="348235" y="391037"/>
                    <a:pt x="338138" y="391037"/>
                  </a:cubicBezTo>
                  <a:close/>
                  <a:moveTo>
                    <a:pt x="155258" y="25748"/>
                  </a:moveTo>
                  <a:cubicBezTo>
                    <a:pt x="145162" y="25748"/>
                    <a:pt x="136970" y="33922"/>
                    <a:pt x="136970" y="44012"/>
                  </a:cubicBezTo>
                  <a:cubicBezTo>
                    <a:pt x="136970" y="54102"/>
                    <a:pt x="145162" y="62277"/>
                    <a:pt x="155258" y="62277"/>
                  </a:cubicBezTo>
                  <a:cubicBezTo>
                    <a:pt x="165354" y="62277"/>
                    <a:pt x="173546" y="54102"/>
                    <a:pt x="173546" y="44012"/>
                  </a:cubicBezTo>
                  <a:cubicBezTo>
                    <a:pt x="173419" y="33998"/>
                    <a:pt x="165291" y="25938"/>
                    <a:pt x="155258" y="25938"/>
                  </a:cubicBezTo>
                  <a:close/>
                  <a:moveTo>
                    <a:pt x="155258" y="117070"/>
                  </a:moveTo>
                  <a:cubicBezTo>
                    <a:pt x="145162" y="117070"/>
                    <a:pt x="136970" y="125245"/>
                    <a:pt x="136970" y="135335"/>
                  </a:cubicBezTo>
                  <a:cubicBezTo>
                    <a:pt x="136970" y="145424"/>
                    <a:pt x="145162" y="153599"/>
                    <a:pt x="155258" y="153599"/>
                  </a:cubicBezTo>
                  <a:cubicBezTo>
                    <a:pt x="165354" y="153599"/>
                    <a:pt x="173546" y="145424"/>
                    <a:pt x="173546" y="135335"/>
                  </a:cubicBezTo>
                  <a:cubicBezTo>
                    <a:pt x="173546" y="125245"/>
                    <a:pt x="165354" y="117070"/>
                    <a:pt x="155258" y="117070"/>
                  </a:cubicBezTo>
                  <a:close/>
                  <a:moveTo>
                    <a:pt x="200978" y="254054"/>
                  </a:moveTo>
                  <a:cubicBezTo>
                    <a:pt x="190881" y="254054"/>
                    <a:pt x="182690" y="262228"/>
                    <a:pt x="182690" y="272318"/>
                  </a:cubicBezTo>
                  <a:cubicBezTo>
                    <a:pt x="182690" y="282408"/>
                    <a:pt x="190881" y="290583"/>
                    <a:pt x="200978" y="290583"/>
                  </a:cubicBezTo>
                  <a:cubicBezTo>
                    <a:pt x="211075" y="290583"/>
                    <a:pt x="219266" y="282408"/>
                    <a:pt x="219266" y="272318"/>
                  </a:cubicBezTo>
                  <a:cubicBezTo>
                    <a:pt x="219139" y="262304"/>
                    <a:pt x="211011" y="254244"/>
                    <a:pt x="200978" y="254244"/>
                  </a:cubicBezTo>
                  <a:close/>
                  <a:moveTo>
                    <a:pt x="155258" y="208392"/>
                  </a:moveTo>
                  <a:cubicBezTo>
                    <a:pt x="145162" y="208392"/>
                    <a:pt x="136970" y="216567"/>
                    <a:pt x="136970" y="226657"/>
                  </a:cubicBezTo>
                  <a:cubicBezTo>
                    <a:pt x="136970" y="236747"/>
                    <a:pt x="145162" y="244921"/>
                    <a:pt x="155258" y="244921"/>
                  </a:cubicBezTo>
                  <a:cubicBezTo>
                    <a:pt x="165354" y="244921"/>
                    <a:pt x="173546" y="236747"/>
                    <a:pt x="173546" y="226657"/>
                  </a:cubicBezTo>
                  <a:cubicBezTo>
                    <a:pt x="173546" y="216567"/>
                    <a:pt x="165354" y="208392"/>
                    <a:pt x="155258" y="208392"/>
                  </a:cubicBezTo>
                  <a:close/>
                  <a:moveTo>
                    <a:pt x="200978" y="162731"/>
                  </a:moveTo>
                  <a:cubicBezTo>
                    <a:pt x="190881" y="162731"/>
                    <a:pt x="182690" y="170906"/>
                    <a:pt x="182690" y="180996"/>
                  </a:cubicBezTo>
                  <a:cubicBezTo>
                    <a:pt x="182690" y="191086"/>
                    <a:pt x="190881" y="199260"/>
                    <a:pt x="200978" y="199260"/>
                  </a:cubicBezTo>
                  <a:cubicBezTo>
                    <a:pt x="211075" y="199260"/>
                    <a:pt x="219266" y="191086"/>
                    <a:pt x="219266" y="180996"/>
                  </a:cubicBezTo>
                  <a:cubicBezTo>
                    <a:pt x="219266" y="170906"/>
                    <a:pt x="211075" y="162731"/>
                    <a:pt x="200978" y="162731"/>
                  </a:cubicBezTo>
                  <a:close/>
                  <a:moveTo>
                    <a:pt x="246698" y="208392"/>
                  </a:moveTo>
                  <a:cubicBezTo>
                    <a:pt x="236601" y="208392"/>
                    <a:pt x="228410" y="216567"/>
                    <a:pt x="228410" y="226657"/>
                  </a:cubicBezTo>
                  <a:cubicBezTo>
                    <a:pt x="228410" y="236747"/>
                    <a:pt x="236601" y="244921"/>
                    <a:pt x="246698" y="244921"/>
                  </a:cubicBezTo>
                  <a:cubicBezTo>
                    <a:pt x="256794" y="244921"/>
                    <a:pt x="264986" y="236747"/>
                    <a:pt x="264986" y="226657"/>
                  </a:cubicBezTo>
                  <a:cubicBezTo>
                    <a:pt x="264986" y="216567"/>
                    <a:pt x="256794" y="208392"/>
                    <a:pt x="246698" y="208392"/>
                  </a:cubicBezTo>
                  <a:close/>
                  <a:moveTo>
                    <a:pt x="246698" y="299715"/>
                  </a:moveTo>
                  <a:cubicBezTo>
                    <a:pt x="236601" y="299715"/>
                    <a:pt x="228410" y="307890"/>
                    <a:pt x="228410" y="317979"/>
                  </a:cubicBezTo>
                  <a:cubicBezTo>
                    <a:pt x="228410" y="328069"/>
                    <a:pt x="236601" y="336244"/>
                    <a:pt x="246698" y="336244"/>
                  </a:cubicBezTo>
                  <a:cubicBezTo>
                    <a:pt x="256794" y="336244"/>
                    <a:pt x="264986" y="328069"/>
                    <a:pt x="264986" y="317979"/>
                  </a:cubicBezTo>
                  <a:cubicBezTo>
                    <a:pt x="264986" y="307890"/>
                    <a:pt x="256794" y="299715"/>
                    <a:pt x="246698" y="299715"/>
                  </a:cubicBezTo>
                  <a:close/>
                  <a:moveTo>
                    <a:pt x="338138" y="25748"/>
                  </a:moveTo>
                  <a:cubicBezTo>
                    <a:pt x="328041" y="25748"/>
                    <a:pt x="319849" y="33922"/>
                    <a:pt x="319849" y="44012"/>
                  </a:cubicBezTo>
                  <a:cubicBezTo>
                    <a:pt x="319849" y="54102"/>
                    <a:pt x="328041" y="62277"/>
                    <a:pt x="338138" y="62277"/>
                  </a:cubicBezTo>
                  <a:cubicBezTo>
                    <a:pt x="348235" y="62277"/>
                    <a:pt x="356426" y="54102"/>
                    <a:pt x="356426" y="44012"/>
                  </a:cubicBezTo>
                  <a:cubicBezTo>
                    <a:pt x="356299" y="33998"/>
                    <a:pt x="348171" y="25938"/>
                    <a:pt x="338138" y="25938"/>
                  </a:cubicBezTo>
                  <a:close/>
                  <a:moveTo>
                    <a:pt x="246698" y="117070"/>
                  </a:moveTo>
                  <a:cubicBezTo>
                    <a:pt x="236601" y="117070"/>
                    <a:pt x="228410" y="125245"/>
                    <a:pt x="228410" y="135335"/>
                  </a:cubicBezTo>
                  <a:cubicBezTo>
                    <a:pt x="228410" y="145424"/>
                    <a:pt x="236601" y="153599"/>
                    <a:pt x="246698" y="153599"/>
                  </a:cubicBezTo>
                  <a:cubicBezTo>
                    <a:pt x="256794" y="153599"/>
                    <a:pt x="264986" y="145424"/>
                    <a:pt x="264986" y="135335"/>
                  </a:cubicBezTo>
                  <a:cubicBezTo>
                    <a:pt x="264986" y="125245"/>
                    <a:pt x="256794" y="117070"/>
                    <a:pt x="246698" y="117070"/>
                  </a:cubicBezTo>
                  <a:close/>
                  <a:moveTo>
                    <a:pt x="1023938" y="345376"/>
                  </a:moveTo>
                  <a:cubicBezTo>
                    <a:pt x="1013841" y="345376"/>
                    <a:pt x="1005650" y="353551"/>
                    <a:pt x="1005650" y="363640"/>
                  </a:cubicBezTo>
                  <a:cubicBezTo>
                    <a:pt x="1005650" y="373730"/>
                    <a:pt x="1013841" y="381905"/>
                    <a:pt x="1023938" y="381905"/>
                  </a:cubicBezTo>
                  <a:cubicBezTo>
                    <a:pt x="1034035" y="381905"/>
                    <a:pt x="1042226" y="373730"/>
                    <a:pt x="1042226" y="363640"/>
                  </a:cubicBezTo>
                  <a:cubicBezTo>
                    <a:pt x="1042226" y="353551"/>
                    <a:pt x="1034035" y="345376"/>
                    <a:pt x="1023938" y="345376"/>
                  </a:cubicBezTo>
                  <a:close/>
                  <a:moveTo>
                    <a:pt x="978218" y="25748"/>
                  </a:moveTo>
                  <a:cubicBezTo>
                    <a:pt x="968122" y="25748"/>
                    <a:pt x="959930" y="33922"/>
                    <a:pt x="959930" y="44012"/>
                  </a:cubicBezTo>
                  <a:cubicBezTo>
                    <a:pt x="959930" y="54102"/>
                    <a:pt x="968122" y="62277"/>
                    <a:pt x="978218" y="62277"/>
                  </a:cubicBezTo>
                  <a:cubicBezTo>
                    <a:pt x="988314" y="62277"/>
                    <a:pt x="996506" y="54102"/>
                    <a:pt x="996506" y="44012"/>
                  </a:cubicBezTo>
                  <a:cubicBezTo>
                    <a:pt x="996379" y="33998"/>
                    <a:pt x="988251" y="25938"/>
                    <a:pt x="978218" y="25938"/>
                  </a:cubicBezTo>
                  <a:close/>
                  <a:moveTo>
                    <a:pt x="1023938" y="436698"/>
                  </a:moveTo>
                  <a:cubicBezTo>
                    <a:pt x="1013841" y="436698"/>
                    <a:pt x="1005650" y="444873"/>
                    <a:pt x="1005650" y="454963"/>
                  </a:cubicBezTo>
                  <a:cubicBezTo>
                    <a:pt x="1005650" y="465053"/>
                    <a:pt x="1013841" y="473227"/>
                    <a:pt x="1023938" y="473227"/>
                  </a:cubicBezTo>
                  <a:cubicBezTo>
                    <a:pt x="1034035" y="473227"/>
                    <a:pt x="1042226" y="465053"/>
                    <a:pt x="1042226" y="454963"/>
                  </a:cubicBezTo>
                  <a:cubicBezTo>
                    <a:pt x="1042226" y="444873"/>
                    <a:pt x="1034035" y="436698"/>
                    <a:pt x="1023938" y="436698"/>
                  </a:cubicBezTo>
                  <a:close/>
                  <a:moveTo>
                    <a:pt x="978218" y="117070"/>
                  </a:moveTo>
                  <a:cubicBezTo>
                    <a:pt x="968122" y="117070"/>
                    <a:pt x="959930" y="125245"/>
                    <a:pt x="959930" y="135335"/>
                  </a:cubicBezTo>
                  <a:cubicBezTo>
                    <a:pt x="959930" y="145424"/>
                    <a:pt x="968122" y="153599"/>
                    <a:pt x="978218" y="153599"/>
                  </a:cubicBezTo>
                  <a:cubicBezTo>
                    <a:pt x="988314" y="153599"/>
                    <a:pt x="996506" y="145424"/>
                    <a:pt x="996506" y="135335"/>
                  </a:cubicBezTo>
                  <a:cubicBezTo>
                    <a:pt x="996506" y="125245"/>
                    <a:pt x="988314" y="117070"/>
                    <a:pt x="978218" y="117070"/>
                  </a:cubicBezTo>
                  <a:close/>
                  <a:moveTo>
                    <a:pt x="1069658" y="391037"/>
                  </a:moveTo>
                  <a:cubicBezTo>
                    <a:pt x="1059562" y="391037"/>
                    <a:pt x="1051370" y="399212"/>
                    <a:pt x="1051370" y="409302"/>
                  </a:cubicBezTo>
                  <a:cubicBezTo>
                    <a:pt x="1051370" y="419391"/>
                    <a:pt x="1059562" y="427566"/>
                    <a:pt x="1069658" y="427566"/>
                  </a:cubicBezTo>
                  <a:cubicBezTo>
                    <a:pt x="1079754" y="427566"/>
                    <a:pt x="1087946" y="419391"/>
                    <a:pt x="1087946" y="409302"/>
                  </a:cubicBezTo>
                  <a:cubicBezTo>
                    <a:pt x="1087946" y="399212"/>
                    <a:pt x="1079754" y="391037"/>
                    <a:pt x="1069658" y="391037"/>
                  </a:cubicBezTo>
                  <a:close/>
                  <a:moveTo>
                    <a:pt x="1023938" y="254054"/>
                  </a:moveTo>
                  <a:cubicBezTo>
                    <a:pt x="1013841" y="254054"/>
                    <a:pt x="1005650" y="262228"/>
                    <a:pt x="1005650" y="272318"/>
                  </a:cubicBezTo>
                  <a:cubicBezTo>
                    <a:pt x="1005650" y="282408"/>
                    <a:pt x="1013841" y="290583"/>
                    <a:pt x="1023938" y="290583"/>
                  </a:cubicBezTo>
                  <a:cubicBezTo>
                    <a:pt x="1034035" y="290583"/>
                    <a:pt x="1042226" y="282408"/>
                    <a:pt x="1042226" y="272318"/>
                  </a:cubicBezTo>
                  <a:cubicBezTo>
                    <a:pt x="1042099" y="262304"/>
                    <a:pt x="1033971" y="254244"/>
                    <a:pt x="1023938" y="254244"/>
                  </a:cubicBezTo>
                  <a:close/>
                  <a:moveTo>
                    <a:pt x="1023938" y="71409"/>
                  </a:moveTo>
                  <a:cubicBezTo>
                    <a:pt x="1013841" y="71409"/>
                    <a:pt x="1005650" y="79584"/>
                    <a:pt x="1005650" y="89673"/>
                  </a:cubicBezTo>
                  <a:cubicBezTo>
                    <a:pt x="1005650" y="99763"/>
                    <a:pt x="1013841" y="107938"/>
                    <a:pt x="1023938" y="107938"/>
                  </a:cubicBezTo>
                  <a:cubicBezTo>
                    <a:pt x="1034035" y="107938"/>
                    <a:pt x="1042226" y="99763"/>
                    <a:pt x="1042226" y="89673"/>
                  </a:cubicBezTo>
                  <a:cubicBezTo>
                    <a:pt x="1042226" y="79584"/>
                    <a:pt x="1034035" y="71409"/>
                    <a:pt x="1023938" y="71409"/>
                  </a:cubicBezTo>
                  <a:close/>
                  <a:moveTo>
                    <a:pt x="978218" y="208392"/>
                  </a:moveTo>
                  <a:cubicBezTo>
                    <a:pt x="968122" y="208392"/>
                    <a:pt x="959930" y="216567"/>
                    <a:pt x="959930" y="226657"/>
                  </a:cubicBezTo>
                  <a:cubicBezTo>
                    <a:pt x="959930" y="236747"/>
                    <a:pt x="968122" y="244921"/>
                    <a:pt x="978218" y="244921"/>
                  </a:cubicBezTo>
                  <a:cubicBezTo>
                    <a:pt x="988314" y="244921"/>
                    <a:pt x="996506" y="236747"/>
                    <a:pt x="996506" y="226657"/>
                  </a:cubicBezTo>
                  <a:cubicBezTo>
                    <a:pt x="996506" y="216567"/>
                    <a:pt x="988314" y="208392"/>
                    <a:pt x="978218" y="208392"/>
                  </a:cubicBezTo>
                  <a:close/>
                  <a:moveTo>
                    <a:pt x="1023938" y="162731"/>
                  </a:moveTo>
                  <a:cubicBezTo>
                    <a:pt x="1013841" y="162731"/>
                    <a:pt x="1005650" y="170906"/>
                    <a:pt x="1005650" y="180996"/>
                  </a:cubicBezTo>
                  <a:cubicBezTo>
                    <a:pt x="1005650" y="191086"/>
                    <a:pt x="1013841" y="199260"/>
                    <a:pt x="1023938" y="199260"/>
                  </a:cubicBezTo>
                  <a:cubicBezTo>
                    <a:pt x="1034035" y="199260"/>
                    <a:pt x="1042226" y="191086"/>
                    <a:pt x="1042226" y="180996"/>
                  </a:cubicBezTo>
                  <a:cubicBezTo>
                    <a:pt x="1042226" y="170906"/>
                    <a:pt x="1034035" y="162731"/>
                    <a:pt x="1023938" y="162731"/>
                  </a:cubicBezTo>
                  <a:close/>
                  <a:moveTo>
                    <a:pt x="932498" y="528021"/>
                  </a:moveTo>
                  <a:cubicBezTo>
                    <a:pt x="922338" y="527983"/>
                    <a:pt x="914147" y="536164"/>
                    <a:pt x="914083" y="546285"/>
                  </a:cubicBezTo>
                  <a:cubicBezTo>
                    <a:pt x="914019" y="556407"/>
                    <a:pt x="922211" y="564638"/>
                    <a:pt x="932371" y="564676"/>
                  </a:cubicBezTo>
                  <a:cubicBezTo>
                    <a:pt x="942531" y="564714"/>
                    <a:pt x="950723" y="556533"/>
                    <a:pt x="950786" y="546412"/>
                  </a:cubicBezTo>
                  <a:cubicBezTo>
                    <a:pt x="950786" y="546367"/>
                    <a:pt x="950786" y="546330"/>
                    <a:pt x="950786" y="546285"/>
                  </a:cubicBezTo>
                  <a:cubicBezTo>
                    <a:pt x="950786" y="536195"/>
                    <a:pt x="942594" y="528021"/>
                    <a:pt x="932498" y="528021"/>
                  </a:cubicBezTo>
                  <a:close/>
                  <a:moveTo>
                    <a:pt x="932498" y="436698"/>
                  </a:moveTo>
                  <a:cubicBezTo>
                    <a:pt x="922401" y="436698"/>
                    <a:pt x="914210" y="444873"/>
                    <a:pt x="914210" y="454963"/>
                  </a:cubicBezTo>
                  <a:cubicBezTo>
                    <a:pt x="914210" y="465053"/>
                    <a:pt x="922401" y="473227"/>
                    <a:pt x="932498" y="473227"/>
                  </a:cubicBezTo>
                  <a:cubicBezTo>
                    <a:pt x="942594" y="473227"/>
                    <a:pt x="950786" y="465053"/>
                    <a:pt x="950786" y="454963"/>
                  </a:cubicBezTo>
                  <a:cubicBezTo>
                    <a:pt x="950786" y="444873"/>
                    <a:pt x="942594" y="436698"/>
                    <a:pt x="932498" y="436698"/>
                  </a:cubicBezTo>
                  <a:close/>
                  <a:moveTo>
                    <a:pt x="932498" y="345376"/>
                  </a:moveTo>
                  <a:cubicBezTo>
                    <a:pt x="922401" y="345376"/>
                    <a:pt x="914210" y="353551"/>
                    <a:pt x="914210" y="363640"/>
                  </a:cubicBezTo>
                  <a:cubicBezTo>
                    <a:pt x="914210" y="373730"/>
                    <a:pt x="922401" y="381905"/>
                    <a:pt x="932498" y="381905"/>
                  </a:cubicBezTo>
                  <a:cubicBezTo>
                    <a:pt x="942594" y="381905"/>
                    <a:pt x="950786" y="373730"/>
                    <a:pt x="950786" y="363640"/>
                  </a:cubicBezTo>
                  <a:cubicBezTo>
                    <a:pt x="950786" y="353551"/>
                    <a:pt x="942594" y="345376"/>
                    <a:pt x="932498" y="345376"/>
                  </a:cubicBezTo>
                  <a:close/>
                  <a:moveTo>
                    <a:pt x="1069658" y="299715"/>
                  </a:moveTo>
                  <a:cubicBezTo>
                    <a:pt x="1059562" y="299715"/>
                    <a:pt x="1051370" y="307890"/>
                    <a:pt x="1051370" y="317979"/>
                  </a:cubicBezTo>
                  <a:cubicBezTo>
                    <a:pt x="1051370" y="328069"/>
                    <a:pt x="1059562" y="336244"/>
                    <a:pt x="1069658" y="336244"/>
                  </a:cubicBezTo>
                  <a:cubicBezTo>
                    <a:pt x="1079754" y="336244"/>
                    <a:pt x="1087946" y="328069"/>
                    <a:pt x="1087946" y="317979"/>
                  </a:cubicBezTo>
                  <a:cubicBezTo>
                    <a:pt x="1087946" y="307890"/>
                    <a:pt x="1079754" y="299715"/>
                    <a:pt x="1069658" y="299715"/>
                  </a:cubicBezTo>
                  <a:close/>
                  <a:moveTo>
                    <a:pt x="886778" y="25748"/>
                  </a:moveTo>
                  <a:cubicBezTo>
                    <a:pt x="876681" y="25748"/>
                    <a:pt x="868490" y="33922"/>
                    <a:pt x="868490" y="44012"/>
                  </a:cubicBezTo>
                  <a:cubicBezTo>
                    <a:pt x="868490" y="54102"/>
                    <a:pt x="876681" y="62277"/>
                    <a:pt x="886778" y="62277"/>
                  </a:cubicBezTo>
                  <a:cubicBezTo>
                    <a:pt x="896875" y="62277"/>
                    <a:pt x="905066" y="54102"/>
                    <a:pt x="905066" y="44012"/>
                  </a:cubicBezTo>
                  <a:cubicBezTo>
                    <a:pt x="904939" y="33998"/>
                    <a:pt x="896811" y="25938"/>
                    <a:pt x="886778" y="25938"/>
                  </a:cubicBezTo>
                  <a:close/>
                  <a:moveTo>
                    <a:pt x="932498" y="162731"/>
                  </a:moveTo>
                  <a:cubicBezTo>
                    <a:pt x="922401" y="162731"/>
                    <a:pt x="914210" y="170906"/>
                    <a:pt x="914210" y="180996"/>
                  </a:cubicBezTo>
                  <a:cubicBezTo>
                    <a:pt x="914210" y="191086"/>
                    <a:pt x="922401" y="199260"/>
                    <a:pt x="932498" y="199260"/>
                  </a:cubicBezTo>
                  <a:cubicBezTo>
                    <a:pt x="942594" y="199260"/>
                    <a:pt x="950786" y="191086"/>
                    <a:pt x="950786" y="180996"/>
                  </a:cubicBezTo>
                  <a:cubicBezTo>
                    <a:pt x="950786" y="170906"/>
                    <a:pt x="942594" y="162731"/>
                    <a:pt x="932498" y="162731"/>
                  </a:cubicBezTo>
                  <a:close/>
                  <a:moveTo>
                    <a:pt x="978218" y="482359"/>
                  </a:moveTo>
                  <a:cubicBezTo>
                    <a:pt x="968122" y="482359"/>
                    <a:pt x="959930" y="490534"/>
                    <a:pt x="959930" y="500624"/>
                  </a:cubicBezTo>
                  <a:cubicBezTo>
                    <a:pt x="959930" y="510714"/>
                    <a:pt x="968122" y="518888"/>
                    <a:pt x="978218" y="518888"/>
                  </a:cubicBezTo>
                  <a:cubicBezTo>
                    <a:pt x="988314" y="518888"/>
                    <a:pt x="996506" y="510714"/>
                    <a:pt x="996506" y="500624"/>
                  </a:cubicBezTo>
                  <a:cubicBezTo>
                    <a:pt x="996379" y="490610"/>
                    <a:pt x="988251" y="482550"/>
                    <a:pt x="978218" y="482550"/>
                  </a:cubicBezTo>
                  <a:close/>
                  <a:moveTo>
                    <a:pt x="978218" y="299715"/>
                  </a:moveTo>
                  <a:cubicBezTo>
                    <a:pt x="968122" y="299715"/>
                    <a:pt x="959930" y="307890"/>
                    <a:pt x="959930" y="317979"/>
                  </a:cubicBezTo>
                  <a:cubicBezTo>
                    <a:pt x="959930" y="328069"/>
                    <a:pt x="968122" y="336244"/>
                    <a:pt x="978218" y="336244"/>
                  </a:cubicBezTo>
                  <a:cubicBezTo>
                    <a:pt x="988314" y="336244"/>
                    <a:pt x="996506" y="328069"/>
                    <a:pt x="996506" y="317979"/>
                  </a:cubicBezTo>
                  <a:cubicBezTo>
                    <a:pt x="996506" y="307890"/>
                    <a:pt x="988314" y="299715"/>
                    <a:pt x="978218" y="299715"/>
                  </a:cubicBezTo>
                  <a:close/>
                  <a:moveTo>
                    <a:pt x="978218" y="391037"/>
                  </a:moveTo>
                  <a:cubicBezTo>
                    <a:pt x="968122" y="391037"/>
                    <a:pt x="959930" y="399212"/>
                    <a:pt x="959930" y="409302"/>
                  </a:cubicBezTo>
                  <a:cubicBezTo>
                    <a:pt x="959930" y="419391"/>
                    <a:pt x="968122" y="427566"/>
                    <a:pt x="978218" y="427566"/>
                  </a:cubicBezTo>
                  <a:cubicBezTo>
                    <a:pt x="988314" y="427566"/>
                    <a:pt x="996506" y="419391"/>
                    <a:pt x="996506" y="409302"/>
                  </a:cubicBezTo>
                  <a:cubicBezTo>
                    <a:pt x="996506" y="399212"/>
                    <a:pt x="988314" y="391037"/>
                    <a:pt x="978218" y="391037"/>
                  </a:cubicBezTo>
                  <a:close/>
                  <a:moveTo>
                    <a:pt x="932498" y="71409"/>
                  </a:moveTo>
                  <a:cubicBezTo>
                    <a:pt x="922401" y="71409"/>
                    <a:pt x="914210" y="79584"/>
                    <a:pt x="914210" y="89673"/>
                  </a:cubicBezTo>
                  <a:cubicBezTo>
                    <a:pt x="914210" y="99763"/>
                    <a:pt x="922401" y="107938"/>
                    <a:pt x="932498" y="107938"/>
                  </a:cubicBezTo>
                  <a:cubicBezTo>
                    <a:pt x="942594" y="107938"/>
                    <a:pt x="950786" y="99763"/>
                    <a:pt x="950786" y="89673"/>
                  </a:cubicBezTo>
                  <a:cubicBezTo>
                    <a:pt x="950786" y="79584"/>
                    <a:pt x="942594" y="71409"/>
                    <a:pt x="932498" y="71409"/>
                  </a:cubicBezTo>
                  <a:close/>
                  <a:moveTo>
                    <a:pt x="932498" y="254054"/>
                  </a:moveTo>
                  <a:cubicBezTo>
                    <a:pt x="922401" y="254054"/>
                    <a:pt x="914210" y="262228"/>
                    <a:pt x="914210" y="272318"/>
                  </a:cubicBezTo>
                  <a:cubicBezTo>
                    <a:pt x="914210" y="282408"/>
                    <a:pt x="922401" y="290583"/>
                    <a:pt x="932498" y="290583"/>
                  </a:cubicBezTo>
                  <a:cubicBezTo>
                    <a:pt x="942594" y="290583"/>
                    <a:pt x="950786" y="282408"/>
                    <a:pt x="950786" y="272318"/>
                  </a:cubicBezTo>
                  <a:cubicBezTo>
                    <a:pt x="950659" y="262304"/>
                    <a:pt x="942531" y="254244"/>
                    <a:pt x="932498" y="254244"/>
                  </a:cubicBezTo>
                  <a:close/>
                  <a:moveTo>
                    <a:pt x="1206818" y="162731"/>
                  </a:moveTo>
                  <a:cubicBezTo>
                    <a:pt x="1196722" y="162731"/>
                    <a:pt x="1188530" y="170906"/>
                    <a:pt x="1188530" y="180996"/>
                  </a:cubicBezTo>
                  <a:cubicBezTo>
                    <a:pt x="1188530" y="191086"/>
                    <a:pt x="1196722" y="199260"/>
                    <a:pt x="1206818" y="199260"/>
                  </a:cubicBezTo>
                  <a:cubicBezTo>
                    <a:pt x="1216914" y="199260"/>
                    <a:pt x="1225106" y="191086"/>
                    <a:pt x="1225106" y="180996"/>
                  </a:cubicBezTo>
                  <a:cubicBezTo>
                    <a:pt x="1225106" y="170906"/>
                    <a:pt x="1216914" y="162731"/>
                    <a:pt x="1206818" y="162731"/>
                  </a:cubicBezTo>
                  <a:close/>
                  <a:moveTo>
                    <a:pt x="1206818" y="71409"/>
                  </a:moveTo>
                  <a:cubicBezTo>
                    <a:pt x="1196722" y="71409"/>
                    <a:pt x="1188530" y="79584"/>
                    <a:pt x="1188530" y="89673"/>
                  </a:cubicBezTo>
                  <a:cubicBezTo>
                    <a:pt x="1188530" y="99763"/>
                    <a:pt x="1196722" y="107938"/>
                    <a:pt x="1206818" y="107938"/>
                  </a:cubicBezTo>
                  <a:cubicBezTo>
                    <a:pt x="1216914" y="107938"/>
                    <a:pt x="1225106" y="99763"/>
                    <a:pt x="1225106" y="89673"/>
                  </a:cubicBezTo>
                  <a:cubicBezTo>
                    <a:pt x="1225106" y="79584"/>
                    <a:pt x="1216914" y="71409"/>
                    <a:pt x="1206818" y="71409"/>
                  </a:cubicBezTo>
                  <a:close/>
                  <a:moveTo>
                    <a:pt x="1188593" y="272318"/>
                  </a:moveTo>
                  <a:cubicBezTo>
                    <a:pt x="1188593" y="276599"/>
                    <a:pt x="1190117" y="280734"/>
                    <a:pt x="1192912" y="283987"/>
                  </a:cubicBezTo>
                  <a:cubicBezTo>
                    <a:pt x="1198309" y="274221"/>
                    <a:pt x="1203706" y="264327"/>
                    <a:pt x="1209104" y="254307"/>
                  </a:cubicBezTo>
                  <a:cubicBezTo>
                    <a:pt x="1208342" y="254244"/>
                    <a:pt x="1207643" y="254244"/>
                    <a:pt x="1206881" y="254307"/>
                  </a:cubicBezTo>
                  <a:cubicBezTo>
                    <a:pt x="1196849" y="254307"/>
                    <a:pt x="1188721" y="262330"/>
                    <a:pt x="1188593" y="272318"/>
                  </a:cubicBezTo>
                  <a:close/>
                  <a:moveTo>
                    <a:pt x="658241" y="436698"/>
                  </a:moveTo>
                  <a:cubicBezTo>
                    <a:pt x="648145" y="436698"/>
                    <a:pt x="639953" y="444873"/>
                    <a:pt x="639953" y="454963"/>
                  </a:cubicBezTo>
                  <a:cubicBezTo>
                    <a:pt x="639953" y="465053"/>
                    <a:pt x="648145" y="473227"/>
                    <a:pt x="658241" y="473227"/>
                  </a:cubicBezTo>
                  <a:cubicBezTo>
                    <a:pt x="668338" y="473227"/>
                    <a:pt x="676529" y="465053"/>
                    <a:pt x="676529" y="454963"/>
                  </a:cubicBezTo>
                  <a:cubicBezTo>
                    <a:pt x="676529" y="444873"/>
                    <a:pt x="668338" y="436698"/>
                    <a:pt x="658241" y="436698"/>
                  </a:cubicBezTo>
                  <a:cubicBezTo>
                    <a:pt x="658241" y="436698"/>
                    <a:pt x="658178" y="436698"/>
                    <a:pt x="658178" y="436698"/>
                  </a:cubicBezTo>
                  <a:close/>
                  <a:moveTo>
                    <a:pt x="1161162" y="25748"/>
                  </a:moveTo>
                  <a:cubicBezTo>
                    <a:pt x="1151065" y="25748"/>
                    <a:pt x="1142874" y="33922"/>
                    <a:pt x="1142874" y="44012"/>
                  </a:cubicBezTo>
                  <a:cubicBezTo>
                    <a:pt x="1142874" y="54102"/>
                    <a:pt x="1151065" y="62277"/>
                    <a:pt x="1161162" y="62277"/>
                  </a:cubicBezTo>
                  <a:cubicBezTo>
                    <a:pt x="1171258" y="62277"/>
                    <a:pt x="1179450" y="54102"/>
                    <a:pt x="1179450" y="44012"/>
                  </a:cubicBezTo>
                  <a:cubicBezTo>
                    <a:pt x="1179323" y="33973"/>
                    <a:pt x="1171131" y="25900"/>
                    <a:pt x="1161098" y="25938"/>
                  </a:cubicBezTo>
                  <a:close/>
                  <a:moveTo>
                    <a:pt x="1280034" y="89673"/>
                  </a:moveTo>
                  <a:cubicBezTo>
                    <a:pt x="1280034" y="93859"/>
                    <a:pt x="1281494" y="97911"/>
                    <a:pt x="1284161" y="101152"/>
                  </a:cubicBezTo>
                  <a:cubicBezTo>
                    <a:pt x="1288606" y="91322"/>
                    <a:pt x="1293051" y="81493"/>
                    <a:pt x="1297432" y="71536"/>
                  </a:cubicBezTo>
                  <a:cubicBezTo>
                    <a:pt x="1287717" y="71942"/>
                    <a:pt x="1279970" y="79939"/>
                    <a:pt x="1279970" y="89673"/>
                  </a:cubicBezTo>
                  <a:close/>
                  <a:moveTo>
                    <a:pt x="1069722" y="208392"/>
                  </a:moveTo>
                  <a:cubicBezTo>
                    <a:pt x="1059625" y="208392"/>
                    <a:pt x="1051434" y="216567"/>
                    <a:pt x="1051434" y="226657"/>
                  </a:cubicBezTo>
                  <a:cubicBezTo>
                    <a:pt x="1051434" y="236747"/>
                    <a:pt x="1059625" y="244921"/>
                    <a:pt x="1069722" y="244921"/>
                  </a:cubicBezTo>
                  <a:cubicBezTo>
                    <a:pt x="1079818" y="244921"/>
                    <a:pt x="1088010" y="236747"/>
                    <a:pt x="1088010" y="226657"/>
                  </a:cubicBezTo>
                  <a:cubicBezTo>
                    <a:pt x="1088010" y="216567"/>
                    <a:pt x="1079818" y="208392"/>
                    <a:pt x="1069722" y="208392"/>
                  </a:cubicBezTo>
                  <a:cubicBezTo>
                    <a:pt x="1069722" y="208392"/>
                    <a:pt x="1069658" y="208392"/>
                    <a:pt x="1069658" y="208392"/>
                  </a:cubicBezTo>
                  <a:close/>
                  <a:moveTo>
                    <a:pt x="1252601" y="25748"/>
                  </a:moveTo>
                  <a:cubicBezTo>
                    <a:pt x="1242505" y="25748"/>
                    <a:pt x="1234313" y="33922"/>
                    <a:pt x="1234313" y="44012"/>
                  </a:cubicBezTo>
                  <a:cubicBezTo>
                    <a:pt x="1234313" y="54102"/>
                    <a:pt x="1242505" y="62277"/>
                    <a:pt x="1252601" y="62277"/>
                  </a:cubicBezTo>
                  <a:cubicBezTo>
                    <a:pt x="1262698" y="62277"/>
                    <a:pt x="1270889" y="54102"/>
                    <a:pt x="1270889" y="44012"/>
                  </a:cubicBezTo>
                  <a:cubicBezTo>
                    <a:pt x="1270762" y="33973"/>
                    <a:pt x="1262571" y="25900"/>
                    <a:pt x="1252538" y="25938"/>
                  </a:cubicBezTo>
                  <a:close/>
                  <a:moveTo>
                    <a:pt x="1252601" y="117070"/>
                  </a:moveTo>
                  <a:cubicBezTo>
                    <a:pt x="1242505" y="117070"/>
                    <a:pt x="1234313" y="125245"/>
                    <a:pt x="1234313" y="135335"/>
                  </a:cubicBezTo>
                  <a:cubicBezTo>
                    <a:pt x="1234313" y="145424"/>
                    <a:pt x="1242505" y="153599"/>
                    <a:pt x="1252601" y="153599"/>
                  </a:cubicBezTo>
                  <a:cubicBezTo>
                    <a:pt x="1255396" y="153574"/>
                    <a:pt x="1258189" y="152901"/>
                    <a:pt x="1260729" y="151633"/>
                  </a:cubicBezTo>
                  <a:cubicBezTo>
                    <a:pt x="1263904" y="144847"/>
                    <a:pt x="1267079" y="138062"/>
                    <a:pt x="1270318" y="131149"/>
                  </a:cubicBezTo>
                  <a:cubicBezTo>
                    <a:pt x="1268413" y="122879"/>
                    <a:pt x="1261047" y="117032"/>
                    <a:pt x="1252538" y="117070"/>
                  </a:cubicBezTo>
                  <a:close/>
                  <a:moveTo>
                    <a:pt x="1280224" y="0"/>
                  </a:moveTo>
                  <a:cubicBezTo>
                    <a:pt x="1281050" y="9982"/>
                    <a:pt x="1289812" y="17396"/>
                    <a:pt x="1299846" y="16558"/>
                  </a:cubicBezTo>
                  <a:cubicBezTo>
                    <a:pt x="1308672" y="15816"/>
                    <a:pt x="1315657" y="8821"/>
                    <a:pt x="1316419" y="0"/>
                  </a:cubicBezTo>
                  <a:close/>
                  <a:moveTo>
                    <a:pt x="1115124" y="345376"/>
                  </a:moveTo>
                  <a:cubicBezTo>
                    <a:pt x="1105027" y="345376"/>
                    <a:pt x="1096836" y="353551"/>
                    <a:pt x="1096836" y="363640"/>
                  </a:cubicBezTo>
                  <a:cubicBezTo>
                    <a:pt x="1096836" y="373730"/>
                    <a:pt x="1105027" y="381905"/>
                    <a:pt x="1115124" y="381905"/>
                  </a:cubicBezTo>
                  <a:cubicBezTo>
                    <a:pt x="1125221" y="381905"/>
                    <a:pt x="1133412" y="373730"/>
                    <a:pt x="1133412" y="363640"/>
                  </a:cubicBezTo>
                  <a:cubicBezTo>
                    <a:pt x="1133412" y="353652"/>
                    <a:pt x="1125411" y="345515"/>
                    <a:pt x="1115378" y="345376"/>
                  </a:cubicBezTo>
                  <a:close/>
                  <a:moveTo>
                    <a:pt x="1115124" y="254054"/>
                  </a:moveTo>
                  <a:cubicBezTo>
                    <a:pt x="1105027" y="254054"/>
                    <a:pt x="1096836" y="262228"/>
                    <a:pt x="1096836" y="272318"/>
                  </a:cubicBezTo>
                  <a:cubicBezTo>
                    <a:pt x="1096836" y="282408"/>
                    <a:pt x="1105027" y="290583"/>
                    <a:pt x="1115124" y="290583"/>
                  </a:cubicBezTo>
                  <a:cubicBezTo>
                    <a:pt x="1125221" y="290583"/>
                    <a:pt x="1133412" y="282408"/>
                    <a:pt x="1133412" y="272318"/>
                  </a:cubicBezTo>
                  <a:cubicBezTo>
                    <a:pt x="1133285" y="262406"/>
                    <a:pt x="1125284" y="254383"/>
                    <a:pt x="1115378" y="254244"/>
                  </a:cubicBezTo>
                  <a:close/>
                  <a:moveTo>
                    <a:pt x="1069404" y="25748"/>
                  </a:moveTo>
                  <a:cubicBezTo>
                    <a:pt x="1059307" y="25748"/>
                    <a:pt x="1051116" y="33922"/>
                    <a:pt x="1051116" y="44012"/>
                  </a:cubicBezTo>
                  <a:cubicBezTo>
                    <a:pt x="1051116" y="54102"/>
                    <a:pt x="1059307" y="62277"/>
                    <a:pt x="1069404" y="62277"/>
                  </a:cubicBezTo>
                  <a:cubicBezTo>
                    <a:pt x="1079500" y="62277"/>
                    <a:pt x="1087692" y="54102"/>
                    <a:pt x="1087692" y="44012"/>
                  </a:cubicBezTo>
                  <a:cubicBezTo>
                    <a:pt x="1087565" y="34100"/>
                    <a:pt x="1079564" y="26078"/>
                    <a:pt x="1069658" y="25938"/>
                  </a:cubicBezTo>
                  <a:close/>
                  <a:moveTo>
                    <a:pt x="1069404" y="117070"/>
                  </a:moveTo>
                  <a:cubicBezTo>
                    <a:pt x="1059307" y="117070"/>
                    <a:pt x="1051116" y="125245"/>
                    <a:pt x="1051116" y="135335"/>
                  </a:cubicBezTo>
                  <a:cubicBezTo>
                    <a:pt x="1051116" y="145424"/>
                    <a:pt x="1059307" y="153599"/>
                    <a:pt x="1069404" y="153599"/>
                  </a:cubicBezTo>
                  <a:cubicBezTo>
                    <a:pt x="1079500" y="153599"/>
                    <a:pt x="1087692" y="145424"/>
                    <a:pt x="1087692" y="135335"/>
                  </a:cubicBezTo>
                  <a:cubicBezTo>
                    <a:pt x="1087692" y="125346"/>
                    <a:pt x="1079627" y="117210"/>
                    <a:pt x="1069658" y="117070"/>
                  </a:cubicBezTo>
                  <a:close/>
                  <a:moveTo>
                    <a:pt x="1160844" y="299715"/>
                  </a:moveTo>
                  <a:cubicBezTo>
                    <a:pt x="1150748" y="299715"/>
                    <a:pt x="1142556" y="307890"/>
                    <a:pt x="1142556" y="317979"/>
                  </a:cubicBezTo>
                  <a:cubicBezTo>
                    <a:pt x="1142556" y="328069"/>
                    <a:pt x="1150748" y="336244"/>
                    <a:pt x="1160844" y="336244"/>
                  </a:cubicBezTo>
                  <a:lnTo>
                    <a:pt x="1162495" y="336244"/>
                  </a:lnTo>
                  <a:cubicBezTo>
                    <a:pt x="1167512" y="327790"/>
                    <a:pt x="1172528" y="319330"/>
                    <a:pt x="1177544" y="310876"/>
                  </a:cubicBezTo>
                  <a:cubicBezTo>
                    <a:pt x="1174750" y="304255"/>
                    <a:pt x="1168274" y="299892"/>
                    <a:pt x="1161098" y="299715"/>
                  </a:cubicBezTo>
                  <a:close/>
                  <a:moveTo>
                    <a:pt x="1160844" y="208392"/>
                  </a:moveTo>
                  <a:cubicBezTo>
                    <a:pt x="1150748" y="208392"/>
                    <a:pt x="1142556" y="216567"/>
                    <a:pt x="1142556" y="226657"/>
                  </a:cubicBezTo>
                  <a:cubicBezTo>
                    <a:pt x="1142556" y="236747"/>
                    <a:pt x="1150748" y="244921"/>
                    <a:pt x="1160844" y="244921"/>
                  </a:cubicBezTo>
                  <a:cubicBezTo>
                    <a:pt x="1170940" y="244921"/>
                    <a:pt x="1179132" y="236747"/>
                    <a:pt x="1179132" y="226657"/>
                  </a:cubicBezTo>
                  <a:cubicBezTo>
                    <a:pt x="1179132" y="216669"/>
                    <a:pt x="1171067" y="208532"/>
                    <a:pt x="1161098" y="208392"/>
                  </a:cubicBezTo>
                  <a:close/>
                  <a:moveTo>
                    <a:pt x="1115124" y="162731"/>
                  </a:moveTo>
                  <a:cubicBezTo>
                    <a:pt x="1105027" y="162731"/>
                    <a:pt x="1096836" y="170906"/>
                    <a:pt x="1096836" y="180996"/>
                  </a:cubicBezTo>
                  <a:cubicBezTo>
                    <a:pt x="1096836" y="191086"/>
                    <a:pt x="1105027" y="199260"/>
                    <a:pt x="1115124" y="199260"/>
                  </a:cubicBezTo>
                  <a:cubicBezTo>
                    <a:pt x="1125221" y="199260"/>
                    <a:pt x="1133412" y="191086"/>
                    <a:pt x="1133412" y="180996"/>
                  </a:cubicBezTo>
                  <a:cubicBezTo>
                    <a:pt x="1133412" y="171007"/>
                    <a:pt x="1125411" y="162871"/>
                    <a:pt x="1115378" y="162731"/>
                  </a:cubicBezTo>
                  <a:close/>
                  <a:moveTo>
                    <a:pt x="1115124" y="71409"/>
                  </a:moveTo>
                  <a:cubicBezTo>
                    <a:pt x="1105027" y="71409"/>
                    <a:pt x="1096836" y="79584"/>
                    <a:pt x="1096836" y="89673"/>
                  </a:cubicBezTo>
                  <a:cubicBezTo>
                    <a:pt x="1096836" y="99763"/>
                    <a:pt x="1105027" y="107938"/>
                    <a:pt x="1115124" y="107938"/>
                  </a:cubicBezTo>
                  <a:cubicBezTo>
                    <a:pt x="1125221" y="107938"/>
                    <a:pt x="1133412" y="99763"/>
                    <a:pt x="1133412" y="89673"/>
                  </a:cubicBezTo>
                  <a:cubicBezTo>
                    <a:pt x="1133412" y="79685"/>
                    <a:pt x="1125411" y="71548"/>
                    <a:pt x="1115378" y="71409"/>
                  </a:cubicBezTo>
                  <a:close/>
                  <a:moveTo>
                    <a:pt x="1160844" y="117070"/>
                  </a:moveTo>
                  <a:cubicBezTo>
                    <a:pt x="1150748" y="117070"/>
                    <a:pt x="1142556" y="125245"/>
                    <a:pt x="1142556" y="135335"/>
                  </a:cubicBezTo>
                  <a:cubicBezTo>
                    <a:pt x="1142556" y="145424"/>
                    <a:pt x="1150748" y="153599"/>
                    <a:pt x="1160844" y="153599"/>
                  </a:cubicBezTo>
                  <a:cubicBezTo>
                    <a:pt x="1170940" y="153599"/>
                    <a:pt x="1179132" y="145424"/>
                    <a:pt x="1179132" y="135335"/>
                  </a:cubicBezTo>
                  <a:cubicBezTo>
                    <a:pt x="1179132" y="125346"/>
                    <a:pt x="1171067" y="117210"/>
                    <a:pt x="1161098" y="117070"/>
                  </a:cubicBezTo>
                  <a:close/>
                  <a:moveTo>
                    <a:pt x="749364" y="619343"/>
                  </a:moveTo>
                  <a:cubicBezTo>
                    <a:pt x="739267" y="619343"/>
                    <a:pt x="731076" y="627518"/>
                    <a:pt x="731076" y="637607"/>
                  </a:cubicBezTo>
                  <a:cubicBezTo>
                    <a:pt x="731076" y="640747"/>
                    <a:pt x="731965" y="643822"/>
                    <a:pt x="733489" y="646549"/>
                  </a:cubicBezTo>
                  <a:cubicBezTo>
                    <a:pt x="743776" y="647057"/>
                    <a:pt x="754190" y="647310"/>
                    <a:pt x="764794" y="647374"/>
                  </a:cubicBezTo>
                  <a:cubicBezTo>
                    <a:pt x="770192" y="638850"/>
                    <a:pt x="767652" y="627568"/>
                    <a:pt x="759143" y="622171"/>
                  </a:cubicBezTo>
                  <a:cubicBezTo>
                    <a:pt x="756222" y="620326"/>
                    <a:pt x="752793" y="619349"/>
                    <a:pt x="749364" y="619343"/>
                  </a:cubicBezTo>
                  <a:close/>
                  <a:moveTo>
                    <a:pt x="749364" y="436698"/>
                  </a:moveTo>
                  <a:cubicBezTo>
                    <a:pt x="739267" y="436698"/>
                    <a:pt x="731076" y="444873"/>
                    <a:pt x="731076" y="454963"/>
                  </a:cubicBezTo>
                  <a:cubicBezTo>
                    <a:pt x="731076" y="465053"/>
                    <a:pt x="739267" y="473227"/>
                    <a:pt x="749364" y="473227"/>
                  </a:cubicBezTo>
                  <a:cubicBezTo>
                    <a:pt x="759461" y="473227"/>
                    <a:pt x="767652" y="465053"/>
                    <a:pt x="767652" y="454963"/>
                  </a:cubicBezTo>
                  <a:cubicBezTo>
                    <a:pt x="767652" y="444974"/>
                    <a:pt x="759587" y="436838"/>
                    <a:pt x="749618" y="436698"/>
                  </a:cubicBezTo>
                  <a:close/>
                  <a:moveTo>
                    <a:pt x="749364" y="528021"/>
                  </a:moveTo>
                  <a:cubicBezTo>
                    <a:pt x="739204" y="527983"/>
                    <a:pt x="731012" y="536164"/>
                    <a:pt x="730949" y="546285"/>
                  </a:cubicBezTo>
                  <a:cubicBezTo>
                    <a:pt x="730886" y="556407"/>
                    <a:pt x="739077" y="564638"/>
                    <a:pt x="749237" y="564676"/>
                  </a:cubicBezTo>
                  <a:cubicBezTo>
                    <a:pt x="759397" y="564714"/>
                    <a:pt x="767588" y="556533"/>
                    <a:pt x="767652" y="546412"/>
                  </a:cubicBezTo>
                  <a:cubicBezTo>
                    <a:pt x="767652" y="546367"/>
                    <a:pt x="767652" y="546330"/>
                    <a:pt x="767652" y="546285"/>
                  </a:cubicBezTo>
                  <a:cubicBezTo>
                    <a:pt x="767652" y="536297"/>
                    <a:pt x="759587" y="528160"/>
                    <a:pt x="749618" y="528021"/>
                  </a:cubicBezTo>
                  <a:close/>
                  <a:moveTo>
                    <a:pt x="703644" y="25748"/>
                  </a:moveTo>
                  <a:cubicBezTo>
                    <a:pt x="693548" y="25748"/>
                    <a:pt x="685356" y="33922"/>
                    <a:pt x="685356" y="44012"/>
                  </a:cubicBezTo>
                  <a:cubicBezTo>
                    <a:pt x="685356" y="54102"/>
                    <a:pt x="693548" y="62277"/>
                    <a:pt x="703644" y="62277"/>
                  </a:cubicBezTo>
                  <a:cubicBezTo>
                    <a:pt x="713740" y="62277"/>
                    <a:pt x="721932" y="54102"/>
                    <a:pt x="721932" y="44012"/>
                  </a:cubicBezTo>
                  <a:cubicBezTo>
                    <a:pt x="721805" y="34100"/>
                    <a:pt x="713804" y="26078"/>
                    <a:pt x="703898" y="25938"/>
                  </a:cubicBezTo>
                  <a:close/>
                  <a:moveTo>
                    <a:pt x="749364" y="162731"/>
                  </a:moveTo>
                  <a:cubicBezTo>
                    <a:pt x="739267" y="162731"/>
                    <a:pt x="731076" y="170906"/>
                    <a:pt x="731076" y="180996"/>
                  </a:cubicBezTo>
                  <a:cubicBezTo>
                    <a:pt x="731076" y="191086"/>
                    <a:pt x="739267" y="199260"/>
                    <a:pt x="749364" y="199260"/>
                  </a:cubicBezTo>
                  <a:cubicBezTo>
                    <a:pt x="759461" y="199260"/>
                    <a:pt x="767652" y="191086"/>
                    <a:pt x="767652" y="180996"/>
                  </a:cubicBezTo>
                  <a:cubicBezTo>
                    <a:pt x="767652" y="171007"/>
                    <a:pt x="759587" y="162871"/>
                    <a:pt x="749618" y="162731"/>
                  </a:cubicBezTo>
                  <a:close/>
                  <a:moveTo>
                    <a:pt x="749364" y="345376"/>
                  </a:moveTo>
                  <a:cubicBezTo>
                    <a:pt x="739267" y="345376"/>
                    <a:pt x="731076" y="353551"/>
                    <a:pt x="731076" y="363640"/>
                  </a:cubicBezTo>
                  <a:cubicBezTo>
                    <a:pt x="731076" y="373730"/>
                    <a:pt x="739267" y="381905"/>
                    <a:pt x="749364" y="381905"/>
                  </a:cubicBezTo>
                  <a:cubicBezTo>
                    <a:pt x="759461" y="381905"/>
                    <a:pt x="767652" y="373730"/>
                    <a:pt x="767652" y="363640"/>
                  </a:cubicBezTo>
                  <a:cubicBezTo>
                    <a:pt x="767652" y="353652"/>
                    <a:pt x="759587" y="345515"/>
                    <a:pt x="749618" y="345376"/>
                  </a:cubicBezTo>
                  <a:close/>
                  <a:moveTo>
                    <a:pt x="749364" y="71409"/>
                  </a:moveTo>
                  <a:cubicBezTo>
                    <a:pt x="739267" y="71409"/>
                    <a:pt x="731076" y="79584"/>
                    <a:pt x="731076" y="89673"/>
                  </a:cubicBezTo>
                  <a:cubicBezTo>
                    <a:pt x="731076" y="99763"/>
                    <a:pt x="739267" y="107938"/>
                    <a:pt x="749364" y="107938"/>
                  </a:cubicBezTo>
                  <a:cubicBezTo>
                    <a:pt x="759461" y="107938"/>
                    <a:pt x="767652" y="99763"/>
                    <a:pt x="767652" y="89673"/>
                  </a:cubicBezTo>
                  <a:cubicBezTo>
                    <a:pt x="767652" y="79685"/>
                    <a:pt x="759587" y="71548"/>
                    <a:pt x="749618" y="71409"/>
                  </a:cubicBezTo>
                  <a:close/>
                  <a:moveTo>
                    <a:pt x="703644" y="117070"/>
                  </a:moveTo>
                  <a:cubicBezTo>
                    <a:pt x="693548" y="117070"/>
                    <a:pt x="685356" y="125245"/>
                    <a:pt x="685356" y="135335"/>
                  </a:cubicBezTo>
                  <a:cubicBezTo>
                    <a:pt x="685356" y="145424"/>
                    <a:pt x="693548" y="153599"/>
                    <a:pt x="703644" y="153599"/>
                  </a:cubicBezTo>
                  <a:cubicBezTo>
                    <a:pt x="713740" y="153599"/>
                    <a:pt x="721932" y="145424"/>
                    <a:pt x="721932" y="135335"/>
                  </a:cubicBezTo>
                  <a:cubicBezTo>
                    <a:pt x="721932" y="125346"/>
                    <a:pt x="713867" y="117210"/>
                    <a:pt x="703898" y="117070"/>
                  </a:cubicBezTo>
                  <a:close/>
                  <a:moveTo>
                    <a:pt x="749364" y="254054"/>
                  </a:moveTo>
                  <a:cubicBezTo>
                    <a:pt x="739267" y="254054"/>
                    <a:pt x="731076" y="262228"/>
                    <a:pt x="731076" y="272318"/>
                  </a:cubicBezTo>
                  <a:cubicBezTo>
                    <a:pt x="731076" y="282408"/>
                    <a:pt x="739267" y="290583"/>
                    <a:pt x="749364" y="290583"/>
                  </a:cubicBezTo>
                  <a:cubicBezTo>
                    <a:pt x="759461" y="290583"/>
                    <a:pt x="767652" y="282408"/>
                    <a:pt x="767652" y="272318"/>
                  </a:cubicBezTo>
                  <a:cubicBezTo>
                    <a:pt x="767525" y="262406"/>
                    <a:pt x="759524" y="254383"/>
                    <a:pt x="749618" y="254244"/>
                  </a:cubicBezTo>
                  <a:close/>
                  <a:moveTo>
                    <a:pt x="703644" y="482359"/>
                  </a:moveTo>
                  <a:cubicBezTo>
                    <a:pt x="693548" y="482359"/>
                    <a:pt x="685356" y="490534"/>
                    <a:pt x="685356" y="500624"/>
                  </a:cubicBezTo>
                  <a:cubicBezTo>
                    <a:pt x="685356" y="510714"/>
                    <a:pt x="693548" y="518888"/>
                    <a:pt x="703644" y="518888"/>
                  </a:cubicBezTo>
                  <a:cubicBezTo>
                    <a:pt x="713740" y="518888"/>
                    <a:pt x="721932" y="510714"/>
                    <a:pt x="721932" y="500624"/>
                  </a:cubicBezTo>
                  <a:cubicBezTo>
                    <a:pt x="721805" y="490712"/>
                    <a:pt x="713804" y="482689"/>
                    <a:pt x="703898" y="482550"/>
                  </a:cubicBezTo>
                  <a:close/>
                  <a:moveTo>
                    <a:pt x="657924" y="71409"/>
                  </a:moveTo>
                  <a:cubicBezTo>
                    <a:pt x="647827" y="71409"/>
                    <a:pt x="639636" y="79584"/>
                    <a:pt x="639636" y="89673"/>
                  </a:cubicBezTo>
                  <a:cubicBezTo>
                    <a:pt x="639636" y="99763"/>
                    <a:pt x="647827" y="107938"/>
                    <a:pt x="657924" y="107938"/>
                  </a:cubicBezTo>
                  <a:cubicBezTo>
                    <a:pt x="668020" y="107938"/>
                    <a:pt x="676212" y="99763"/>
                    <a:pt x="676212" y="89673"/>
                  </a:cubicBezTo>
                  <a:cubicBezTo>
                    <a:pt x="676212" y="79685"/>
                    <a:pt x="668211" y="71548"/>
                    <a:pt x="658178" y="71409"/>
                  </a:cubicBezTo>
                  <a:close/>
                  <a:moveTo>
                    <a:pt x="886524" y="117070"/>
                  </a:moveTo>
                  <a:cubicBezTo>
                    <a:pt x="876427" y="117070"/>
                    <a:pt x="868236" y="125245"/>
                    <a:pt x="868236" y="135335"/>
                  </a:cubicBezTo>
                  <a:cubicBezTo>
                    <a:pt x="868236" y="145424"/>
                    <a:pt x="876427" y="153599"/>
                    <a:pt x="886524" y="153599"/>
                  </a:cubicBezTo>
                  <a:cubicBezTo>
                    <a:pt x="896620" y="153599"/>
                    <a:pt x="904812" y="145424"/>
                    <a:pt x="904812" y="135335"/>
                  </a:cubicBezTo>
                  <a:cubicBezTo>
                    <a:pt x="904812" y="125346"/>
                    <a:pt x="896811" y="117210"/>
                    <a:pt x="886778" y="117070"/>
                  </a:cubicBezTo>
                  <a:close/>
                  <a:moveTo>
                    <a:pt x="657924" y="162731"/>
                  </a:moveTo>
                  <a:cubicBezTo>
                    <a:pt x="647827" y="162731"/>
                    <a:pt x="639636" y="170906"/>
                    <a:pt x="639636" y="180996"/>
                  </a:cubicBezTo>
                  <a:cubicBezTo>
                    <a:pt x="639636" y="191086"/>
                    <a:pt x="647827" y="199260"/>
                    <a:pt x="657924" y="199260"/>
                  </a:cubicBezTo>
                  <a:cubicBezTo>
                    <a:pt x="668020" y="199260"/>
                    <a:pt x="676212" y="191086"/>
                    <a:pt x="676212" y="180996"/>
                  </a:cubicBezTo>
                  <a:cubicBezTo>
                    <a:pt x="676212" y="171007"/>
                    <a:pt x="668211" y="162871"/>
                    <a:pt x="658178" y="162731"/>
                  </a:cubicBezTo>
                  <a:close/>
                  <a:moveTo>
                    <a:pt x="657924" y="345376"/>
                  </a:moveTo>
                  <a:cubicBezTo>
                    <a:pt x="647827" y="345376"/>
                    <a:pt x="639636" y="353551"/>
                    <a:pt x="639636" y="363640"/>
                  </a:cubicBezTo>
                  <a:cubicBezTo>
                    <a:pt x="639636" y="373730"/>
                    <a:pt x="647827" y="381905"/>
                    <a:pt x="657924" y="381905"/>
                  </a:cubicBezTo>
                  <a:cubicBezTo>
                    <a:pt x="668020" y="381905"/>
                    <a:pt x="676212" y="373730"/>
                    <a:pt x="676212" y="363640"/>
                  </a:cubicBezTo>
                  <a:cubicBezTo>
                    <a:pt x="676212" y="353652"/>
                    <a:pt x="668211" y="345515"/>
                    <a:pt x="658178" y="345376"/>
                  </a:cubicBezTo>
                  <a:close/>
                  <a:moveTo>
                    <a:pt x="703644" y="391037"/>
                  </a:moveTo>
                  <a:cubicBezTo>
                    <a:pt x="693548" y="391037"/>
                    <a:pt x="685356" y="399212"/>
                    <a:pt x="685356" y="409302"/>
                  </a:cubicBezTo>
                  <a:cubicBezTo>
                    <a:pt x="685356" y="419391"/>
                    <a:pt x="693548" y="427566"/>
                    <a:pt x="703644" y="427566"/>
                  </a:cubicBezTo>
                  <a:cubicBezTo>
                    <a:pt x="713740" y="427566"/>
                    <a:pt x="721932" y="419391"/>
                    <a:pt x="721932" y="409302"/>
                  </a:cubicBezTo>
                  <a:cubicBezTo>
                    <a:pt x="721932" y="399313"/>
                    <a:pt x="713867" y="391177"/>
                    <a:pt x="703898" y="391037"/>
                  </a:cubicBezTo>
                  <a:close/>
                  <a:moveTo>
                    <a:pt x="703644" y="573682"/>
                  </a:moveTo>
                  <a:cubicBezTo>
                    <a:pt x="693548" y="573682"/>
                    <a:pt x="685356" y="581856"/>
                    <a:pt x="685356" y="591946"/>
                  </a:cubicBezTo>
                  <a:cubicBezTo>
                    <a:pt x="685356" y="602036"/>
                    <a:pt x="693548" y="610211"/>
                    <a:pt x="703644" y="610211"/>
                  </a:cubicBezTo>
                  <a:cubicBezTo>
                    <a:pt x="713740" y="610211"/>
                    <a:pt x="721932" y="602036"/>
                    <a:pt x="721932" y="591946"/>
                  </a:cubicBezTo>
                  <a:cubicBezTo>
                    <a:pt x="721932" y="581958"/>
                    <a:pt x="713867" y="573821"/>
                    <a:pt x="703898" y="573682"/>
                  </a:cubicBezTo>
                  <a:close/>
                  <a:moveTo>
                    <a:pt x="703644" y="208392"/>
                  </a:moveTo>
                  <a:cubicBezTo>
                    <a:pt x="693548" y="208392"/>
                    <a:pt x="685356" y="216567"/>
                    <a:pt x="685356" y="226657"/>
                  </a:cubicBezTo>
                  <a:cubicBezTo>
                    <a:pt x="685356" y="236747"/>
                    <a:pt x="693548" y="244921"/>
                    <a:pt x="703644" y="244921"/>
                  </a:cubicBezTo>
                  <a:cubicBezTo>
                    <a:pt x="713740" y="244921"/>
                    <a:pt x="721932" y="236747"/>
                    <a:pt x="721932" y="226657"/>
                  </a:cubicBezTo>
                  <a:cubicBezTo>
                    <a:pt x="721932" y="216669"/>
                    <a:pt x="713867" y="208532"/>
                    <a:pt x="703898" y="208392"/>
                  </a:cubicBezTo>
                  <a:close/>
                  <a:moveTo>
                    <a:pt x="703644" y="299715"/>
                  </a:moveTo>
                  <a:cubicBezTo>
                    <a:pt x="693548" y="299715"/>
                    <a:pt x="685356" y="307890"/>
                    <a:pt x="685356" y="317979"/>
                  </a:cubicBezTo>
                  <a:cubicBezTo>
                    <a:pt x="685356" y="328069"/>
                    <a:pt x="693548" y="336244"/>
                    <a:pt x="703644" y="336244"/>
                  </a:cubicBezTo>
                  <a:cubicBezTo>
                    <a:pt x="713740" y="336244"/>
                    <a:pt x="721932" y="328069"/>
                    <a:pt x="721932" y="317979"/>
                  </a:cubicBezTo>
                  <a:cubicBezTo>
                    <a:pt x="721932" y="307991"/>
                    <a:pt x="713867" y="299854"/>
                    <a:pt x="703898" y="299715"/>
                  </a:cubicBezTo>
                  <a:close/>
                  <a:moveTo>
                    <a:pt x="795084" y="573682"/>
                  </a:moveTo>
                  <a:cubicBezTo>
                    <a:pt x="784987" y="573682"/>
                    <a:pt x="776796" y="581856"/>
                    <a:pt x="776796" y="591946"/>
                  </a:cubicBezTo>
                  <a:cubicBezTo>
                    <a:pt x="776796" y="602036"/>
                    <a:pt x="784987" y="610211"/>
                    <a:pt x="795084" y="610211"/>
                  </a:cubicBezTo>
                  <a:cubicBezTo>
                    <a:pt x="805180" y="610211"/>
                    <a:pt x="813372" y="602036"/>
                    <a:pt x="813372" y="591946"/>
                  </a:cubicBezTo>
                  <a:cubicBezTo>
                    <a:pt x="813372" y="581958"/>
                    <a:pt x="805371" y="573821"/>
                    <a:pt x="795338" y="573682"/>
                  </a:cubicBezTo>
                  <a:close/>
                  <a:moveTo>
                    <a:pt x="657924" y="254054"/>
                  </a:moveTo>
                  <a:cubicBezTo>
                    <a:pt x="647827" y="254054"/>
                    <a:pt x="639636" y="262228"/>
                    <a:pt x="639636" y="272318"/>
                  </a:cubicBezTo>
                  <a:cubicBezTo>
                    <a:pt x="639636" y="282408"/>
                    <a:pt x="647827" y="290583"/>
                    <a:pt x="657924" y="290583"/>
                  </a:cubicBezTo>
                  <a:cubicBezTo>
                    <a:pt x="668020" y="290583"/>
                    <a:pt x="676212" y="282408"/>
                    <a:pt x="676212" y="272318"/>
                  </a:cubicBezTo>
                  <a:cubicBezTo>
                    <a:pt x="676085" y="262406"/>
                    <a:pt x="668084" y="254383"/>
                    <a:pt x="658178" y="254244"/>
                  </a:cubicBezTo>
                  <a:close/>
                  <a:moveTo>
                    <a:pt x="840804" y="162731"/>
                  </a:moveTo>
                  <a:cubicBezTo>
                    <a:pt x="830707" y="162731"/>
                    <a:pt x="822516" y="170906"/>
                    <a:pt x="822516" y="180996"/>
                  </a:cubicBezTo>
                  <a:cubicBezTo>
                    <a:pt x="822516" y="191086"/>
                    <a:pt x="830707" y="199260"/>
                    <a:pt x="840804" y="199260"/>
                  </a:cubicBezTo>
                  <a:cubicBezTo>
                    <a:pt x="850900" y="199260"/>
                    <a:pt x="859092" y="191086"/>
                    <a:pt x="859092" y="180996"/>
                  </a:cubicBezTo>
                  <a:cubicBezTo>
                    <a:pt x="859092" y="171007"/>
                    <a:pt x="851027" y="162871"/>
                    <a:pt x="841058" y="162731"/>
                  </a:cubicBezTo>
                  <a:close/>
                  <a:moveTo>
                    <a:pt x="840804" y="71409"/>
                  </a:moveTo>
                  <a:cubicBezTo>
                    <a:pt x="830707" y="71409"/>
                    <a:pt x="822516" y="79584"/>
                    <a:pt x="822516" y="89673"/>
                  </a:cubicBezTo>
                  <a:cubicBezTo>
                    <a:pt x="822516" y="99763"/>
                    <a:pt x="830707" y="107938"/>
                    <a:pt x="840804" y="107938"/>
                  </a:cubicBezTo>
                  <a:cubicBezTo>
                    <a:pt x="850900" y="107938"/>
                    <a:pt x="859092" y="99763"/>
                    <a:pt x="859092" y="89673"/>
                  </a:cubicBezTo>
                  <a:cubicBezTo>
                    <a:pt x="859092" y="79685"/>
                    <a:pt x="851027" y="71548"/>
                    <a:pt x="841058" y="71409"/>
                  </a:cubicBezTo>
                  <a:close/>
                  <a:moveTo>
                    <a:pt x="840804" y="345376"/>
                  </a:moveTo>
                  <a:cubicBezTo>
                    <a:pt x="830707" y="345376"/>
                    <a:pt x="822516" y="353551"/>
                    <a:pt x="822516" y="363640"/>
                  </a:cubicBezTo>
                  <a:cubicBezTo>
                    <a:pt x="822516" y="373730"/>
                    <a:pt x="830707" y="381905"/>
                    <a:pt x="840804" y="381905"/>
                  </a:cubicBezTo>
                  <a:cubicBezTo>
                    <a:pt x="850900" y="381905"/>
                    <a:pt x="859092" y="373730"/>
                    <a:pt x="859092" y="363640"/>
                  </a:cubicBezTo>
                  <a:cubicBezTo>
                    <a:pt x="859092" y="353652"/>
                    <a:pt x="851027" y="345515"/>
                    <a:pt x="841058" y="345376"/>
                  </a:cubicBezTo>
                  <a:close/>
                  <a:moveTo>
                    <a:pt x="886524" y="573682"/>
                  </a:moveTo>
                  <a:cubicBezTo>
                    <a:pt x="876427" y="573682"/>
                    <a:pt x="868236" y="581856"/>
                    <a:pt x="868236" y="591946"/>
                  </a:cubicBezTo>
                  <a:cubicBezTo>
                    <a:pt x="868236" y="602036"/>
                    <a:pt x="876427" y="610211"/>
                    <a:pt x="886524" y="610211"/>
                  </a:cubicBezTo>
                  <a:cubicBezTo>
                    <a:pt x="896620" y="610211"/>
                    <a:pt x="904812" y="602036"/>
                    <a:pt x="904812" y="591946"/>
                  </a:cubicBezTo>
                  <a:cubicBezTo>
                    <a:pt x="904812" y="581958"/>
                    <a:pt x="896811" y="573821"/>
                    <a:pt x="886778" y="573682"/>
                  </a:cubicBezTo>
                  <a:close/>
                  <a:moveTo>
                    <a:pt x="840804" y="254054"/>
                  </a:moveTo>
                  <a:cubicBezTo>
                    <a:pt x="830707" y="254054"/>
                    <a:pt x="822516" y="262228"/>
                    <a:pt x="822516" y="272318"/>
                  </a:cubicBezTo>
                  <a:cubicBezTo>
                    <a:pt x="822516" y="282408"/>
                    <a:pt x="830707" y="290583"/>
                    <a:pt x="840804" y="290583"/>
                  </a:cubicBezTo>
                  <a:cubicBezTo>
                    <a:pt x="850900" y="290583"/>
                    <a:pt x="859092" y="282408"/>
                    <a:pt x="859092" y="272318"/>
                  </a:cubicBezTo>
                  <a:cubicBezTo>
                    <a:pt x="858965" y="262406"/>
                    <a:pt x="850964" y="254383"/>
                    <a:pt x="841058" y="254244"/>
                  </a:cubicBezTo>
                  <a:close/>
                  <a:moveTo>
                    <a:pt x="886524" y="208392"/>
                  </a:moveTo>
                  <a:cubicBezTo>
                    <a:pt x="876427" y="208392"/>
                    <a:pt x="868236" y="216567"/>
                    <a:pt x="868236" y="226657"/>
                  </a:cubicBezTo>
                  <a:cubicBezTo>
                    <a:pt x="868236" y="236747"/>
                    <a:pt x="876427" y="244921"/>
                    <a:pt x="886524" y="244921"/>
                  </a:cubicBezTo>
                  <a:cubicBezTo>
                    <a:pt x="896620" y="244921"/>
                    <a:pt x="904812" y="236747"/>
                    <a:pt x="904812" y="226657"/>
                  </a:cubicBezTo>
                  <a:cubicBezTo>
                    <a:pt x="904812" y="216669"/>
                    <a:pt x="896811" y="208532"/>
                    <a:pt x="886778" y="208392"/>
                  </a:cubicBezTo>
                  <a:close/>
                  <a:moveTo>
                    <a:pt x="886524" y="299715"/>
                  </a:moveTo>
                  <a:cubicBezTo>
                    <a:pt x="876427" y="299715"/>
                    <a:pt x="868236" y="307890"/>
                    <a:pt x="868236" y="317979"/>
                  </a:cubicBezTo>
                  <a:cubicBezTo>
                    <a:pt x="868236" y="328069"/>
                    <a:pt x="876427" y="336244"/>
                    <a:pt x="886524" y="336244"/>
                  </a:cubicBezTo>
                  <a:cubicBezTo>
                    <a:pt x="896620" y="336244"/>
                    <a:pt x="904812" y="328069"/>
                    <a:pt x="904812" y="317979"/>
                  </a:cubicBezTo>
                  <a:cubicBezTo>
                    <a:pt x="904812" y="307991"/>
                    <a:pt x="896811" y="299854"/>
                    <a:pt x="886778" y="299715"/>
                  </a:cubicBezTo>
                  <a:close/>
                  <a:moveTo>
                    <a:pt x="886524" y="391037"/>
                  </a:moveTo>
                  <a:cubicBezTo>
                    <a:pt x="876427" y="391037"/>
                    <a:pt x="868236" y="399212"/>
                    <a:pt x="868236" y="409302"/>
                  </a:cubicBezTo>
                  <a:cubicBezTo>
                    <a:pt x="868236" y="419391"/>
                    <a:pt x="876427" y="427566"/>
                    <a:pt x="886524" y="427566"/>
                  </a:cubicBezTo>
                  <a:cubicBezTo>
                    <a:pt x="896620" y="427566"/>
                    <a:pt x="904812" y="419391"/>
                    <a:pt x="904812" y="409302"/>
                  </a:cubicBezTo>
                  <a:cubicBezTo>
                    <a:pt x="904812" y="399313"/>
                    <a:pt x="896811" y="391177"/>
                    <a:pt x="886778" y="391037"/>
                  </a:cubicBezTo>
                  <a:close/>
                  <a:moveTo>
                    <a:pt x="886524" y="482359"/>
                  </a:moveTo>
                  <a:cubicBezTo>
                    <a:pt x="876427" y="482359"/>
                    <a:pt x="868236" y="490534"/>
                    <a:pt x="868236" y="500624"/>
                  </a:cubicBezTo>
                  <a:cubicBezTo>
                    <a:pt x="868236" y="510714"/>
                    <a:pt x="876427" y="518888"/>
                    <a:pt x="886524" y="518888"/>
                  </a:cubicBezTo>
                  <a:cubicBezTo>
                    <a:pt x="896620" y="518888"/>
                    <a:pt x="904812" y="510714"/>
                    <a:pt x="904812" y="500624"/>
                  </a:cubicBezTo>
                  <a:cubicBezTo>
                    <a:pt x="904685" y="490712"/>
                    <a:pt x="896684" y="482689"/>
                    <a:pt x="886778" y="482550"/>
                  </a:cubicBezTo>
                  <a:close/>
                  <a:moveTo>
                    <a:pt x="795084" y="391037"/>
                  </a:moveTo>
                  <a:cubicBezTo>
                    <a:pt x="784987" y="391037"/>
                    <a:pt x="776796" y="399212"/>
                    <a:pt x="776796" y="409302"/>
                  </a:cubicBezTo>
                  <a:cubicBezTo>
                    <a:pt x="776796" y="419391"/>
                    <a:pt x="784987" y="427566"/>
                    <a:pt x="795084" y="427566"/>
                  </a:cubicBezTo>
                  <a:cubicBezTo>
                    <a:pt x="805180" y="427566"/>
                    <a:pt x="813372" y="419391"/>
                    <a:pt x="813372" y="409302"/>
                  </a:cubicBezTo>
                  <a:cubicBezTo>
                    <a:pt x="813372" y="399313"/>
                    <a:pt x="805371" y="391177"/>
                    <a:pt x="795338" y="391037"/>
                  </a:cubicBezTo>
                  <a:close/>
                  <a:moveTo>
                    <a:pt x="795084" y="299715"/>
                  </a:moveTo>
                  <a:cubicBezTo>
                    <a:pt x="784987" y="299715"/>
                    <a:pt x="776796" y="307890"/>
                    <a:pt x="776796" y="317979"/>
                  </a:cubicBezTo>
                  <a:cubicBezTo>
                    <a:pt x="776796" y="328069"/>
                    <a:pt x="784987" y="336244"/>
                    <a:pt x="795084" y="336244"/>
                  </a:cubicBezTo>
                  <a:cubicBezTo>
                    <a:pt x="805180" y="336244"/>
                    <a:pt x="813372" y="328069"/>
                    <a:pt x="813372" y="317979"/>
                  </a:cubicBezTo>
                  <a:cubicBezTo>
                    <a:pt x="813372" y="307991"/>
                    <a:pt x="805371" y="299854"/>
                    <a:pt x="795338" y="299715"/>
                  </a:cubicBezTo>
                  <a:close/>
                  <a:moveTo>
                    <a:pt x="840804" y="436698"/>
                  </a:moveTo>
                  <a:cubicBezTo>
                    <a:pt x="830707" y="436698"/>
                    <a:pt x="822516" y="444873"/>
                    <a:pt x="822516" y="454963"/>
                  </a:cubicBezTo>
                  <a:cubicBezTo>
                    <a:pt x="822516" y="465053"/>
                    <a:pt x="830707" y="473227"/>
                    <a:pt x="840804" y="473227"/>
                  </a:cubicBezTo>
                  <a:cubicBezTo>
                    <a:pt x="850900" y="473227"/>
                    <a:pt x="859092" y="465053"/>
                    <a:pt x="859092" y="454963"/>
                  </a:cubicBezTo>
                  <a:cubicBezTo>
                    <a:pt x="859092" y="444974"/>
                    <a:pt x="851027" y="436838"/>
                    <a:pt x="841058" y="436698"/>
                  </a:cubicBezTo>
                  <a:close/>
                  <a:moveTo>
                    <a:pt x="795084" y="208392"/>
                  </a:moveTo>
                  <a:cubicBezTo>
                    <a:pt x="784987" y="208392"/>
                    <a:pt x="776796" y="216567"/>
                    <a:pt x="776796" y="226657"/>
                  </a:cubicBezTo>
                  <a:cubicBezTo>
                    <a:pt x="776796" y="236747"/>
                    <a:pt x="784987" y="244921"/>
                    <a:pt x="795084" y="244921"/>
                  </a:cubicBezTo>
                  <a:cubicBezTo>
                    <a:pt x="805180" y="244921"/>
                    <a:pt x="813372" y="236747"/>
                    <a:pt x="813372" y="226657"/>
                  </a:cubicBezTo>
                  <a:cubicBezTo>
                    <a:pt x="813372" y="216669"/>
                    <a:pt x="805371" y="208532"/>
                    <a:pt x="795338" y="208392"/>
                  </a:cubicBezTo>
                  <a:close/>
                  <a:moveTo>
                    <a:pt x="795084" y="482359"/>
                  </a:moveTo>
                  <a:cubicBezTo>
                    <a:pt x="784987" y="482359"/>
                    <a:pt x="776796" y="490534"/>
                    <a:pt x="776796" y="500624"/>
                  </a:cubicBezTo>
                  <a:cubicBezTo>
                    <a:pt x="776796" y="510714"/>
                    <a:pt x="784987" y="518888"/>
                    <a:pt x="795084" y="518888"/>
                  </a:cubicBezTo>
                  <a:cubicBezTo>
                    <a:pt x="805180" y="518888"/>
                    <a:pt x="813372" y="510714"/>
                    <a:pt x="813372" y="500624"/>
                  </a:cubicBezTo>
                  <a:cubicBezTo>
                    <a:pt x="813245" y="490712"/>
                    <a:pt x="805244" y="482689"/>
                    <a:pt x="795338" y="482550"/>
                  </a:cubicBezTo>
                  <a:close/>
                  <a:moveTo>
                    <a:pt x="795084" y="117070"/>
                  </a:moveTo>
                  <a:cubicBezTo>
                    <a:pt x="784987" y="117070"/>
                    <a:pt x="776796" y="125245"/>
                    <a:pt x="776796" y="135335"/>
                  </a:cubicBezTo>
                  <a:cubicBezTo>
                    <a:pt x="776796" y="145424"/>
                    <a:pt x="784987" y="153599"/>
                    <a:pt x="795084" y="153599"/>
                  </a:cubicBezTo>
                  <a:cubicBezTo>
                    <a:pt x="805180" y="153599"/>
                    <a:pt x="813372" y="145424"/>
                    <a:pt x="813372" y="135335"/>
                  </a:cubicBezTo>
                  <a:cubicBezTo>
                    <a:pt x="813372" y="125346"/>
                    <a:pt x="805371" y="117210"/>
                    <a:pt x="795338" y="117070"/>
                  </a:cubicBezTo>
                  <a:close/>
                  <a:moveTo>
                    <a:pt x="840804" y="528021"/>
                  </a:moveTo>
                  <a:cubicBezTo>
                    <a:pt x="830644" y="527983"/>
                    <a:pt x="822452" y="536164"/>
                    <a:pt x="822389" y="546285"/>
                  </a:cubicBezTo>
                  <a:cubicBezTo>
                    <a:pt x="822325" y="556407"/>
                    <a:pt x="830517" y="564638"/>
                    <a:pt x="840677" y="564676"/>
                  </a:cubicBezTo>
                  <a:cubicBezTo>
                    <a:pt x="850837" y="564714"/>
                    <a:pt x="859028" y="556533"/>
                    <a:pt x="859092" y="546412"/>
                  </a:cubicBezTo>
                  <a:cubicBezTo>
                    <a:pt x="859092" y="546367"/>
                    <a:pt x="859092" y="546330"/>
                    <a:pt x="859092" y="546285"/>
                  </a:cubicBezTo>
                  <a:cubicBezTo>
                    <a:pt x="859092" y="536297"/>
                    <a:pt x="851027" y="528160"/>
                    <a:pt x="841058" y="528021"/>
                  </a:cubicBezTo>
                  <a:close/>
                  <a:moveTo>
                    <a:pt x="840804" y="619343"/>
                  </a:moveTo>
                  <a:cubicBezTo>
                    <a:pt x="830707" y="619343"/>
                    <a:pt x="822516" y="627518"/>
                    <a:pt x="822516" y="637607"/>
                  </a:cubicBezTo>
                  <a:cubicBezTo>
                    <a:pt x="822516" y="639148"/>
                    <a:pt x="822770" y="640683"/>
                    <a:pt x="823151" y="642174"/>
                  </a:cubicBezTo>
                  <a:cubicBezTo>
                    <a:pt x="835089" y="639814"/>
                    <a:pt x="846837" y="636701"/>
                    <a:pt x="858393" y="632851"/>
                  </a:cubicBezTo>
                  <a:cubicBezTo>
                    <a:pt x="856298" y="624994"/>
                    <a:pt x="849186" y="619489"/>
                    <a:pt x="841058" y="619343"/>
                  </a:cubicBezTo>
                  <a:close/>
                  <a:moveTo>
                    <a:pt x="795084" y="25748"/>
                  </a:moveTo>
                  <a:cubicBezTo>
                    <a:pt x="784987" y="25748"/>
                    <a:pt x="776796" y="33922"/>
                    <a:pt x="776796" y="44012"/>
                  </a:cubicBezTo>
                  <a:cubicBezTo>
                    <a:pt x="776796" y="54102"/>
                    <a:pt x="784987" y="62277"/>
                    <a:pt x="795084" y="62277"/>
                  </a:cubicBezTo>
                  <a:cubicBezTo>
                    <a:pt x="805180" y="62277"/>
                    <a:pt x="813372" y="54102"/>
                    <a:pt x="813372" y="44012"/>
                  </a:cubicBezTo>
                  <a:cubicBezTo>
                    <a:pt x="813245" y="34100"/>
                    <a:pt x="805244" y="26078"/>
                    <a:pt x="795338" y="25938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6"/>
            <p:cNvSpPr/>
            <p:nvPr/>
          </p:nvSpPr>
          <p:spPr>
            <a:xfrm flipH="1">
              <a:off x="1676047" y="1606642"/>
              <a:ext cx="679513" cy="456825"/>
            </a:xfrm>
            <a:custGeom>
              <a:avLst/>
              <a:gdLst/>
              <a:ahLst/>
              <a:cxnLst/>
              <a:rect l="l" t="t" r="r" b="b"/>
              <a:pathLst>
                <a:path w="1812035" h="1218201" extrusionOk="0">
                  <a:moveTo>
                    <a:pt x="877760" y="1218202"/>
                  </a:moveTo>
                  <a:cubicBezTo>
                    <a:pt x="1373442" y="1218202"/>
                    <a:pt x="1576959" y="444118"/>
                    <a:pt x="1812036" y="0"/>
                  </a:cubicBezTo>
                  <a:lnTo>
                    <a:pt x="0" y="0"/>
                  </a:lnTo>
                  <a:cubicBezTo>
                    <a:pt x="243967" y="601269"/>
                    <a:pt x="522922" y="1218202"/>
                    <a:pt x="877760" y="1218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p6"/>
            <p:cNvSpPr/>
            <p:nvPr/>
          </p:nvSpPr>
          <p:spPr>
            <a:xfrm flipH="1">
              <a:off x="2355561" y="1183542"/>
              <a:ext cx="479298" cy="423103"/>
            </a:xfrm>
            <a:custGeom>
              <a:avLst/>
              <a:gdLst/>
              <a:ahLst/>
              <a:cxnLst/>
              <a:rect l="l" t="t" r="r" b="b"/>
              <a:pathLst>
                <a:path w="1278128" h="1128274" extrusionOk="0">
                  <a:moveTo>
                    <a:pt x="641922" y="0"/>
                  </a:moveTo>
                  <a:cubicBezTo>
                    <a:pt x="371729" y="0"/>
                    <a:pt x="243142" y="659994"/>
                    <a:pt x="0" y="1128275"/>
                  </a:cubicBezTo>
                  <a:lnTo>
                    <a:pt x="1278128" y="1128275"/>
                  </a:lnTo>
                  <a:cubicBezTo>
                    <a:pt x="1046290" y="557066"/>
                    <a:pt x="845947" y="0"/>
                    <a:pt x="641922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6"/>
            <p:cNvSpPr/>
            <p:nvPr/>
          </p:nvSpPr>
          <p:spPr>
            <a:xfrm flipH="1">
              <a:off x="1411014" y="1492704"/>
              <a:ext cx="265033" cy="113939"/>
            </a:xfrm>
            <a:custGeom>
              <a:avLst/>
              <a:gdLst/>
              <a:ahLst/>
              <a:cxnLst/>
              <a:rect l="l" t="t" r="r" b="b"/>
              <a:pathLst>
                <a:path w="706755" h="303837" extrusionOk="0">
                  <a:moveTo>
                    <a:pt x="320167" y="0"/>
                  </a:moveTo>
                  <a:cubicBezTo>
                    <a:pt x="194310" y="0"/>
                    <a:pt x="94615" y="125251"/>
                    <a:pt x="0" y="303837"/>
                  </a:cubicBezTo>
                  <a:lnTo>
                    <a:pt x="706755" y="303837"/>
                  </a:lnTo>
                  <a:cubicBezTo>
                    <a:pt x="594932" y="135335"/>
                    <a:pt x="483933" y="0"/>
                    <a:pt x="320167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6"/>
            <p:cNvSpPr/>
            <p:nvPr/>
          </p:nvSpPr>
          <p:spPr>
            <a:xfrm flipH="1">
              <a:off x="218" y="1606642"/>
              <a:ext cx="189405" cy="242741"/>
            </a:xfrm>
            <a:custGeom>
              <a:avLst/>
              <a:gdLst/>
              <a:ahLst/>
              <a:cxnLst/>
              <a:rect l="l" t="t" r="r" b="b"/>
              <a:pathLst>
                <a:path w="505079" h="647310" extrusionOk="0">
                  <a:moveTo>
                    <a:pt x="0" y="0"/>
                  </a:moveTo>
                  <a:cubicBezTo>
                    <a:pt x="127000" y="368460"/>
                    <a:pt x="278765" y="644013"/>
                    <a:pt x="505079" y="647310"/>
                  </a:cubicBezTo>
                  <a:lnTo>
                    <a:pt x="505079" y="0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6"/>
            <p:cNvSpPr/>
            <p:nvPr/>
          </p:nvSpPr>
          <p:spPr>
            <a:xfrm flipH="1">
              <a:off x="3227765" y="1249917"/>
              <a:ext cx="397002" cy="356728"/>
            </a:xfrm>
            <a:custGeom>
              <a:avLst/>
              <a:gdLst/>
              <a:ahLst/>
              <a:cxnLst/>
              <a:rect l="l" t="t" r="r" b="b"/>
              <a:pathLst>
                <a:path w="1058671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058672" y="951274"/>
                  </a:lnTo>
                  <a:cubicBezTo>
                    <a:pt x="920623" y="672805"/>
                    <a:pt x="806005" y="314808"/>
                    <a:pt x="664654" y="17313"/>
                  </a:cubicBezTo>
                  <a:cubicBezTo>
                    <a:pt x="639312" y="6075"/>
                    <a:pt x="611924" y="184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6"/>
            <p:cNvSpPr/>
            <p:nvPr/>
          </p:nvSpPr>
          <p:spPr>
            <a:xfrm flipH="1">
              <a:off x="1457615" y="1606642"/>
              <a:ext cx="470225" cy="214036"/>
            </a:xfrm>
            <a:custGeom>
              <a:avLst/>
              <a:gdLst/>
              <a:ahLst/>
              <a:cxnLst/>
              <a:rect l="l" t="t" r="r" b="b"/>
              <a:pathLst>
                <a:path w="1253934" h="570764" extrusionOk="0">
                  <a:moveTo>
                    <a:pt x="569913" y="570765"/>
                  </a:moveTo>
                  <a:cubicBezTo>
                    <a:pt x="852488" y="570765"/>
                    <a:pt x="1068959" y="318106"/>
                    <a:pt x="1253934" y="0"/>
                  </a:cubicBezTo>
                  <a:lnTo>
                    <a:pt x="0" y="0"/>
                  </a:lnTo>
                  <a:cubicBezTo>
                    <a:pt x="142240" y="325336"/>
                    <a:pt x="312674" y="570765"/>
                    <a:pt x="569913" y="57076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6"/>
            <p:cNvSpPr/>
            <p:nvPr/>
          </p:nvSpPr>
          <p:spPr>
            <a:xfrm flipH="1">
              <a:off x="218" y="1202353"/>
              <a:ext cx="314754" cy="404291"/>
            </a:xfrm>
            <a:custGeom>
              <a:avLst/>
              <a:gdLst/>
              <a:ahLst/>
              <a:cxnLst/>
              <a:rect l="l" t="t" r="r" b="b"/>
              <a:pathLst>
                <a:path w="839343" h="1078110" extrusionOk="0">
                  <a:moveTo>
                    <a:pt x="0" y="1078111"/>
                  </a:moveTo>
                  <a:lnTo>
                    <a:pt x="839343" y="1078111"/>
                  </a:lnTo>
                  <a:lnTo>
                    <a:pt x="839343" y="0"/>
                  </a:lnTo>
                  <a:cubicBezTo>
                    <a:pt x="537274" y="5898"/>
                    <a:pt x="328867" y="647881"/>
                    <a:pt x="0" y="1078111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p6"/>
            <p:cNvSpPr/>
            <p:nvPr/>
          </p:nvSpPr>
          <p:spPr>
            <a:xfrm flipH="1">
              <a:off x="1934650" y="1012171"/>
              <a:ext cx="699230" cy="594522"/>
            </a:xfrm>
            <a:custGeom>
              <a:avLst/>
              <a:gdLst/>
              <a:ahLst/>
              <a:cxnLst/>
              <a:rect l="l" t="t" r="r" b="b"/>
              <a:pathLst>
                <a:path w="1864614" h="1585393" extrusionOk="0">
                  <a:moveTo>
                    <a:pt x="215900" y="962880"/>
                  </a:moveTo>
                  <a:lnTo>
                    <a:pt x="839153" y="1585267"/>
                  </a:lnTo>
                  <a:lnTo>
                    <a:pt x="866648" y="1585267"/>
                  </a:lnTo>
                  <a:lnTo>
                    <a:pt x="223329" y="942523"/>
                  </a:lnTo>
                  <a:close/>
                  <a:moveTo>
                    <a:pt x="194754" y="1023761"/>
                  </a:moveTo>
                  <a:lnTo>
                    <a:pt x="757047" y="1585267"/>
                  </a:lnTo>
                  <a:lnTo>
                    <a:pt x="784542" y="1585267"/>
                  </a:lnTo>
                  <a:lnTo>
                    <a:pt x="201866" y="1003341"/>
                  </a:lnTo>
                  <a:cubicBezTo>
                    <a:pt x="199771" y="1010190"/>
                    <a:pt x="197358" y="1016976"/>
                    <a:pt x="195009" y="1023761"/>
                  </a:cubicBezTo>
                  <a:close/>
                  <a:moveTo>
                    <a:pt x="173990" y="1084833"/>
                  </a:moveTo>
                  <a:lnTo>
                    <a:pt x="675132" y="1585267"/>
                  </a:lnTo>
                  <a:lnTo>
                    <a:pt x="702691" y="1585267"/>
                  </a:lnTo>
                  <a:lnTo>
                    <a:pt x="181039" y="1064349"/>
                  </a:lnTo>
                  <a:close/>
                  <a:moveTo>
                    <a:pt x="259143" y="841751"/>
                  </a:moveTo>
                  <a:lnTo>
                    <a:pt x="1003681" y="1585267"/>
                  </a:lnTo>
                  <a:lnTo>
                    <a:pt x="1031177" y="1585267"/>
                  </a:lnTo>
                  <a:lnTo>
                    <a:pt x="266700" y="821584"/>
                  </a:lnTo>
                  <a:close/>
                  <a:moveTo>
                    <a:pt x="237490" y="902188"/>
                  </a:moveTo>
                  <a:lnTo>
                    <a:pt x="921512" y="1585267"/>
                  </a:lnTo>
                  <a:lnTo>
                    <a:pt x="949071" y="1585267"/>
                  </a:lnTo>
                  <a:lnTo>
                    <a:pt x="244729" y="881895"/>
                  </a:lnTo>
                  <a:close/>
                  <a:moveTo>
                    <a:pt x="303657" y="722207"/>
                  </a:moveTo>
                  <a:lnTo>
                    <a:pt x="1167892" y="1585267"/>
                  </a:lnTo>
                  <a:lnTo>
                    <a:pt x="1195451" y="1585267"/>
                  </a:lnTo>
                  <a:lnTo>
                    <a:pt x="311150" y="702358"/>
                  </a:lnTo>
                  <a:cubicBezTo>
                    <a:pt x="308801" y="708953"/>
                    <a:pt x="306260" y="715549"/>
                    <a:pt x="303657" y="722207"/>
                  </a:cubicBezTo>
                  <a:close/>
                  <a:moveTo>
                    <a:pt x="281178" y="781757"/>
                  </a:moveTo>
                  <a:lnTo>
                    <a:pt x="1085850" y="1585267"/>
                  </a:lnTo>
                  <a:lnTo>
                    <a:pt x="1113346" y="1585267"/>
                  </a:lnTo>
                  <a:lnTo>
                    <a:pt x="288671" y="761717"/>
                  </a:lnTo>
                  <a:cubicBezTo>
                    <a:pt x="286131" y="768376"/>
                    <a:pt x="283654" y="775035"/>
                    <a:pt x="281178" y="781757"/>
                  </a:cubicBezTo>
                  <a:close/>
                  <a:moveTo>
                    <a:pt x="45657" y="1448727"/>
                  </a:moveTo>
                  <a:lnTo>
                    <a:pt x="182372" y="1585267"/>
                  </a:lnTo>
                  <a:lnTo>
                    <a:pt x="209867" y="1585267"/>
                  </a:lnTo>
                  <a:lnTo>
                    <a:pt x="53086" y="1428687"/>
                  </a:lnTo>
                  <a:close/>
                  <a:moveTo>
                    <a:pt x="23051" y="1508150"/>
                  </a:moveTo>
                  <a:lnTo>
                    <a:pt x="100266" y="1585267"/>
                  </a:lnTo>
                  <a:lnTo>
                    <a:pt x="127762" y="1585267"/>
                  </a:lnTo>
                  <a:lnTo>
                    <a:pt x="30671" y="1488300"/>
                  </a:lnTo>
                  <a:close/>
                  <a:moveTo>
                    <a:pt x="67501" y="1388797"/>
                  </a:moveTo>
                  <a:lnTo>
                    <a:pt x="264351" y="1585394"/>
                  </a:lnTo>
                  <a:lnTo>
                    <a:pt x="292100" y="1585394"/>
                  </a:lnTo>
                  <a:lnTo>
                    <a:pt x="75121" y="1368757"/>
                  </a:lnTo>
                  <a:close/>
                  <a:moveTo>
                    <a:pt x="326517" y="663228"/>
                  </a:moveTo>
                  <a:lnTo>
                    <a:pt x="1249807" y="1585267"/>
                  </a:lnTo>
                  <a:lnTo>
                    <a:pt x="1277303" y="1585267"/>
                  </a:lnTo>
                  <a:lnTo>
                    <a:pt x="334709" y="643632"/>
                  </a:lnTo>
                  <a:cubicBezTo>
                    <a:pt x="332041" y="650164"/>
                    <a:pt x="329374" y="656696"/>
                    <a:pt x="326771" y="663228"/>
                  </a:cubicBezTo>
                  <a:close/>
                  <a:moveTo>
                    <a:pt x="153035" y="1145905"/>
                  </a:moveTo>
                  <a:lnTo>
                    <a:pt x="593027" y="1585267"/>
                  </a:lnTo>
                  <a:lnTo>
                    <a:pt x="620522" y="1585267"/>
                  </a:lnTo>
                  <a:lnTo>
                    <a:pt x="160084" y="1125421"/>
                  </a:lnTo>
                  <a:close/>
                  <a:moveTo>
                    <a:pt x="0" y="1566812"/>
                  </a:moveTo>
                  <a:lnTo>
                    <a:pt x="18288" y="1585077"/>
                  </a:lnTo>
                  <a:lnTo>
                    <a:pt x="45847" y="1585077"/>
                  </a:lnTo>
                  <a:lnTo>
                    <a:pt x="7747" y="1547026"/>
                  </a:lnTo>
                  <a:cubicBezTo>
                    <a:pt x="5080" y="1554128"/>
                    <a:pt x="2413" y="1560470"/>
                    <a:pt x="0" y="1566812"/>
                  </a:cubicBezTo>
                  <a:close/>
                  <a:moveTo>
                    <a:pt x="132207" y="1206723"/>
                  </a:moveTo>
                  <a:lnTo>
                    <a:pt x="511111" y="1585077"/>
                  </a:lnTo>
                  <a:lnTo>
                    <a:pt x="538607" y="1585077"/>
                  </a:lnTo>
                  <a:lnTo>
                    <a:pt x="139065" y="1186302"/>
                  </a:lnTo>
                  <a:close/>
                  <a:moveTo>
                    <a:pt x="110998" y="1267605"/>
                  </a:moveTo>
                  <a:lnTo>
                    <a:pt x="428942" y="1585077"/>
                  </a:lnTo>
                  <a:lnTo>
                    <a:pt x="456438" y="1585077"/>
                  </a:lnTo>
                  <a:lnTo>
                    <a:pt x="118110" y="1247184"/>
                  </a:lnTo>
                  <a:cubicBezTo>
                    <a:pt x="115570" y="1254223"/>
                    <a:pt x="113221" y="1261009"/>
                    <a:pt x="110808" y="1267795"/>
                  </a:cubicBezTo>
                  <a:close/>
                  <a:moveTo>
                    <a:pt x="89662" y="1328233"/>
                  </a:moveTo>
                  <a:lnTo>
                    <a:pt x="346837" y="1585077"/>
                  </a:lnTo>
                  <a:lnTo>
                    <a:pt x="374333" y="1585077"/>
                  </a:lnTo>
                  <a:lnTo>
                    <a:pt x="96838" y="1307939"/>
                  </a:lnTo>
                  <a:cubicBezTo>
                    <a:pt x="94234" y="1314915"/>
                    <a:pt x="91884" y="1321701"/>
                    <a:pt x="89472" y="1328423"/>
                  </a:cubicBezTo>
                  <a:close/>
                  <a:moveTo>
                    <a:pt x="1792922" y="1361400"/>
                  </a:moveTo>
                  <a:lnTo>
                    <a:pt x="599122" y="169137"/>
                  </a:lnTo>
                  <a:cubicBezTo>
                    <a:pt x="594868" y="173956"/>
                    <a:pt x="590614" y="178966"/>
                    <a:pt x="586422" y="183976"/>
                  </a:cubicBezTo>
                  <a:lnTo>
                    <a:pt x="1809750" y="1405920"/>
                  </a:lnTo>
                  <a:cubicBezTo>
                    <a:pt x="1804035" y="1391251"/>
                    <a:pt x="1798383" y="1376475"/>
                    <a:pt x="1792732" y="1361591"/>
                  </a:cubicBezTo>
                  <a:close/>
                  <a:moveTo>
                    <a:pt x="1608772" y="849171"/>
                  </a:moveTo>
                  <a:lnTo>
                    <a:pt x="785876" y="27967"/>
                  </a:lnTo>
                  <a:cubicBezTo>
                    <a:pt x="779526" y="30631"/>
                    <a:pt x="773176" y="33421"/>
                    <a:pt x="766826" y="36402"/>
                  </a:cubicBezTo>
                  <a:lnTo>
                    <a:pt x="1624076" y="892549"/>
                  </a:lnTo>
                  <a:close/>
                  <a:moveTo>
                    <a:pt x="1745488" y="1231837"/>
                  </a:moveTo>
                  <a:lnTo>
                    <a:pt x="638873" y="127217"/>
                  </a:lnTo>
                  <a:cubicBezTo>
                    <a:pt x="634238" y="131720"/>
                    <a:pt x="629603" y="136222"/>
                    <a:pt x="625030" y="140915"/>
                  </a:cubicBezTo>
                  <a:lnTo>
                    <a:pt x="1760728" y="1275088"/>
                  </a:lnTo>
                  <a:close/>
                  <a:moveTo>
                    <a:pt x="1700149" y="1104493"/>
                  </a:moveTo>
                  <a:lnTo>
                    <a:pt x="682689" y="89166"/>
                  </a:lnTo>
                  <a:cubicBezTo>
                    <a:pt x="677609" y="93161"/>
                    <a:pt x="672528" y="97347"/>
                    <a:pt x="667512" y="101533"/>
                  </a:cubicBezTo>
                  <a:lnTo>
                    <a:pt x="1714818" y="1147490"/>
                  </a:lnTo>
                  <a:close/>
                  <a:moveTo>
                    <a:pt x="1558734" y="717197"/>
                  </a:moveTo>
                  <a:lnTo>
                    <a:pt x="848423" y="8435"/>
                  </a:lnTo>
                  <a:cubicBezTo>
                    <a:pt x="841058" y="10020"/>
                    <a:pt x="833691" y="11859"/>
                    <a:pt x="826453" y="13952"/>
                  </a:cubicBezTo>
                  <a:lnTo>
                    <a:pt x="1575753" y="762288"/>
                  </a:lnTo>
                  <a:cubicBezTo>
                    <a:pt x="1569974" y="747239"/>
                    <a:pt x="1564132" y="732272"/>
                    <a:pt x="1558354" y="717388"/>
                  </a:cubicBezTo>
                  <a:close/>
                  <a:moveTo>
                    <a:pt x="1655128" y="977593"/>
                  </a:moveTo>
                  <a:lnTo>
                    <a:pt x="731266" y="55491"/>
                  </a:lnTo>
                  <a:cubicBezTo>
                    <a:pt x="725615" y="58852"/>
                    <a:pt x="719963" y="62404"/>
                    <a:pt x="714375" y="66082"/>
                  </a:cubicBezTo>
                  <a:lnTo>
                    <a:pt x="1670050" y="1020337"/>
                  </a:lnTo>
                  <a:cubicBezTo>
                    <a:pt x="1664843" y="1006131"/>
                    <a:pt x="1659827" y="991925"/>
                    <a:pt x="1654746" y="977783"/>
                  </a:cubicBezTo>
                  <a:close/>
                  <a:moveTo>
                    <a:pt x="1289876" y="202621"/>
                  </a:moveTo>
                  <a:lnTo>
                    <a:pt x="1173035" y="85995"/>
                  </a:lnTo>
                  <a:cubicBezTo>
                    <a:pt x="1150029" y="68341"/>
                    <a:pt x="1125385" y="52924"/>
                    <a:pt x="1099439" y="39954"/>
                  </a:cubicBezTo>
                  <a:lnTo>
                    <a:pt x="1356423" y="296544"/>
                  </a:lnTo>
                  <a:cubicBezTo>
                    <a:pt x="1335786" y="264142"/>
                    <a:pt x="1313434" y="232854"/>
                    <a:pt x="1289495" y="202812"/>
                  </a:cubicBezTo>
                  <a:close/>
                  <a:moveTo>
                    <a:pt x="1501457" y="577994"/>
                  </a:moveTo>
                  <a:lnTo>
                    <a:pt x="922147" y="0"/>
                  </a:lnTo>
                  <a:cubicBezTo>
                    <a:pt x="913321" y="0"/>
                    <a:pt x="904558" y="634"/>
                    <a:pt x="895922" y="1332"/>
                  </a:cubicBezTo>
                  <a:lnTo>
                    <a:pt x="1521396" y="625938"/>
                  </a:lnTo>
                  <a:cubicBezTo>
                    <a:pt x="1514666" y="609894"/>
                    <a:pt x="1507934" y="593912"/>
                    <a:pt x="1501077" y="578185"/>
                  </a:cubicBezTo>
                  <a:close/>
                  <a:moveTo>
                    <a:pt x="1428496" y="423127"/>
                  </a:moveTo>
                  <a:lnTo>
                    <a:pt x="1013841" y="9576"/>
                  </a:lnTo>
                  <a:cubicBezTo>
                    <a:pt x="1002792" y="7039"/>
                    <a:pt x="991597" y="4926"/>
                    <a:pt x="980250" y="3234"/>
                  </a:cubicBezTo>
                  <a:lnTo>
                    <a:pt x="1455293" y="477667"/>
                  </a:lnTo>
                  <a:cubicBezTo>
                    <a:pt x="1446340" y="459275"/>
                    <a:pt x="1437322" y="441157"/>
                    <a:pt x="1428115" y="423317"/>
                  </a:cubicBezTo>
                  <a:close/>
                  <a:moveTo>
                    <a:pt x="456057" y="381651"/>
                  </a:moveTo>
                  <a:lnTo>
                    <a:pt x="1661033" y="1585077"/>
                  </a:lnTo>
                  <a:lnTo>
                    <a:pt x="1688592" y="1585077"/>
                  </a:lnTo>
                  <a:lnTo>
                    <a:pt x="465455" y="364084"/>
                  </a:lnTo>
                  <a:cubicBezTo>
                    <a:pt x="462153" y="369982"/>
                    <a:pt x="458915" y="375880"/>
                    <a:pt x="455676" y="381842"/>
                  </a:cubicBezTo>
                  <a:close/>
                  <a:moveTo>
                    <a:pt x="427990" y="435620"/>
                  </a:moveTo>
                  <a:lnTo>
                    <a:pt x="1578928" y="1585077"/>
                  </a:lnTo>
                  <a:lnTo>
                    <a:pt x="1606423" y="1585077"/>
                  </a:lnTo>
                  <a:lnTo>
                    <a:pt x="436880" y="417609"/>
                  </a:lnTo>
                  <a:cubicBezTo>
                    <a:pt x="433769" y="423634"/>
                    <a:pt x="430657" y="429659"/>
                    <a:pt x="427609" y="435810"/>
                  </a:cubicBezTo>
                  <a:close/>
                  <a:moveTo>
                    <a:pt x="1845564" y="1495847"/>
                  </a:moveTo>
                  <a:lnTo>
                    <a:pt x="561911" y="214354"/>
                  </a:lnTo>
                  <a:cubicBezTo>
                    <a:pt x="557975" y="219554"/>
                    <a:pt x="554101" y="224881"/>
                    <a:pt x="550164" y="230145"/>
                  </a:cubicBezTo>
                  <a:lnTo>
                    <a:pt x="1864614" y="1542904"/>
                  </a:lnTo>
                  <a:cubicBezTo>
                    <a:pt x="1858137" y="1527429"/>
                    <a:pt x="1851660" y="1511828"/>
                    <a:pt x="1845183" y="1496037"/>
                  </a:cubicBezTo>
                  <a:close/>
                  <a:moveTo>
                    <a:pt x="375222" y="547553"/>
                  </a:moveTo>
                  <a:lnTo>
                    <a:pt x="1414272" y="1585267"/>
                  </a:lnTo>
                  <a:lnTo>
                    <a:pt x="1441831" y="1585267"/>
                  </a:lnTo>
                  <a:lnTo>
                    <a:pt x="383730" y="528528"/>
                  </a:lnTo>
                  <a:cubicBezTo>
                    <a:pt x="381000" y="534870"/>
                    <a:pt x="378016" y="541148"/>
                    <a:pt x="375222" y="547553"/>
                  </a:cubicBezTo>
                  <a:close/>
                  <a:moveTo>
                    <a:pt x="400622" y="491111"/>
                  </a:moveTo>
                  <a:lnTo>
                    <a:pt x="1496251" y="1585267"/>
                  </a:lnTo>
                  <a:lnTo>
                    <a:pt x="1524000" y="1585267"/>
                  </a:lnTo>
                  <a:lnTo>
                    <a:pt x="409702" y="472466"/>
                  </a:lnTo>
                  <a:close/>
                  <a:moveTo>
                    <a:pt x="516509" y="278723"/>
                  </a:moveTo>
                  <a:lnTo>
                    <a:pt x="1824609" y="1585140"/>
                  </a:lnTo>
                  <a:lnTo>
                    <a:pt x="1852105" y="1585140"/>
                  </a:lnTo>
                  <a:lnTo>
                    <a:pt x="527685" y="262235"/>
                  </a:lnTo>
                  <a:cubicBezTo>
                    <a:pt x="524002" y="267689"/>
                    <a:pt x="520319" y="273079"/>
                    <a:pt x="516699" y="278723"/>
                  </a:cubicBezTo>
                  <a:close/>
                  <a:moveTo>
                    <a:pt x="484759" y="329458"/>
                  </a:moveTo>
                  <a:lnTo>
                    <a:pt x="1742059" y="1585140"/>
                  </a:lnTo>
                  <a:lnTo>
                    <a:pt x="1769555" y="1585140"/>
                  </a:lnTo>
                  <a:lnTo>
                    <a:pt x="495617" y="312208"/>
                  </a:lnTo>
                  <a:cubicBezTo>
                    <a:pt x="492125" y="317916"/>
                    <a:pt x="488950" y="323814"/>
                    <a:pt x="485267" y="329395"/>
                  </a:cubicBezTo>
                  <a:close/>
                  <a:moveTo>
                    <a:pt x="350076" y="605010"/>
                  </a:moveTo>
                  <a:lnTo>
                    <a:pt x="1331659" y="1585330"/>
                  </a:lnTo>
                  <a:lnTo>
                    <a:pt x="1359154" y="1585330"/>
                  </a:lnTo>
                  <a:lnTo>
                    <a:pt x="358775" y="585668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6"/>
            <p:cNvSpPr/>
            <p:nvPr/>
          </p:nvSpPr>
          <p:spPr>
            <a:xfrm flipH="1">
              <a:off x="189647" y="898161"/>
              <a:ext cx="710732" cy="708485"/>
            </a:xfrm>
            <a:custGeom>
              <a:avLst/>
              <a:gdLst/>
              <a:ahLst/>
              <a:cxnLst/>
              <a:rect l="l" t="t" r="r" b="b"/>
              <a:pathLst>
                <a:path w="1895284" h="1889294" extrusionOk="0">
                  <a:moveTo>
                    <a:pt x="878205" y="1889294"/>
                  </a:moveTo>
                  <a:lnTo>
                    <a:pt x="931735" y="1889294"/>
                  </a:lnTo>
                  <a:lnTo>
                    <a:pt x="931735" y="14333"/>
                  </a:lnTo>
                  <a:cubicBezTo>
                    <a:pt x="913194" y="20420"/>
                    <a:pt x="895286" y="28190"/>
                    <a:pt x="878205" y="37544"/>
                  </a:cubicBezTo>
                  <a:close/>
                  <a:moveTo>
                    <a:pt x="607695" y="1889294"/>
                  </a:moveTo>
                  <a:lnTo>
                    <a:pt x="661226" y="1889294"/>
                  </a:lnTo>
                  <a:lnTo>
                    <a:pt x="661226" y="256971"/>
                  </a:lnTo>
                  <a:cubicBezTo>
                    <a:pt x="643065" y="284241"/>
                    <a:pt x="625221" y="313223"/>
                    <a:pt x="607695" y="343917"/>
                  </a:cubicBezTo>
                  <a:close/>
                  <a:moveTo>
                    <a:pt x="427419" y="1889294"/>
                  </a:moveTo>
                  <a:lnTo>
                    <a:pt x="480885" y="1889294"/>
                  </a:lnTo>
                  <a:lnTo>
                    <a:pt x="480885" y="601903"/>
                  </a:lnTo>
                  <a:cubicBezTo>
                    <a:pt x="462852" y="643505"/>
                    <a:pt x="445009" y="686357"/>
                    <a:pt x="427419" y="730452"/>
                  </a:cubicBezTo>
                  <a:close/>
                  <a:moveTo>
                    <a:pt x="697865" y="1889294"/>
                  </a:moveTo>
                  <a:lnTo>
                    <a:pt x="751396" y="1889294"/>
                  </a:lnTo>
                  <a:lnTo>
                    <a:pt x="751396" y="140281"/>
                  </a:lnTo>
                  <a:cubicBezTo>
                    <a:pt x="733171" y="160068"/>
                    <a:pt x="715328" y="181651"/>
                    <a:pt x="697865" y="205031"/>
                  </a:cubicBezTo>
                  <a:close/>
                  <a:moveTo>
                    <a:pt x="517525" y="1889294"/>
                  </a:moveTo>
                  <a:lnTo>
                    <a:pt x="571056" y="1889294"/>
                  </a:lnTo>
                  <a:lnTo>
                    <a:pt x="571056" y="411141"/>
                  </a:lnTo>
                  <a:cubicBezTo>
                    <a:pt x="552895" y="445894"/>
                    <a:pt x="535115" y="482296"/>
                    <a:pt x="517525" y="520030"/>
                  </a:cubicBezTo>
                  <a:close/>
                  <a:moveTo>
                    <a:pt x="66675" y="1889294"/>
                  </a:moveTo>
                  <a:lnTo>
                    <a:pt x="120206" y="1889294"/>
                  </a:lnTo>
                  <a:lnTo>
                    <a:pt x="120206" y="1579813"/>
                  </a:lnTo>
                  <a:cubicBezTo>
                    <a:pt x="102489" y="1628309"/>
                    <a:pt x="84646" y="1676037"/>
                    <a:pt x="66675" y="1723011"/>
                  </a:cubicBezTo>
                  <a:close/>
                  <a:moveTo>
                    <a:pt x="30035" y="1889294"/>
                  </a:moveTo>
                  <a:lnTo>
                    <a:pt x="30035" y="1816363"/>
                  </a:lnTo>
                  <a:cubicBezTo>
                    <a:pt x="20066" y="1841014"/>
                    <a:pt x="10096" y="1865322"/>
                    <a:pt x="0" y="1889294"/>
                  </a:cubicBezTo>
                  <a:close/>
                  <a:moveTo>
                    <a:pt x="247015" y="1889294"/>
                  </a:moveTo>
                  <a:lnTo>
                    <a:pt x="300482" y="1889294"/>
                  </a:lnTo>
                  <a:lnTo>
                    <a:pt x="300482" y="1069676"/>
                  </a:lnTo>
                  <a:cubicBezTo>
                    <a:pt x="282639" y="1119986"/>
                    <a:pt x="264858" y="1170721"/>
                    <a:pt x="247015" y="1221880"/>
                  </a:cubicBezTo>
                  <a:close/>
                  <a:moveTo>
                    <a:pt x="337185" y="1889294"/>
                  </a:moveTo>
                  <a:lnTo>
                    <a:pt x="390652" y="1889294"/>
                  </a:lnTo>
                  <a:lnTo>
                    <a:pt x="390652" y="823867"/>
                  </a:lnTo>
                  <a:cubicBezTo>
                    <a:pt x="372682" y="870923"/>
                    <a:pt x="354902" y="918823"/>
                    <a:pt x="337185" y="967573"/>
                  </a:cubicBezTo>
                  <a:close/>
                  <a:moveTo>
                    <a:pt x="156845" y="1889294"/>
                  </a:moveTo>
                  <a:lnTo>
                    <a:pt x="210376" y="1889294"/>
                  </a:lnTo>
                  <a:lnTo>
                    <a:pt x="210376" y="1326393"/>
                  </a:lnTo>
                  <a:cubicBezTo>
                    <a:pt x="192532" y="1377128"/>
                    <a:pt x="174689" y="1427691"/>
                    <a:pt x="156845" y="1478090"/>
                  </a:cubicBezTo>
                  <a:close/>
                  <a:moveTo>
                    <a:pt x="787971" y="1889294"/>
                  </a:moveTo>
                  <a:lnTo>
                    <a:pt x="841502" y="1889294"/>
                  </a:lnTo>
                  <a:lnTo>
                    <a:pt x="841502" y="60184"/>
                  </a:lnTo>
                  <a:cubicBezTo>
                    <a:pt x="822643" y="73317"/>
                    <a:pt x="804799" y="87748"/>
                    <a:pt x="787971" y="103372"/>
                  </a:cubicBezTo>
                  <a:close/>
                  <a:moveTo>
                    <a:pt x="1501902" y="1889294"/>
                  </a:moveTo>
                  <a:lnTo>
                    <a:pt x="1555369" y="1889294"/>
                  </a:lnTo>
                  <a:lnTo>
                    <a:pt x="1555369" y="725442"/>
                  </a:lnTo>
                  <a:cubicBezTo>
                    <a:pt x="1538033" y="671917"/>
                    <a:pt x="1520254" y="620041"/>
                    <a:pt x="1501902" y="570194"/>
                  </a:cubicBezTo>
                  <a:close/>
                  <a:moveTo>
                    <a:pt x="1592008" y="1889294"/>
                  </a:moveTo>
                  <a:lnTo>
                    <a:pt x="1645539" y="1889294"/>
                  </a:lnTo>
                  <a:lnTo>
                    <a:pt x="1645539" y="1026298"/>
                  </a:lnTo>
                  <a:cubicBezTo>
                    <a:pt x="1628013" y="964021"/>
                    <a:pt x="1610234" y="902569"/>
                    <a:pt x="1592008" y="842385"/>
                  </a:cubicBezTo>
                  <a:close/>
                  <a:moveTo>
                    <a:pt x="1682179" y="1889294"/>
                  </a:moveTo>
                  <a:lnTo>
                    <a:pt x="1735709" y="1889294"/>
                  </a:lnTo>
                  <a:lnTo>
                    <a:pt x="1735709" y="1353980"/>
                  </a:lnTo>
                  <a:cubicBezTo>
                    <a:pt x="1717866" y="1288786"/>
                    <a:pt x="1700085" y="1223339"/>
                    <a:pt x="1682179" y="1158272"/>
                  </a:cubicBezTo>
                  <a:close/>
                  <a:moveTo>
                    <a:pt x="1862519" y="1790425"/>
                  </a:moveTo>
                  <a:lnTo>
                    <a:pt x="1862519" y="1889294"/>
                  </a:lnTo>
                  <a:lnTo>
                    <a:pt x="1895284" y="1889294"/>
                  </a:lnTo>
                  <a:cubicBezTo>
                    <a:pt x="1884235" y="1856995"/>
                    <a:pt x="1873314" y="1824037"/>
                    <a:pt x="1862582" y="1790425"/>
                  </a:cubicBezTo>
                  <a:close/>
                  <a:moveTo>
                    <a:pt x="1772348" y="1889294"/>
                  </a:moveTo>
                  <a:lnTo>
                    <a:pt x="1825879" y="1889294"/>
                  </a:lnTo>
                  <a:lnTo>
                    <a:pt x="1825879" y="1671833"/>
                  </a:lnTo>
                  <a:cubicBezTo>
                    <a:pt x="1807718" y="1611205"/>
                    <a:pt x="1789938" y="1549245"/>
                    <a:pt x="1772348" y="1486525"/>
                  </a:cubicBezTo>
                  <a:close/>
                  <a:moveTo>
                    <a:pt x="968375" y="4883"/>
                  </a:moveTo>
                  <a:lnTo>
                    <a:pt x="968375" y="1889294"/>
                  </a:lnTo>
                  <a:lnTo>
                    <a:pt x="1021842" y="1889294"/>
                  </a:lnTo>
                  <a:lnTo>
                    <a:pt x="1021842" y="0"/>
                  </a:lnTo>
                  <a:lnTo>
                    <a:pt x="1020191" y="0"/>
                  </a:lnTo>
                  <a:cubicBezTo>
                    <a:pt x="1002792" y="-8"/>
                    <a:pt x="985457" y="1627"/>
                    <a:pt x="968375" y="4883"/>
                  </a:cubicBezTo>
                  <a:close/>
                  <a:moveTo>
                    <a:pt x="1050925" y="1889294"/>
                  </a:moveTo>
                  <a:lnTo>
                    <a:pt x="1104456" y="1889294"/>
                  </a:lnTo>
                  <a:lnTo>
                    <a:pt x="1104456" y="13318"/>
                  </a:lnTo>
                  <a:cubicBezTo>
                    <a:pt x="1087057" y="7658"/>
                    <a:pt x="1069086" y="3770"/>
                    <a:pt x="1050925" y="1712"/>
                  </a:cubicBezTo>
                  <a:close/>
                  <a:moveTo>
                    <a:pt x="1141096" y="1889294"/>
                  </a:moveTo>
                  <a:lnTo>
                    <a:pt x="1194626" y="1889294"/>
                  </a:lnTo>
                  <a:lnTo>
                    <a:pt x="1194626" y="60564"/>
                  </a:lnTo>
                  <a:cubicBezTo>
                    <a:pt x="1177862" y="48103"/>
                    <a:pt x="1159891" y="37232"/>
                    <a:pt x="1141096" y="28094"/>
                  </a:cubicBezTo>
                  <a:close/>
                  <a:moveTo>
                    <a:pt x="1321435" y="1889294"/>
                  </a:moveTo>
                  <a:lnTo>
                    <a:pt x="1374902" y="1889294"/>
                  </a:lnTo>
                  <a:lnTo>
                    <a:pt x="1374902" y="284304"/>
                  </a:lnTo>
                  <a:cubicBezTo>
                    <a:pt x="1357694" y="253187"/>
                    <a:pt x="1339850" y="224205"/>
                    <a:pt x="1321435" y="197358"/>
                  </a:cubicBezTo>
                  <a:close/>
                  <a:moveTo>
                    <a:pt x="1231265" y="90942"/>
                  </a:moveTo>
                  <a:lnTo>
                    <a:pt x="1231265" y="1889294"/>
                  </a:lnTo>
                  <a:lnTo>
                    <a:pt x="1284732" y="1889294"/>
                  </a:lnTo>
                  <a:lnTo>
                    <a:pt x="1284732" y="148335"/>
                  </a:lnTo>
                  <a:cubicBezTo>
                    <a:pt x="1268349" y="127978"/>
                    <a:pt x="1250569" y="108800"/>
                    <a:pt x="1231456" y="90942"/>
                  </a:cubicBezTo>
                  <a:close/>
                  <a:moveTo>
                    <a:pt x="1411605" y="1889294"/>
                  </a:moveTo>
                  <a:lnTo>
                    <a:pt x="1465072" y="1889294"/>
                  </a:lnTo>
                  <a:lnTo>
                    <a:pt x="1465072" y="475637"/>
                  </a:lnTo>
                  <a:cubicBezTo>
                    <a:pt x="1447800" y="433401"/>
                    <a:pt x="1430021" y="393193"/>
                    <a:pt x="1411605" y="35514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6"/>
            <p:cNvSpPr/>
            <p:nvPr/>
          </p:nvSpPr>
          <p:spPr>
            <a:xfrm flipH="1">
              <a:off x="1410942" y="1569757"/>
              <a:ext cx="46601" cy="36885"/>
            </a:xfrm>
            <a:custGeom>
              <a:avLst/>
              <a:gdLst/>
              <a:ahLst/>
              <a:cxnLst/>
              <a:rect l="l" t="t" r="r" b="b"/>
              <a:pathLst>
                <a:path w="124269" h="98361" extrusionOk="0">
                  <a:moveTo>
                    <a:pt x="0" y="98362"/>
                  </a:moveTo>
                  <a:lnTo>
                    <a:pt x="124269" y="98362"/>
                  </a:lnTo>
                  <a:cubicBezTo>
                    <a:pt x="101409" y="63926"/>
                    <a:pt x="78549" y="30821"/>
                    <a:pt x="55245" y="0"/>
                  </a:cubicBezTo>
                  <a:cubicBezTo>
                    <a:pt x="37020" y="33358"/>
                    <a:pt x="18606" y="66145"/>
                    <a:pt x="0" y="9836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6"/>
            <p:cNvSpPr/>
            <p:nvPr/>
          </p:nvSpPr>
          <p:spPr>
            <a:xfrm flipH="1">
              <a:off x="314972" y="1606642"/>
              <a:ext cx="459581" cy="142691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6"/>
            <p:cNvSpPr/>
            <p:nvPr/>
          </p:nvSpPr>
          <p:spPr>
            <a:xfrm flipH="1">
              <a:off x="2636739" y="1606143"/>
              <a:ext cx="506206" cy="237366"/>
            </a:xfrm>
            <a:custGeom>
              <a:avLst/>
              <a:gdLst/>
              <a:ahLst/>
              <a:cxnLst/>
              <a:rect l="l" t="t" r="r" b="b"/>
              <a:pathLst>
                <a:path w="1349883" h="632977" extrusionOk="0">
                  <a:moveTo>
                    <a:pt x="617347" y="0"/>
                  </a:moveTo>
                  <a:cubicBezTo>
                    <a:pt x="595535" y="0"/>
                    <a:pt x="577850" y="17662"/>
                    <a:pt x="577850" y="39446"/>
                  </a:cubicBezTo>
                  <a:cubicBezTo>
                    <a:pt x="577850" y="39465"/>
                    <a:pt x="577850" y="39491"/>
                    <a:pt x="577850" y="39509"/>
                  </a:cubicBezTo>
                  <a:lnTo>
                    <a:pt x="577850" y="569877"/>
                  </a:lnTo>
                  <a:cubicBezTo>
                    <a:pt x="577850" y="591661"/>
                    <a:pt x="595535" y="609323"/>
                    <a:pt x="617347" y="609323"/>
                  </a:cubicBezTo>
                  <a:cubicBezTo>
                    <a:pt x="639159" y="609323"/>
                    <a:pt x="656844" y="591661"/>
                    <a:pt x="656844" y="569877"/>
                  </a:cubicBezTo>
                  <a:lnTo>
                    <a:pt x="656844" y="39509"/>
                  </a:lnTo>
                  <a:cubicBezTo>
                    <a:pt x="656876" y="17725"/>
                    <a:pt x="639223" y="38"/>
                    <a:pt x="617411" y="0"/>
                  </a:cubicBezTo>
                  <a:cubicBezTo>
                    <a:pt x="617392" y="0"/>
                    <a:pt x="617366" y="0"/>
                    <a:pt x="617347" y="0"/>
                  </a:cubicBezTo>
                  <a:close/>
                  <a:moveTo>
                    <a:pt x="39497" y="0"/>
                  </a:moveTo>
                  <a:cubicBezTo>
                    <a:pt x="17685" y="0"/>
                    <a:pt x="0" y="17662"/>
                    <a:pt x="0" y="39446"/>
                  </a:cubicBezTo>
                  <a:cubicBezTo>
                    <a:pt x="0" y="39465"/>
                    <a:pt x="0" y="39491"/>
                    <a:pt x="0" y="39509"/>
                  </a:cubicBezTo>
                  <a:lnTo>
                    <a:pt x="0" y="69506"/>
                  </a:lnTo>
                  <a:cubicBezTo>
                    <a:pt x="0" y="91291"/>
                    <a:pt x="17685" y="108953"/>
                    <a:pt x="39497" y="108953"/>
                  </a:cubicBezTo>
                  <a:cubicBezTo>
                    <a:pt x="61309" y="108953"/>
                    <a:pt x="78994" y="91291"/>
                    <a:pt x="78994" y="69506"/>
                  </a:cubicBezTo>
                  <a:lnTo>
                    <a:pt x="78994" y="39509"/>
                  </a:lnTo>
                  <a:cubicBezTo>
                    <a:pt x="79032" y="17821"/>
                    <a:pt x="61532" y="171"/>
                    <a:pt x="39815" y="0"/>
                  </a:cubicBezTo>
                  <a:close/>
                  <a:moveTo>
                    <a:pt x="501523" y="0"/>
                  </a:moveTo>
                  <a:cubicBezTo>
                    <a:pt x="479711" y="0"/>
                    <a:pt x="462026" y="17662"/>
                    <a:pt x="462026" y="39446"/>
                  </a:cubicBezTo>
                  <a:cubicBezTo>
                    <a:pt x="462026" y="39465"/>
                    <a:pt x="462026" y="39491"/>
                    <a:pt x="462026" y="39509"/>
                  </a:cubicBezTo>
                  <a:lnTo>
                    <a:pt x="462026" y="513561"/>
                  </a:lnTo>
                  <a:cubicBezTo>
                    <a:pt x="462026" y="535345"/>
                    <a:pt x="479711" y="553007"/>
                    <a:pt x="501523" y="553007"/>
                  </a:cubicBezTo>
                  <a:cubicBezTo>
                    <a:pt x="523336" y="553007"/>
                    <a:pt x="541020" y="535345"/>
                    <a:pt x="541020" y="513561"/>
                  </a:cubicBezTo>
                  <a:lnTo>
                    <a:pt x="541020" y="39509"/>
                  </a:lnTo>
                  <a:cubicBezTo>
                    <a:pt x="541058" y="17821"/>
                    <a:pt x="523558" y="171"/>
                    <a:pt x="501841" y="0"/>
                  </a:cubicBezTo>
                  <a:close/>
                  <a:moveTo>
                    <a:pt x="386017" y="0"/>
                  </a:moveTo>
                  <a:cubicBezTo>
                    <a:pt x="364205" y="0"/>
                    <a:pt x="346520" y="17662"/>
                    <a:pt x="346520" y="39446"/>
                  </a:cubicBezTo>
                  <a:cubicBezTo>
                    <a:pt x="346520" y="39465"/>
                    <a:pt x="346520" y="39491"/>
                    <a:pt x="346520" y="39509"/>
                  </a:cubicBezTo>
                  <a:lnTo>
                    <a:pt x="346520" y="437206"/>
                  </a:lnTo>
                  <a:cubicBezTo>
                    <a:pt x="346520" y="458990"/>
                    <a:pt x="364205" y="476652"/>
                    <a:pt x="386017" y="476652"/>
                  </a:cubicBezTo>
                  <a:cubicBezTo>
                    <a:pt x="407829" y="476652"/>
                    <a:pt x="425514" y="458990"/>
                    <a:pt x="425514" y="437206"/>
                  </a:cubicBezTo>
                  <a:lnTo>
                    <a:pt x="425514" y="39509"/>
                  </a:lnTo>
                  <a:cubicBezTo>
                    <a:pt x="425552" y="17821"/>
                    <a:pt x="408051" y="171"/>
                    <a:pt x="386334" y="0"/>
                  </a:cubicBezTo>
                  <a:close/>
                  <a:moveTo>
                    <a:pt x="155004" y="0"/>
                  </a:moveTo>
                  <a:cubicBezTo>
                    <a:pt x="133191" y="0"/>
                    <a:pt x="115507" y="17662"/>
                    <a:pt x="115507" y="39446"/>
                  </a:cubicBezTo>
                  <a:cubicBezTo>
                    <a:pt x="115507" y="39465"/>
                    <a:pt x="115507" y="39491"/>
                    <a:pt x="115507" y="39509"/>
                  </a:cubicBezTo>
                  <a:lnTo>
                    <a:pt x="115507" y="171356"/>
                  </a:lnTo>
                  <a:cubicBezTo>
                    <a:pt x="115507" y="193140"/>
                    <a:pt x="133191" y="210802"/>
                    <a:pt x="155004" y="210802"/>
                  </a:cubicBezTo>
                  <a:cubicBezTo>
                    <a:pt x="176816" y="210802"/>
                    <a:pt x="194501" y="193140"/>
                    <a:pt x="194501" y="171356"/>
                  </a:cubicBezTo>
                  <a:lnTo>
                    <a:pt x="194501" y="39509"/>
                  </a:lnTo>
                  <a:cubicBezTo>
                    <a:pt x="194539" y="17821"/>
                    <a:pt x="177038" y="171"/>
                    <a:pt x="155321" y="0"/>
                  </a:cubicBezTo>
                  <a:close/>
                  <a:moveTo>
                    <a:pt x="270510" y="0"/>
                  </a:moveTo>
                  <a:cubicBezTo>
                    <a:pt x="248698" y="0"/>
                    <a:pt x="231013" y="17662"/>
                    <a:pt x="231013" y="39446"/>
                  </a:cubicBezTo>
                  <a:cubicBezTo>
                    <a:pt x="231013" y="39465"/>
                    <a:pt x="231013" y="39491"/>
                    <a:pt x="231013" y="39509"/>
                  </a:cubicBezTo>
                  <a:lnTo>
                    <a:pt x="231013" y="322355"/>
                  </a:lnTo>
                  <a:cubicBezTo>
                    <a:pt x="231013" y="344139"/>
                    <a:pt x="248698" y="361801"/>
                    <a:pt x="270510" y="361801"/>
                  </a:cubicBezTo>
                  <a:cubicBezTo>
                    <a:pt x="292322" y="361801"/>
                    <a:pt x="310007" y="344139"/>
                    <a:pt x="310007" y="322355"/>
                  </a:cubicBezTo>
                  <a:lnTo>
                    <a:pt x="310007" y="39509"/>
                  </a:lnTo>
                  <a:cubicBezTo>
                    <a:pt x="310045" y="17821"/>
                    <a:pt x="292545" y="171"/>
                    <a:pt x="270828" y="0"/>
                  </a:cubicBezTo>
                  <a:close/>
                  <a:moveTo>
                    <a:pt x="848360" y="0"/>
                  </a:moveTo>
                  <a:cubicBezTo>
                    <a:pt x="826548" y="0"/>
                    <a:pt x="808863" y="17662"/>
                    <a:pt x="808863" y="39446"/>
                  </a:cubicBezTo>
                  <a:cubicBezTo>
                    <a:pt x="808863" y="39465"/>
                    <a:pt x="808863" y="39491"/>
                    <a:pt x="808863" y="39509"/>
                  </a:cubicBezTo>
                  <a:lnTo>
                    <a:pt x="808863" y="580911"/>
                  </a:lnTo>
                  <a:cubicBezTo>
                    <a:pt x="808863" y="602696"/>
                    <a:pt x="826548" y="620358"/>
                    <a:pt x="848360" y="620358"/>
                  </a:cubicBezTo>
                  <a:cubicBezTo>
                    <a:pt x="870172" y="620358"/>
                    <a:pt x="887857" y="602696"/>
                    <a:pt x="887857" y="580911"/>
                  </a:cubicBezTo>
                  <a:lnTo>
                    <a:pt x="887857" y="39509"/>
                  </a:lnTo>
                  <a:cubicBezTo>
                    <a:pt x="887889" y="17725"/>
                    <a:pt x="870236" y="38"/>
                    <a:pt x="848424" y="0"/>
                  </a:cubicBezTo>
                  <a:cubicBezTo>
                    <a:pt x="848405" y="0"/>
                    <a:pt x="848379" y="0"/>
                    <a:pt x="848360" y="0"/>
                  </a:cubicBezTo>
                  <a:close/>
                  <a:moveTo>
                    <a:pt x="1194880" y="0"/>
                  </a:moveTo>
                  <a:cubicBezTo>
                    <a:pt x="1173068" y="0"/>
                    <a:pt x="1155383" y="17662"/>
                    <a:pt x="1155383" y="39446"/>
                  </a:cubicBezTo>
                  <a:cubicBezTo>
                    <a:pt x="1155383" y="39465"/>
                    <a:pt x="1155383" y="39491"/>
                    <a:pt x="1155383" y="39509"/>
                  </a:cubicBezTo>
                  <a:lnTo>
                    <a:pt x="1155383" y="236106"/>
                  </a:lnTo>
                  <a:cubicBezTo>
                    <a:pt x="1155383" y="257890"/>
                    <a:pt x="1173068" y="275552"/>
                    <a:pt x="1194880" y="275552"/>
                  </a:cubicBezTo>
                  <a:cubicBezTo>
                    <a:pt x="1216692" y="275552"/>
                    <a:pt x="1234377" y="257890"/>
                    <a:pt x="1234377" y="236106"/>
                  </a:cubicBezTo>
                  <a:lnTo>
                    <a:pt x="1234377" y="39509"/>
                  </a:lnTo>
                  <a:cubicBezTo>
                    <a:pt x="1234408" y="17725"/>
                    <a:pt x="1216756" y="38"/>
                    <a:pt x="1194943" y="0"/>
                  </a:cubicBezTo>
                  <a:cubicBezTo>
                    <a:pt x="1194924" y="0"/>
                    <a:pt x="1194899" y="0"/>
                    <a:pt x="1194880" y="0"/>
                  </a:cubicBezTo>
                  <a:close/>
                  <a:moveTo>
                    <a:pt x="1310386" y="0"/>
                  </a:moveTo>
                  <a:cubicBezTo>
                    <a:pt x="1288574" y="0"/>
                    <a:pt x="1270889" y="17662"/>
                    <a:pt x="1270889" y="39446"/>
                  </a:cubicBezTo>
                  <a:cubicBezTo>
                    <a:pt x="1270889" y="39465"/>
                    <a:pt x="1270889" y="39491"/>
                    <a:pt x="1270889" y="39509"/>
                  </a:cubicBezTo>
                  <a:lnTo>
                    <a:pt x="1270889" y="71219"/>
                  </a:lnTo>
                  <a:cubicBezTo>
                    <a:pt x="1270889" y="93003"/>
                    <a:pt x="1288574" y="110665"/>
                    <a:pt x="1310386" y="110665"/>
                  </a:cubicBezTo>
                  <a:cubicBezTo>
                    <a:pt x="1332199" y="110665"/>
                    <a:pt x="1349883" y="93003"/>
                    <a:pt x="1349883" y="71219"/>
                  </a:cubicBezTo>
                  <a:lnTo>
                    <a:pt x="1349883" y="39509"/>
                  </a:lnTo>
                  <a:cubicBezTo>
                    <a:pt x="1349915" y="17725"/>
                    <a:pt x="1332262" y="38"/>
                    <a:pt x="1310450" y="0"/>
                  </a:cubicBezTo>
                  <a:cubicBezTo>
                    <a:pt x="1310431" y="0"/>
                    <a:pt x="1310405" y="0"/>
                    <a:pt x="1310386" y="0"/>
                  </a:cubicBezTo>
                  <a:close/>
                  <a:moveTo>
                    <a:pt x="732536" y="0"/>
                  </a:moveTo>
                  <a:cubicBezTo>
                    <a:pt x="710724" y="0"/>
                    <a:pt x="693039" y="17662"/>
                    <a:pt x="693039" y="39446"/>
                  </a:cubicBezTo>
                  <a:cubicBezTo>
                    <a:pt x="693039" y="39465"/>
                    <a:pt x="693039" y="39491"/>
                    <a:pt x="693039" y="39509"/>
                  </a:cubicBezTo>
                  <a:lnTo>
                    <a:pt x="693039" y="593532"/>
                  </a:lnTo>
                  <a:cubicBezTo>
                    <a:pt x="693039" y="615316"/>
                    <a:pt x="710724" y="632978"/>
                    <a:pt x="732536" y="632978"/>
                  </a:cubicBezTo>
                  <a:cubicBezTo>
                    <a:pt x="754349" y="632978"/>
                    <a:pt x="772033" y="615316"/>
                    <a:pt x="772033" y="593532"/>
                  </a:cubicBezTo>
                  <a:lnTo>
                    <a:pt x="772033" y="39509"/>
                  </a:lnTo>
                  <a:cubicBezTo>
                    <a:pt x="772072" y="17821"/>
                    <a:pt x="754571" y="171"/>
                    <a:pt x="732854" y="0"/>
                  </a:cubicBezTo>
                  <a:close/>
                  <a:moveTo>
                    <a:pt x="1079056" y="0"/>
                  </a:moveTo>
                  <a:cubicBezTo>
                    <a:pt x="1057244" y="0"/>
                    <a:pt x="1039559" y="17662"/>
                    <a:pt x="1039559" y="39446"/>
                  </a:cubicBezTo>
                  <a:cubicBezTo>
                    <a:pt x="1039559" y="39465"/>
                    <a:pt x="1039559" y="39491"/>
                    <a:pt x="1039559" y="39509"/>
                  </a:cubicBezTo>
                  <a:lnTo>
                    <a:pt x="1039559" y="411141"/>
                  </a:lnTo>
                  <a:cubicBezTo>
                    <a:pt x="1039559" y="432925"/>
                    <a:pt x="1057244" y="450587"/>
                    <a:pt x="1079056" y="450587"/>
                  </a:cubicBezTo>
                  <a:cubicBezTo>
                    <a:pt x="1100868" y="450587"/>
                    <a:pt x="1118553" y="432925"/>
                    <a:pt x="1118553" y="411141"/>
                  </a:cubicBezTo>
                  <a:lnTo>
                    <a:pt x="1118553" y="39509"/>
                  </a:lnTo>
                  <a:cubicBezTo>
                    <a:pt x="1118591" y="17821"/>
                    <a:pt x="1101090" y="171"/>
                    <a:pt x="1079373" y="0"/>
                  </a:cubicBezTo>
                  <a:close/>
                  <a:moveTo>
                    <a:pt x="963549" y="0"/>
                  </a:moveTo>
                  <a:lnTo>
                    <a:pt x="963549" y="0"/>
                  </a:lnTo>
                  <a:cubicBezTo>
                    <a:pt x="941737" y="0"/>
                    <a:pt x="924052" y="17662"/>
                    <a:pt x="924052" y="39446"/>
                  </a:cubicBezTo>
                  <a:cubicBezTo>
                    <a:pt x="924052" y="39465"/>
                    <a:pt x="924052" y="39491"/>
                    <a:pt x="924052" y="39509"/>
                  </a:cubicBezTo>
                  <a:lnTo>
                    <a:pt x="924052" y="524913"/>
                  </a:lnTo>
                  <a:cubicBezTo>
                    <a:pt x="924014" y="546697"/>
                    <a:pt x="941674" y="564391"/>
                    <a:pt x="963486" y="564423"/>
                  </a:cubicBezTo>
                  <a:cubicBezTo>
                    <a:pt x="963594" y="564423"/>
                    <a:pt x="963695" y="564423"/>
                    <a:pt x="963803" y="564423"/>
                  </a:cubicBezTo>
                  <a:lnTo>
                    <a:pt x="963803" y="564423"/>
                  </a:lnTo>
                  <a:cubicBezTo>
                    <a:pt x="985615" y="564423"/>
                    <a:pt x="1003300" y="546761"/>
                    <a:pt x="1003300" y="524977"/>
                  </a:cubicBezTo>
                  <a:cubicBezTo>
                    <a:pt x="1003300" y="524957"/>
                    <a:pt x="1003300" y="524932"/>
                    <a:pt x="1003300" y="524913"/>
                  </a:cubicBezTo>
                  <a:lnTo>
                    <a:pt x="1003300" y="39509"/>
                  </a:lnTo>
                  <a:cubicBezTo>
                    <a:pt x="1003332" y="17725"/>
                    <a:pt x="985679" y="38"/>
                    <a:pt x="963867" y="0"/>
                  </a:cubicBezTo>
                  <a:cubicBezTo>
                    <a:pt x="963848" y="0"/>
                    <a:pt x="963822" y="0"/>
                    <a:pt x="963803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" name="Google Shape;312;p6"/>
            <p:cNvSpPr/>
            <p:nvPr/>
          </p:nvSpPr>
          <p:spPr>
            <a:xfrm flipH="1">
              <a:off x="3650389" y="1606595"/>
              <a:ext cx="693848" cy="513616"/>
            </a:xfrm>
            <a:custGeom>
              <a:avLst/>
              <a:gdLst/>
              <a:ahLst/>
              <a:cxnLst/>
              <a:rect l="l" t="t" r="r" b="b"/>
              <a:pathLst>
                <a:path w="1850262" h="1369644" extrusionOk="0">
                  <a:moveTo>
                    <a:pt x="750570" y="896291"/>
                  </a:moveTo>
                  <a:cubicBezTo>
                    <a:pt x="720268" y="896291"/>
                    <a:pt x="695706" y="920821"/>
                    <a:pt x="695706" y="951084"/>
                  </a:cubicBezTo>
                  <a:cubicBezTo>
                    <a:pt x="695706" y="981347"/>
                    <a:pt x="720268" y="1005877"/>
                    <a:pt x="750570" y="1005877"/>
                  </a:cubicBezTo>
                  <a:cubicBezTo>
                    <a:pt x="780872" y="1005877"/>
                    <a:pt x="805434" y="981347"/>
                    <a:pt x="805434" y="951084"/>
                  </a:cubicBezTo>
                  <a:cubicBezTo>
                    <a:pt x="805434" y="920821"/>
                    <a:pt x="780872" y="896291"/>
                    <a:pt x="750570" y="896291"/>
                  </a:cubicBezTo>
                  <a:close/>
                  <a:moveTo>
                    <a:pt x="750570" y="1261643"/>
                  </a:moveTo>
                  <a:cubicBezTo>
                    <a:pt x="720268" y="1261643"/>
                    <a:pt x="695706" y="1286173"/>
                    <a:pt x="695706" y="1316437"/>
                  </a:cubicBezTo>
                  <a:cubicBezTo>
                    <a:pt x="695700" y="1325842"/>
                    <a:pt x="698151" y="1335088"/>
                    <a:pt x="702818" y="1343263"/>
                  </a:cubicBezTo>
                  <a:cubicBezTo>
                    <a:pt x="722274" y="1353473"/>
                    <a:pt x="742436" y="1362294"/>
                    <a:pt x="763143" y="1369645"/>
                  </a:cubicBezTo>
                  <a:cubicBezTo>
                    <a:pt x="792499" y="1362288"/>
                    <a:pt x="810324" y="1332558"/>
                    <a:pt x="802964" y="1303239"/>
                  </a:cubicBezTo>
                  <a:cubicBezTo>
                    <a:pt x="796906" y="1279128"/>
                    <a:pt x="775335" y="1262119"/>
                    <a:pt x="750443" y="1261833"/>
                  </a:cubicBezTo>
                  <a:close/>
                  <a:moveTo>
                    <a:pt x="527939" y="127"/>
                  </a:moveTo>
                  <a:cubicBezTo>
                    <a:pt x="507054" y="22050"/>
                    <a:pt x="507924" y="56734"/>
                    <a:pt x="529876" y="77592"/>
                  </a:cubicBezTo>
                  <a:cubicBezTo>
                    <a:pt x="551828" y="98450"/>
                    <a:pt x="586556" y="97582"/>
                    <a:pt x="607441" y="75658"/>
                  </a:cubicBezTo>
                  <a:cubicBezTo>
                    <a:pt x="627590" y="54502"/>
                    <a:pt x="627590" y="21283"/>
                    <a:pt x="607441" y="127"/>
                  </a:cubicBezTo>
                  <a:close/>
                  <a:moveTo>
                    <a:pt x="567690" y="348357"/>
                  </a:moveTo>
                  <a:cubicBezTo>
                    <a:pt x="537388" y="348357"/>
                    <a:pt x="512826" y="372887"/>
                    <a:pt x="512826" y="403150"/>
                  </a:cubicBezTo>
                  <a:cubicBezTo>
                    <a:pt x="512731" y="405008"/>
                    <a:pt x="512731" y="406873"/>
                    <a:pt x="512826" y="408731"/>
                  </a:cubicBezTo>
                  <a:cubicBezTo>
                    <a:pt x="515912" y="438835"/>
                    <a:pt x="542855" y="460740"/>
                    <a:pt x="572999" y="457652"/>
                  </a:cubicBezTo>
                  <a:cubicBezTo>
                    <a:pt x="598875" y="455007"/>
                    <a:pt x="619328" y="434574"/>
                    <a:pt x="621983" y="408731"/>
                  </a:cubicBezTo>
                  <a:cubicBezTo>
                    <a:pt x="622186" y="406879"/>
                    <a:pt x="622294" y="405014"/>
                    <a:pt x="622300" y="403150"/>
                  </a:cubicBezTo>
                  <a:cubicBezTo>
                    <a:pt x="622300" y="372988"/>
                    <a:pt x="597891" y="348496"/>
                    <a:pt x="567690" y="348357"/>
                  </a:cubicBezTo>
                  <a:close/>
                  <a:moveTo>
                    <a:pt x="750570" y="165712"/>
                  </a:moveTo>
                  <a:cubicBezTo>
                    <a:pt x="720268" y="165712"/>
                    <a:pt x="695706" y="190242"/>
                    <a:pt x="695706" y="220505"/>
                  </a:cubicBezTo>
                  <a:cubicBezTo>
                    <a:pt x="695706" y="250769"/>
                    <a:pt x="720268" y="275299"/>
                    <a:pt x="750570" y="275299"/>
                  </a:cubicBezTo>
                  <a:cubicBezTo>
                    <a:pt x="780872" y="275299"/>
                    <a:pt x="805434" y="250769"/>
                    <a:pt x="805434" y="220505"/>
                  </a:cubicBezTo>
                  <a:cubicBezTo>
                    <a:pt x="805434" y="220486"/>
                    <a:pt x="805434" y="220461"/>
                    <a:pt x="805434" y="220442"/>
                  </a:cubicBezTo>
                  <a:cubicBezTo>
                    <a:pt x="805472" y="190179"/>
                    <a:pt x="780936" y="165623"/>
                    <a:pt x="750634" y="165585"/>
                  </a:cubicBezTo>
                  <a:cubicBezTo>
                    <a:pt x="750615" y="165585"/>
                    <a:pt x="750589" y="165585"/>
                    <a:pt x="750570" y="165585"/>
                  </a:cubicBezTo>
                  <a:close/>
                  <a:moveTo>
                    <a:pt x="933450" y="1078935"/>
                  </a:moveTo>
                  <a:cubicBezTo>
                    <a:pt x="931583" y="1078942"/>
                    <a:pt x="929716" y="1079049"/>
                    <a:pt x="927862" y="1079252"/>
                  </a:cubicBezTo>
                  <a:cubicBezTo>
                    <a:pt x="899884" y="1082112"/>
                    <a:pt x="878605" y="1105641"/>
                    <a:pt x="878586" y="1133729"/>
                  </a:cubicBezTo>
                  <a:cubicBezTo>
                    <a:pt x="878491" y="1135587"/>
                    <a:pt x="878491" y="1137451"/>
                    <a:pt x="878586" y="1139309"/>
                  </a:cubicBezTo>
                  <a:cubicBezTo>
                    <a:pt x="881272" y="1165159"/>
                    <a:pt x="901725" y="1185586"/>
                    <a:pt x="927608" y="1188268"/>
                  </a:cubicBezTo>
                  <a:cubicBezTo>
                    <a:pt x="929462" y="1188471"/>
                    <a:pt x="931329" y="1188579"/>
                    <a:pt x="933196" y="1188585"/>
                  </a:cubicBezTo>
                  <a:cubicBezTo>
                    <a:pt x="961333" y="1188535"/>
                    <a:pt x="984879" y="1167264"/>
                    <a:pt x="987743" y="1139309"/>
                  </a:cubicBezTo>
                  <a:cubicBezTo>
                    <a:pt x="987838" y="1137451"/>
                    <a:pt x="987838" y="1135587"/>
                    <a:pt x="987743" y="1133729"/>
                  </a:cubicBezTo>
                  <a:cubicBezTo>
                    <a:pt x="987812" y="1103637"/>
                    <a:pt x="963574" y="1079119"/>
                    <a:pt x="933450" y="1078808"/>
                  </a:cubicBezTo>
                  <a:close/>
                  <a:moveTo>
                    <a:pt x="750570" y="531001"/>
                  </a:moveTo>
                  <a:cubicBezTo>
                    <a:pt x="720268" y="531001"/>
                    <a:pt x="695706" y="555531"/>
                    <a:pt x="695706" y="585795"/>
                  </a:cubicBezTo>
                  <a:cubicBezTo>
                    <a:pt x="695706" y="616058"/>
                    <a:pt x="720268" y="640588"/>
                    <a:pt x="750570" y="640588"/>
                  </a:cubicBezTo>
                  <a:cubicBezTo>
                    <a:pt x="780872" y="640588"/>
                    <a:pt x="805434" y="616058"/>
                    <a:pt x="805434" y="585795"/>
                  </a:cubicBezTo>
                  <a:cubicBezTo>
                    <a:pt x="805434" y="555531"/>
                    <a:pt x="780872" y="531001"/>
                    <a:pt x="750570" y="531001"/>
                  </a:cubicBezTo>
                  <a:close/>
                  <a:moveTo>
                    <a:pt x="567690" y="713646"/>
                  </a:moveTo>
                  <a:cubicBezTo>
                    <a:pt x="537388" y="713646"/>
                    <a:pt x="512826" y="738176"/>
                    <a:pt x="512826" y="768439"/>
                  </a:cubicBezTo>
                  <a:cubicBezTo>
                    <a:pt x="512826" y="798702"/>
                    <a:pt x="537388" y="823233"/>
                    <a:pt x="567690" y="823233"/>
                  </a:cubicBezTo>
                  <a:cubicBezTo>
                    <a:pt x="597992" y="823233"/>
                    <a:pt x="622554" y="798702"/>
                    <a:pt x="622554" y="768439"/>
                  </a:cubicBezTo>
                  <a:cubicBezTo>
                    <a:pt x="622554" y="738176"/>
                    <a:pt x="597992" y="713646"/>
                    <a:pt x="567690" y="713646"/>
                  </a:cubicBezTo>
                  <a:close/>
                  <a:moveTo>
                    <a:pt x="384810" y="896291"/>
                  </a:moveTo>
                  <a:cubicBezTo>
                    <a:pt x="367494" y="896291"/>
                    <a:pt x="351193" y="904478"/>
                    <a:pt x="340868" y="918360"/>
                  </a:cubicBezTo>
                  <a:cubicBezTo>
                    <a:pt x="356699" y="948376"/>
                    <a:pt x="372872" y="977466"/>
                    <a:pt x="389382" y="1005624"/>
                  </a:cubicBezTo>
                  <a:cubicBezTo>
                    <a:pt x="419583" y="1003639"/>
                    <a:pt x="442455" y="977580"/>
                    <a:pt x="440461" y="947418"/>
                  </a:cubicBezTo>
                  <a:cubicBezTo>
                    <a:pt x="438544" y="918271"/>
                    <a:pt x="414052" y="895770"/>
                    <a:pt x="384810" y="896291"/>
                  </a:cubicBezTo>
                  <a:close/>
                  <a:moveTo>
                    <a:pt x="201930" y="348357"/>
                  </a:moveTo>
                  <a:cubicBezTo>
                    <a:pt x="171628" y="348357"/>
                    <a:pt x="147066" y="372887"/>
                    <a:pt x="147066" y="403150"/>
                  </a:cubicBezTo>
                  <a:cubicBezTo>
                    <a:pt x="146971" y="405008"/>
                    <a:pt x="146971" y="406873"/>
                    <a:pt x="147066" y="408731"/>
                  </a:cubicBezTo>
                  <a:cubicBezTo>
                    <a:pt x="150152" y="438835"/>
                    <a:pt x="177095" y="460740"/>
                    <a:pt x="207239" y="457652"/>
                  </a:cubicBezTo>
                  <a:cubicBezTo>
                    <a:pt x="233115" y="455007"/>
                    <a:pt x="253568" y="434574"/>
                    <a:pt x="256222" y="408731"/>
                  </a:cubicBezTo>
                  <a:cubicBezTo>
                    <a:pt x="256426" y="406879"/>
                    <a:pt x="256534" y="405014"/>
                    <a:pt x="256540" y="403150"/>
                  </a:cubicBezTo>
                  <a:cubicBezTo>
                    <a:pt x="256540" y="372988"/>
                    <a:pt x="232131" y="348496"/>
                    <a:pt x="201930" y="348357"/>
                  </a:cubicBezTo>
                  <a:close/>
                  <a:moveTo>
                    <a:pt x="19050" y="165585"/>
                  </a:moveTo>
                  <a:cubicBezTo>
                    <a:pt x="12548" y="165591"/>
                    <a:pt x="6098" y="166752"/>
                    <a:pt x="0" y="169010"/>
                  </a:cubicBezTo>
                  <a:cubicBezTo>
                    <a:pt x="15791" y="201226"/>
                    <a:pt x="31350" y="234077"/>
                    <a:pt x="46672" y="267562"/>
                  </a:cubicBezTo>
                  <a:cubicBezTo>
                    <a:pt x="72803" y="252303"/>
                    <a:pt x="81597" y="218787"/>
                    <a:pt x="66319" y="192690"/>
                  </a:cubicBezTo>
                  <a:cubicBezTo>
                    <a:pt x="56496" y="175916"/>
                    <a:pt x="38506" y="165598"/>
                    <a:pt x="19050" y="165585"/>
                  </a:cubicBezTo>
                  <a:close/>
                  <a:moveTo>
                    <a:pt x="162179" y="0"/>
                  </a:moveTo>
                  <a:cubicBezTo>
                    <a:pt x="141294" y="21924"/>
                    <a:pt x="142164" y="56607"/>
                    <a:pt x="164116" y="77465"/>
                  </a:cubicBezTo>
                  <a:cubicBezTo>
                    <a:pt x="186068" y="98324"/>
                    <a:pt x="220796" y="97455"/>
                    <a:pt x="241681" y="75531"/>
                  </a:cubicBezTo>
                  <a:cubicBezTo>
                    <a:pt x="261830" y="54375"/>
                    <a:pt x="261830" y="21156"/>
                    <a:pt x="241681" y="0"/>
                  </a:cubicBezTo>
                  <a:close/>
                  <a:moveTo>
                    <a:pt x="567690" y="1078808"/>
                  </a:moveTo>
                  <a:cubicBezTo>
                    <a:pt x="537388" y="1078808"/>
                    <a:pt x="512826" y="1103339"/>
                    <a:pt x="512826" y="1133602"/>
                  </a:cubicBezTo>
                  <a:cubicBezTo>
                    <a:pt x="512731" y="1135460"/>
                    <a:pt x="512731" y="1137324"/>
                    <a:pt x="512826" y="1139182"/>
                  </a:cubicBezTo>
                  <a:cubicBezTo>
                    <a:pt x="515912" y="1169287"/>
                    <a:pt x="542855" y="1191192"/>
                    <a:pt x="572999" y="1188103"/>
                  </a:cubicBezTo>
                  <a:cubicBezTo>
                    <a:pt x="598875" y="1185459"/>
                    <a:pt x="619328" y="1165026"/>
                    <a:pt x="621983" y="1139182"/>
                  </a:cubicBezTo>
                  <a:cubicBezTo>
                    <a:pt x="622186" y="1137331"/>
                    <a:pt x="622294" y="1135466"/>
                    <a:pt x="622300" y="1133602"/>
                  </a:cubicBezTo>
                  <a:cubicBezTo>
                    <a:pt x="622300" y="1103440"/>
                    <a:pt x="597891" y="1078948"/>
                    <a:pt x="567690" y="1078808"/>
                  </a:cubicBezTo>
                  <a:close/>
                  <a:moveTo>
                    <a:pt x="384810" y="165585"/>
                  </a:moveTo>
                  <a:cubicBezTo>
                    <a:pt x="354508" y="165585"/>
                    <a:pt x="329946" y="190115"/>
                    <a:pt x="329946" y="220379"/>
                  </a:cubicBezTo>
                  <a:cubicBezTo>
                    <a:pt x="329946" y="250642"/>
                    <a:pt x="354508" y="275172"/>
                    <a:pt x="384810" y="275172"/>
                  </a:cubicBezTo>
                  <a:cubicBezTo>
                    <a:pt x="415112" y="275172"/>
                    <a:pt x="439674" y="250642"/>
                    <a:pt x="439674" y="220379"/>
                  </a:cubicBezTo>
                  <a:cubicBezTo>
                    <a:pt x="439674" y="220359"/>
                    <a:pt x="439674" y="220334"/>
                    <a:pt x="439674" y="220315"/>
                  </a:cubicBezTo>
                  <a:cubicBezTo>
                    <a:pt x="439674" y="190090"/>
                    <a:pt x="415138" y="165585"/>
                    <a:pt x="384874" y="165585"/>
                  </a:cubicBezTo>
                  <a:cubicBezTo>
                    <a:pt x="384854" y="165585"/>
                    <a:pt x="384829" y="165585"/>
                    <a:pt x="384810" y="165585"/>
                  </a:cubicBezTo>
                  <a:close/>
                  <a:moveTo>
                    <a:pt x="933450" y="713519"/>
                  </a:moveTo>
                  <a:cubicBezTo>
                    <a:pt x="931590" y="713424"/>
                    <a:pt x="929723" y="713424"/>
                    <a:pt x="927862" y="713519"/>
                  </a:cubicBezTo>
                  <a:cubicBezTo>
                    <a:pt x="897700" y="716772"/>
                    <a:pt x="875894" y="743827"/>
                    <a:pt x="879151" y="773950"/>
                  </a:cubicBezTo>
                  <a:cubicBezTo>
                    <a:pt x="881920" y="799584"/>
                    <a:pt x="902195" y="819827"/>
                    <a:pt x="927862" y="822599"/>
                  </a:cubicBezTo>
                  <a:cubicBezTo>
                    <a:pt x="929704" y="822599"/>
                    <a:pt x="931545" y="822599"/>
                    <a:pt x="933450" y="822599"/>
                  </a:cubicBezTo>
                  <a:cubicBezTo>
                    <a:pt x="963752" y="822599"/>
                    <a:pt x="988314" y="798068"/>
                    <a:pt x="988314" y="767805"/>
                  </a:cubicBezTo>
                  <a:cubicBezTo>
                    <a:pt x="988314" y="737542"/>
                    <a:pt x="963752" y="713012"/>
                    <a:pt x="933450" y="713012"/>
                  </a:cubicBezTo>
                  <a:close/>
                  <a:moveTo>
                    <a:pt x="384810" y="530874"/>
                  </a:moveTo>
                  <a:cubicBezTo>
                    <a:pt x="354508" y="530874"/>
                    <a:pt x="329946" y="555404"/>
                    <a:pt x="329946" y="585668"/>
                  </a:cubicBezTo>
                  <a:cubicBezTo>
                    <a:pt x="329946" y="615931"/>
                    <a:pt x="354508" y="640461"/>
                    <a:pt x="384810" y="640461"/>
                  </a:cubicBezTo>
                  <a:cubicBezTo>
                    <a:pt x="415112" y="640461"/>
                    <a:pt x="439674" y="615931"/>
                    <a:pt x="439674" y="585668"/>
                  </a:cubicBezTo>
                  <a:cubicBezTo>
                    <a:pt x="439604" y="555455"/>
                    <a:pt x="415061" y="531001"/>
                    <a:pt x="384810" y="531001"/>
                  </a:cubicBezTo>
                  <a:close/>
                  <a:moveTo>
                    <a:pt x="1847850" y="165585"/>
                  </a:moveTo>
                  <a:cubicBezTo>
                    <a:pt x="1817586" y="165420"/>
                    <a:pt x="1792916" y="189786"/>
                    <a:pt x="1792745" y="220011"/>
                  </a:cubicBezTo>
                  <a:cubicBezTo>
                    <a:pt x="1792662" y="235485"/>
                    <a:pt x="1799139" y="250274"/>
                    <a:pt x="1810576" y="260712"/>
                  </a:cubicBezTo>
                  <a:cubicBezTo>
                    <a:pt x="1823911" y="229048"/>
                    <a:pt x="1837138" y="197440"/>
                    <a:pt x="1850263" y="165902"/>
                  </a:cubicBezTo>
                  <a:close/>
                  <a:moveTo>
                    <a:pt x="1427226" y="951084"/>
                  </a:moveTo>
                  <a:cubicBezTo>
                    <a:pt x="1427232" y="966767"/>
                    <a:pt x="1433982" y="981690"/>
                    <a:pt x="1445768" y="992052"/>
                  </a:cubicBezTo>
                  <a:cubicBezTo>
                    <a:pt x="1464818" y="962563"/>
                    <a:pt x="1483868" y="931868"/>
                    <a:pt x="1502346" y="900222"/>
                  </a:cubicBezTo>
                  <a:cubicBezTo>
                    <a:pt x="1474292" y="888978"/>
                    <a:pt x="1442422" y="902582"/>
                    <a:pt x="1431163" y="930600"/>
                  </a:cubicBezTo>
                  <a:cubicBezTo>
                    <a:pt x="1428560" y="937075"/>
                    <a:pt x="1427226" y="943981"/>
                    <a:pt x="1427226" y="950957"/>
                  </a:cubicBezTo>
                  <a:close/>
                  <a:moveTo>
                    <a:pt x="1482090" y="531001"/>
                  </a:moveTo>
                  <a:cubicBezTo>
                    <a:pt x="1451788" y="531001"/>
                    <a:pt x="1427226" y="555531"/>
                    <a:pt x="1427226" y="585795"/>
                  </a:cubicBezTo>
                  <a:cubicBezTo>
                    <a:pt x="1427226" y="616058"/>
                    <a:pt x="1451788" y="640588"/>
                    <a:pt x="1482090" y="640588"/>
                  </a:cubicBezTo>
                  <a:cubicBezTo>
                    <a:pt x="1512392" y="640588"/>
                    <a:pt x="1536954" y="616058"/>
                    <a:pt x="1536954" y="585795"/>
                  </a:cubicBezTo>
                  <a:cubicBezTo>
                    <a:pt x="1536954" y="555531"/>
                    <a:pt x="1512392" y="531001"/>
                    <a:pt x="1482090" y="531001"/>
                  </a:cubicBezTo>
                  <a:close/>
                  <a:moveTo>
                    <a:pt x="1259459" y="127"/>
                  </a:moveTo>
                  <a:cubicBezTo>
                    <a:pt x="1238574" y="22050"/>
                    <a:pt x="1239444" y="56734"/>
                    <a:pt x="1261396" y="77592"/>
                  </a:cubicBezTo>
                  <a:cubicBezTo>
                    <a:pt x="1283348" y="98450"/>
                    <a:pt x="1318076" y="97582"/>
                    <a:pt x="1338961" y="75658"/>
                  </a:cubicBezTo>
                  <a:cubicBezTo>
                    <a:pt x="1359110" y="54502"/>
                    <a:pt x="1359110" y="21283"/>
                    <a:pt x="1338961" y="127"/>
                  </a:cubicBezTo>
                  <a:close/>
                  <a:moveTo>
                    <a:pt x="1482090" y="165585"/>
                  </a:moveTo>
                  <a:cubicBezTo>
                    <a:pt x="1451788" y="165585"/>
                    <a:pt x="1427226" y="190115"/>
                    <a:pt x="1427226" y="220379"/>
                  </a:cubicBezTo>
                  <a:cubicBezTo>
                    <a:pt x="1427226" y="250642"/>
                    <a:pt x="1451788" y="275172"/>
                    <a:pt x="1482090" y="275172"/>
                  </a:cubicBezTo>
                  <a:cubicBezTo>
                    <a:pt x="1512392" y="275172"/>
                    <a:pt x="1536954" y="250642"/>
                    <a:pt x="1536954" y="220379"/>
                  </a:cubicBezTo>
                  <a:cubicBezTo>
                    <a:pt x="1536954" y="220359"/>
                    <a:pt x="1536954" y="220334"/>
                    <a:pt x="1536954" y="220315"/>
                  </a:cubicBezTo>
                  <a:cubicBezTo>
                    <a:pt x="1536922" y="190077"/>
                    <a:pt x="1512367" y="165585"/>
                    <a:pt x="1482090" y="165585"/>
                  </a:cubicBezTo>
                  <a:close/>
                  <a:moveTo>
                    <a:pt x="1625219" y="0"/>
                  </a:moveTo>
                  <a:cubicBezTo>
                    <a:pt x="1604334" y="21924"/>
                    <a:pt x="1605204" y="56607"/>
                    <a:pt x="1627156" y="77465"/>
                  </a:cubicBezTo>
                  <a:cubicBezTo>
                    <a:pt x="1649108" y="98324"/>
                    <a:pt x="1683836" y="97455"/>
                    <a:pt x="1704721" y="75531"/>
                  </a:cubicBezTo>
                  <a:cubicBezTo>
                    <a:pt x="1724870" y="54375"/>
                    <a:pt x="1724870" y="21156"/>
                    <a:pt x="1704721" y="0"/>
                  </a:cubicBezTo>
                  <a:close/>
                  <a:moveTo>
                    <a:pt x="1299210" y="348230"/>
                  </a:moveTo>
                  <a:cubicBezTo>
                    <a:pt x="1268908" y="348230"/>
                    <a:pt x="1244346" y="372760"/>
                    <a:pt x="1244346" y="403023"/>
                  </a:cubicBezTo>
                  <a:cubicBezTo>
                    <a:pt x="1244251" y="404881"/>
                    <a:pt x="1244251" y="406746"/>
                    <a:pt x="1244346" y="408604"/>
                  </a:cubicBezTo>
                  <a:cubicBezTo>
                    <a:pt x="1247604" y="438728"/>
                    <a:pt x="1274693" y="460505"/>
                    <a:pt x="1304855" y="457252"/>
                  </a:cubicBezTo>
                  <a:cubicBezTo>
                    <a:pt x="1330522" y="454487"/>
                    <a:pt x="1350791" y="434238"/>
                    <a:pt x="1353566" y="408604"/>
                  </a:cubicBezTo>
                  <a:cubicBezTo>
                    <a:pt x="1353566" y="406765"/>
                    <a:pt x="1353566" y="404926"/>
                    <a:pt x="1353566" y="403023"/>
                  </a:cubicBezTo>
                  <a:cubicBezTo>
                    <a:pt x="1353496" y="373007"/>
                    <a:pt x="1329265" y="348636"/>
                    <a:pt x="1299210" y="348357"/>
                  </a:cubicBezTo>
                  <a:close/>
                  <a:moveTo>
                    <a:pt x="1664970" y="348230"/>
                  </a:moveTo>
                  <a:cubicBezTo>
                    <a:pt x="1634668" y="348230"/>
                    <a:pt x="1610106" y="372760"/>
                    <a:pt x="1610106" y="403023"/>
                  </a:cubicBezTo>
                  <a:cubicBezTo>
                    <a:pt x="1610106" y="404926"/>
                    <a:pt x="1610106" y="406765"/>
                    <a:pt x="1610106" y="408604"/>
                  </a:cubicBezTo>
                  <a:cubicBezTo>
                    <a:pt x="1613192" y="438708"/>
                    <a:pt x="1640135" y="460613"/>
                    <a:pt x="1670279" y="457525"/>
                  </a:cubicBezTo>
                  <a:cubicBezTo>
                    <a:pt x="1696155" y="454880"/>
                    <a:pt x="1716608" y="434447"/>
                    <a:pt x="1719263" y="408604"/>
                  </a:cubicBezTo>
                  <a:cubicBezTo>
                    <a:pt x="1719466" y="406752"/>
                    <a:pt x="1719574" y="404888"/>
                    <a:pt x="1719580" y="403023"/>
                  </a:cubicBezTo>
                  <a:cubicBezTo>
                    <a:pt x="1719510" y="372912"/>
                    <a:pt x="1695120" y="348496"/>
                    <a:pt x="1664970" y="348357"/>
                  </a:cubicBezTo>
                  <a:close/>
                  <a:moveTo>
                    <a:pt x="1299210" y="713519"/>
                  </a:moveTo>
                  <a:cubicBezTo>
                    <a:pt x="1268908" y="713519"/>
                    <a:pt x="1244346" y="738049"/>
                    <a:pt x="1244346" y="768312"/>
                  </a:cubicBezTo>
                  <a:cubicBezTo>
                    <a:pt x="1244346" y="798576"/>
                    <a:pt x="1268908" y="823106"/>
                    <a:pt x="1299210" y="823106"/>
                  </a:cubicBezTo>
                  <a:cubicBezTo>
                    <a:pt x="1329512" y="823106"/>
                    <a:pt x="1354074" y="798576"/>
                    <a:pt x="1354074" y="768312"/>
                  </a:cubicBezTo>
                  <a:cubicBezTo>
                    <a:pt x="1354004" y="738100"/>
                    <a:pt x="1329462" y="713646"/>
                    <a:pt x="1299210" y="713646"/>
                  </a:cubicBezTo>
                  <a:close/>
                  <a:moveTo>
                    <a:pt x="1116330" y="1261516"/>
                  </a:moveTo>
                  <a:cubicBezTo>
                    <a:pt x="1086066" y="1261478"/>
                    <a:pt x="1061498" y="1285951"/>
                    <a:pt x="1061466" y="1316183"/>
                  </a:cubicBezTo>
                  <a:cubicBezTo>
                    <a:pt x="1061447" y="1331936"/>
                    <a:pt x="1068229" y="1346934"/>
                    <a:pt x="1080071" y="1357342"/>
                  </a:cubicBezTo>
                  <a:cubicBezTo>
                    <a:pt x="1111701" y="1342628"/>
                    <a:pt x="1141838" y="1324897"/>
                    <a:pt x="1170051" y="1304387"/>
                  </a:cubicBezTo>
                  <a:cubicBezTo>
                    <a:pt x="1164438" y="1279293"/>
                    <a:pt x="1142073" y="1261504"/>
                    <a:pt x="1116330" y="1261643"/>
                  </a:cubicBezTo>
                  <a:close/>
                  <a:moveTo>
                    <a:pt x="933450" y="348293"/>
                  </a:moveTo>
                  <a:cubicBezTo>
                    <a:pt x="931590" y="348198"/>
                    <a:pt x="929723" y="348198"/>
                    <a:pt x="927862" y="348293"/>
                  </a:cubicBezTo>
                  <a:cubicBezTo>
                    <a:pt x="899859" y="351160"/>
                    <a:pt x="878567" y="374719"/>
                    <a:pt x="878586" y="402833"/>
                  </a:cubicBezTo>
                  <a:cubicBezTo>
                    <a:pt x="878491" y="404691"/>
                    <a:pt x="878491" y="406556"/>
                    <a:pt x="878586" y="408414"/>
                  </a:cubicBezTo>
                  <a:cubicBezTo>
                    <a:pt x="881297" y="434250"/>
                    <a:pt x="901738" y="454665"/>
                    <a:pt x="927608" y="457373"/>
                  </a:cubicBezTo>
                  <a:cubicBezTo>
                    <a:pt x="929469" y="457468"/>
                    <a:pt x="931335" y="457468"/>
                    <a:pt x="933196" y="457373"/>
                  </a:cubicBezTo>
                  <a:cubicBezTo>
                    <a:pt x="961320" y="457353"/>
                    <a:pt x="984879" y="436102"/>
                    <a:pt x="987743" y="408160"/>
                  </a:cubicBezTo>
                  <a:cubicBezTo>
                    <a:pt x="987838" y="406302"/>
                    <a:pt x="987838" y="404437"/>
                    <a:pt x="987743" y="402579"/>
                  </a:cubicBezTo>
                  <a:cubicBezTo>
                    <a:pt x="987431" y="372760"/>
                    <a:pt x="963308" y="348667"/>
                    <a:pt x="933450" y="348357"/>
                  </a:cubicBezTo>
                  <a:close/>
                  <a:moveTo>
                    <a:pt x="1116330" y="896227"/>
                  </a:moveTo>
                  <a:cubicBezTo>
                    <a:pt x="1086028" y="896227"/>
                    <a:pt x="1061466" y="920757"/>
                    <a:pt x="1061466" y="951021"/>
                  </a:cubicBezTo>
                  <a:cubicBezTo>
                    <a:pt x="1061466" y="981284"/>
                    <a:pt x="1086028" y="1005814"/>
                    <a:pt x="1116330" y="1005814"/>
                  </a:cubicBezTo>
                  <a:cubicBezTo>
                    <a:pt x="1146632" y="1005814"/>
                    <a:pt x="1171194" y="981284"/>
                    <a:pt x="1171194" y="951021"/>
                  </a:cubicBezTo>
                  <a:cubicBezTo>
                    <a:pt x="1171156" y="920783"/>
                    <a:pt x="1146607" y="896291"/>
                    <a:pt x="1116330" y="896291"/>
                  </a:cubicBezTo>
                  <a:close/>
                  <a:moveTo>
                    <a:pt x="893636" y="127"/>
                  </a:moveTo>
                  <a:cubicBezTo>
                    <a:pt x="872788" y="22088"/>
                    <a:pt x="873709" y="56766"/>
                    <a:pt x="895699" y="77586"/>
                  </a:cubicBezTo>
                  <a:cubicBezTo>
                    <a:pt x="904494" y="85919"/>
                    <a:pt x="915803" y="91107"/>
                    <a:pt x="927862" y="92337"/>
                  </a:cubicBezTo>
                  <a:cubicBezTo>
                    <a:pt x="929716" y="92540"/>
                    <a:pt x="931583" y="92648"/>
                    <a:pt x="933450" y="92654"/>
                  </a:cubicBezTo>
                  <a:cubicBezTo>
                    <a:pt x="963752" y="92635"/>
                    <a:pt x="988301" y="68092"/>
                    <a:pt x="988282" y="37829"/>
                  </a:cubicBezTo>
                  <a:cubicBezTo>
                    <a:pt x="988276" y="23794"/>
                    <a:pt x="982878" y="10299"/>
                    <a:pt x="973201" y="127"/>
                  </a:cubicBezTo>
                  <a:close/>
                  <a:moveTo>
                    <a:pt x="1299210" y="1078808"/>
                  </a:moveTo>
                  <a:cubicBezTo>
                    <a:pt x="1268908" y="1078808"/>
                    <a:pt x="1244346" y="1103339"/>
                    <a:pt x="1244346" y="1133602"/>
                  </a:cubicBezTo>
                  <a:cubicBezTo>
                    <a:pt x="1244251" y="1135460"/>
                    <a:pt x="1244251" y="1137324"/>
                    <a:pt x="1244346" y="1139182"/>
                  </a:cubicBezTo>
                  <a:cubicBezTo>
                    <a:pt x="1247140" y="1166345"/>
                    <a:pt x="1269536" y="1187304"/>
                    <a:pt x="1296861" y="1188332"/>
                  </a:cubicBezTo>
                  <a:cubicBezTo>
                    <a:pt x="1315739" y="1167575"/>
                    <a:pt x="1334326" y="1145569"/>
                    <a:pt x="1352614" y="1122313"/>
                  </a:cubicBezTo>
                  <a:cubicBezTo>
                    <a:pt x="1347311" y="1097048"/>
                    <a:pt x="1325055" y="1078916"/>
                    <a:pt x="1299210" y="1078808"/>
                  </a:cubicBezTo>
                  <a:close/>
                  <a:moveTo>
                    <a:pt x="1116330" y="530874"/>
                  </a:moveTo>
                  <a:cubicBezTo>
                    <a:pt x="1086028" y="530874"/>
                    <a:pt x="1061466" y="555404"/>
                    <a:pt x="1061466" y="585668"/>
                  </a:cubicBezTo>
                  <a:cubicBezTo>
                    <a:pt x="1061466" y="615931"/>
                    <a:pt x="1086028" y="640461"/>
                    <a:pt x="1116330" y="640461"/>
                  </a:cubicBezTo>
                  <a:cubicBezTo>
                    <a:pt x="1146632" y="640461"/>
                    <a:pt x="1171194" y="615931"/>
                    <a:pt x="1171194" y="585668"/>
                  </a:cubicBezTo>
                  <a:cubicBezTo>
                    <a:pt x="1171124" y="555455"/>
                    <a:pt x="1146581" y="531001"/>
                    <a:pt x="1116330" y="531001"/>
                  </a:cubicBezTo>
                  <a:close/>
                  <a:moveTo>
                    <a:pt x="1116330" y="165585"/>
                  </a:moveTo>
                  <a:cubicBezTo>
                    <a:pt x="1086028" y="165585"/>
                    <a:pt x="1061466" y="190115"/>
                    <a:pt x="1061466" y="220379"/>
                  </a:cubicBezTo>
                  <a:cubicBezTo>
                    <a:pt x="1061466" y="250642"/>
                    <a:pt x="1086028" y="275172"/>
                    <a:pt x="1116330" y="275172"/>
                  </a:cubicBezTo>
                  <a:cubicBezTo>
                    <a:pt x="1146632" y="275172"/>
                    <a:pt x="1171194" y="250642"/>
                    <a:pt x="1171194" y="220379"/>
                  </a:cubicBezTo>
                  <a:cubicBezTo>
                    <a:pt x="1171194" y="220359"/>
                    <a:pt x="1171194" y="220334"/>
                    <a:pt x="1171194" y="220315"/>
                  </a:cubicBezTo>
                  <a:cubicBezTo>
                    <a:pt x="1171156" y="190077"/>
                    <a:pt x="1146607" y="165585"/>
                    <a:pt x="1116330" y="16558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313;p6"/>
            <p:cNvSpPr/>
            <p:nvPr/>
          </p:nvSpPr>
          <p:spPr>
            <a:xfrm>
              <a:off x="4799544" y="1606595"/>
              <a:ext cx="693848" cy="513616"/>
            </a:xfrm>
            <a:custGeom>
              <a:avLst/>
              <a:gdLst/>
              <a:ahLst/>
              <a:cxnLst/>
              <a:rect l="l" t="t" r="r" b="b"/>
              <a:pathLst>
                <a:path w="1850262" h="1369644" extrusionOk="0">
                  <a:moveTo>
                    <a:pt x="750570" y="896291"/>
                  </a:moveTo>
                  <a:cubicBezTo>
                    <a:pt x="720268" y="896291"/>
                    <a:pt x="695706" y="920821"/>
                    <a:pt x="695706" y="951084"/>
                  </a:cubicBezTo>
                  <a:cubicBezTo>
                    <a:pt x="695706" y="981347"/>
                    <a:pt x="720268" y="1005877"/>
                    <a:pt x="750570" y="1005877"/>
                  </a:cubicBezTo>
                  <a:cubicBezTo>
                    <a:pt x="780872" y="1005877"/>
                    <a:pt x="805434" y="981347"/>
                    <a:pt x="805434" y="951084"/>
                  </a:cubicBezTo>
                  <a:cubicBezTo>
                    <a:pt x="805434" y="920821"/>
                    <a:pt x="780872" y="896291"/>
                    <a:pt x="750570" y="896291"/>
                  </a:cubicBezTo>
                  <a:close/>
                  <a:moveTo>
                    <a:pt x="750570" y="1261643"/>
                  </a:moveTo>
                  <a:cubicBezTo>
                    <a:pt x="720268" y="1261643"/>
                    <a:pt x="695706" y="1286173"/>
                    <a:pt x="695706" y="1316437"/>
                  </a:cubicBezTo>
                  <a:cubicBezTo>
                    <a:pt x="695700" y="1325842"/>
                    <a:pt x="698151" y="1335088"/>
                    <a:pt x="702818" y="1343263"/>
                  </a:cubicBezTo>
                  <a:cubicBezTo>
                    <a:pt x="722274" y="1353473"/>
                    <a:pt x="742436" y="1362294"/>
                    <a:pt x="763143" y="1369645"/>
                  </a:cubicBezTo>
                  <a:cubicBezTo>
                    <a:pt x="792499" y="1362288"/>
                    <a:pt x="810324" y="1332558"/>
                    <a:pt x="802964" y="1303239"/>
                  </a:cubicBezTo>
                  <a:cubicBezTo>
                    <a:pt x="796906" y="1279128"/>
                    <a:pt x="775335" y="1262119"/>
                    <a:pt x="750443" y="1261833"/>
                  </a:cubicBezTo>
                  <a:close/>
                  <a:moveTo>
                    <a:pt x="527939" y="127"/>
                  </a:moveTo>
                  <a:cubicBezTo>
                    <a:pt x="507054" y="22050"/>
                    <a:pt x="507924" y="56734"/>
                    <a:pt x="529876" y="77592"/>
                  </a:cubicBezTo>
                  <a:cubicBezTo>
                    <a:pt x="551828" y="98450"/>
                    <a:pt x="586556" y="97582"/>
                    <a:pt x="607441" y="75658"/>
                  </a:cubicBezTo>
                  <a:cubicBezTo>
                    <a:pt x="627590" y="54502"/>
                    <a:pt x="627590" y="21283"/>
                    <a:pt x="607441" y="127"/>
                  </a:cubicBezTo>
                  <a:close/>
                  <a:moveTo>
                    <a:pt x="567690" y="348357"/>
                  </a:moveTo>
                  <a:cubicBezTo>
                    <a:pt x="537388" y="348357"/>
                    <a:pt x="512826" y="372887"/>
                    <a:pt x="512826" y="403150"/>
                  </a:cubicBezTo>
                  <a:cubicBezTo>
                    <a:pt x="512731" y="405008"/>
                    <a:pt x="512731" y="406873"/>
                    <a:pt x="512826" y="408731"/>
                  </a:cubicBezTo>
                  <a:cubicBezTo>
                    <a:pt x="515912" y="438835"/>
                    <a:pt x="542855" y="460740"/>
                    <a:pt x="572999" y="457652"/>
                  </a:cubicBezTo>
                  <a:cubicBezTo>
                    <a:pt x="598875" y="455007"/>
                    <a:pt x="619328" y="434574"/>
                    <a:pt x="621983" y="408731"/>
                  </a:cubicBezTo>
                  <a:cubicBezTo>
                    <a:pt x="622186" y="406879"/>
                    <a:pt x="622294" y="405014"/>
                    <a:pt x="622300" y="403150"/>
                  </a:cubicBezTo>
                  <a:cubicBezTo>
                    <a:pt x="622300" y="372988"/>
                    <a:pt x="597891" y="348496"/>
                    <a:pt x="567690" y="348357"/>
                  </a:cubicBezTo>
                  <a:close/>
                  <a:moveTo>
                    <a:pt x="750570" y="165712"/>
                  </a:moveTo>
                  <a:cubicBezTo>
                    <a:pt x="720268" y="165712"/>
                    <a:pt x="695706" y="190242"/>
                    <a:pt x="695706" y="220505"/>
                  </a:cubicBezTo>
                  <a:cubicBezTo>
                    <a:pt x="695706" y="250769"/>
                    <a:pt x="720268" y="275299"/>
                    <a:pt x="750570" y="275299"/>
                  </a:cubicBezTo>
                  <a:cubicBezTo>
                    <a:pt x="780872" y="275299"/>
                    <a:pt x="805434" y="250769"/>
                    <a:pt x="805434" y="220505"/>
                  </a:cubicBezTo>
                  <a:cubicBezTo>
                    <a:pt x="805434" y="220486"/>
                    <a:pt x="805434" y="220461"/>
                    <a:pt x="805434" y="220442"/>
                  </a:cubicBezTo>
                  <a:cubicBezTo>
                    <a:pt x="805472" y="190179"/>
                    <a:pt x="780936" y="165623"/>
                    <a:pt x="750634" y="165585"/>
                  </a:cubicBezTo>
                  <a:cubicBezTo>
                    <a:pt x="750615" y="165585"/>
                    <a:pt x="750589" y="165585"/>
                    <a:pt x="750570" y="165585"/>
                  </a:cubicBezTo>
                  <a:close/>
                  <a:moveTo>
                    <a:pt x="933450" y="1078935"/>
                  </a:moveTo>
                  <a:cubicBezTo>
                    <a:pt x="931583" y="1078942"/>
                    <a:pt x="929716" y="1079049"/>
                    <a:pt x="927862" y="1079252"/>
                  </a:cubicBezTo>
                  <a:cubicBezTo>
                    <a:pt x="899884" y="1082112"/>
                    <a:pt x="878605" y="1105641"/>
                    <a:pt x="878586" y="1133729"/>
                  </a:cubicBezTo>
                  <a:cubicBezTo>
                    <a:pt x="878491" y="1135587"/>
                    <a:pt x="878491" y="1137451"/>
                    <a:pt x="878586" y="1139309"/>
                  </a:cubicBezTo>
                  <a:cubicBezTo>
                    <a:pt x="881272" y="1165159"/>
                    <a:pt x="901725" y="1185586"/>
                    <a:pt x="927608" y="1188268"/>
                  </a:cubicBezTo>
                  <a:cubicBezTo>
                    <a:pt x="929462" y="1188471"/>
                    <a:pt x="931329" y="1188579"/>
                    <a:pt x="933196" y="1188585"/>
                  </a:cubicBezTo>
                  <a:cubicBezTo>
                    <a:pt x="961333" y="1188535"/>
                    <a:pt x="984879" y="1167264"/>
                    <a:pt x="987743" y="1139309"/>
                  </a:cubicBezTo>
                  <a:cubicBezTo>
                    <a:pt x="987838" y="1137451"/>
                    <a:pt x="987838" y="1135587"/>
                    <a:pt x="987743" y="1133729"/>
                  </a:cubicBezTo>
                  <a:cubicBezTo>
                    <a:pt x="987812" y="1103637"/>
                    <a:pt x="963574" y="1079119"/>
                    <a:pt x="933450" y="1078808"/>
                  </a:cubicBezTo>
                  <a:close/>
                  <a:moveTo>
                    <a:pt x="750570" y="531001"/>
                  </a:moveTo>
                  <a:cubicBezTo>
                    <a:pt x="720268" y="531001"/>
                    <a:pt x="695706" y="555531"/>
                    <a:pt x="695706" y="585795"/>
                  </a:cubicBezTo>
                  <a:cubicBezTo>
                    <a:pt x="695706" y="616058"/>
                    <a:pt x="720268" y="640588"/>
                    <a:pt x="750570" y="640588"/>
                  </a:cubicBezTo>
                  <a:cubicBezTo>
                    <a:pt x="780872" y="640588"/>
                    <a:pt x="805434" y="616058"/>
                    <a:pt x="805434" y="585795"/>
                  </a:cubicBezTo>
                  <a:cubicBezTo>
                    <a:pt x="805434" y="555531"/>
                    <a:pt x="780872" y="531001"/>
                    <a:pt x="750570" y="531001"/>
                  </a:cubicBezTo>
                  <a:close/>
                  <a:moveTo>
                    <a:pt x="567690" y="713646"/>
                  </a:moveTo>
                  <a:cubicBezTo>
                    <a:pt x="537388" y="713646"/>
                    <a:pt x="512826" y="738176"/>
                    <a:pt x="512826" y="768439"/>
                  </a:cubicBezTo>
                  <a:cubicBezTo>
                    <a:pt x="512826" y="798702"/>
                    <a:pt x="537388" y="823233"/>
                    <a:pt x="567690" y="823233"/>
                  </a:cubicBezTo>
                  <a:cubicBezTo>
                    <a:pt x="597992" y="823233"/>
                    <a:pt x="622554" y="798702"/>
                    <a:pt x="622554" y="768439"/>
                  </a:cubicBezTo>
                  <a:cubicBezTo>
                    <a:pt x="622554" y="738176"/>
                    <a:pt x="597992" y="713646"/>
                    <a:pt x="567690" y="713646"/>
                  </a:cubicBezTo>
                  <a:close/>
                  <a:moveTo>
                    <a:pt x="384810" y="896291"/>
                  </a:moveTo>
                  <a:cubicBezTo>
                    <a:pt x="367494" y="896291"/>
                    <a:pt x="351193" y="904478"/>
                    <a:pt x="340868" y="918360"/>
                  </a:cubicBezTo>
                  <a:cubicBezTo>
                    <a:pt x="356699" y="948376"/>
                    <a:pt x="372872" y="977466"/>
                    <a:pt x="389382" y="1005624"/>
                  </a:cubicBezTo>
                  <a:cubicBezTo>
                    <a:pt x="419583" y="1003639"/>
                    <a:pt x="442455" y="977580"/>
                    <a:pt x="440461" y="947418"/>
                  </a:cubicBezTo>
                  <a:cubicBezTo>
                    <a:pt x="438544" y="918271"/>
                    <a:pt x="414052" y="895770"/>
                    <a:pt x="384810" y="896291"/>
                  </a:cubicBezTo>
                  <a:close/>
                  <a:moveTo>
                    <a:pt x="201930" y="348357"/>
                  </a:moveTo>
                  <a:cubicBezTo>
                    <a:pt x="171628" y="348357"/>
                    <a:pt x="147066" y="372887"/>
                    <a:pt x="147066" y="403150"/>
                  </a:cubicBezTo>
                  <a:cubicBezTo>
                    <a:pt x="146971" y="405008"/>
                    <a:pt x="146971" y="406873"/>
                    <a:pt x="147066" y="408731"/>
                  </a:cubicBezTo>
                  <a:cubicBezTo>
                    <a:pt x="150152" y="438835"/>
                    <a:pt x="177095" y="460740"/>
                    <a:pt x="207239" y="457652"/>
                  </a:cubicBezTo>
                  <a:cubicBezTo>
                    <a:pt x="233115" y="455007"/>
                    <a:pt x="253568" y="434574"/>
                    <a:pt x="256222" y="408731"/>
                  </a:cubicBezTo>
                  <a:cubicBezTo>
                    <a:pt x="256426" y="406879"/>
                    <a:pt x="256534" y="405014"/>
                    <a:pt x="256540" y="403150"/>
                  </a:cubicBezTo>
                  <a:cubicBezTo>
                    <a:pt x="256540" y="372988"/>
                    <a:pt x="232131" y="348496"/>
                    <a:pt x="201930" y="348357"/>
                  </a:cubicBezTo>
                  <a:close/>
                  <a:moveTo>
                    <a:pt x="19050" y="165585"/>
                  </a:moveTo>
                  <a:cubicBezTo>
                    <a:pt x="12548" y="165591"/>
                    <a:pt x="6098" y="166752"/>
                    <a:pt x="0" y="169010"/>
                  </a:cubicBezTo>
                  <a:cubicBezTo>
                    <a:pt x="15791" y="201226"/>
                    <a:pt x="31350" y="234077"/>
                    <a:pt x="46672" y="267562"/>
                  </a:cubicBezTo>
                  <a:cubicBezTo>
                    <a:pt x="72803" y="252303"/>
                    <a:pt x="81597" y="218787"/>
                    <a:pt x="66319" y="192690"/>
                  </a:cubicBezTo>
                  <a:cubicBezTo>
                    <a:pt x="56496" y="175916"/>
                    <a:pt x="38506" y="165598"/>
                    <a:pt x="19050" y="165585"/>
                  </a:cubicBezTo>
                  <a:close/>
                  <a:moveTo>
                    <a:pt x="162179" y="0"/>
                  </a:moveTo>
                  <a:cubicBezTo>
                    <a:pt x="141294" y="21924"/>
                    <a:pt x="142164" y="56607"/>
                    <a:pt x="164116" y="77465"/>
                  </a:cubicBezTo>
                  <a:cubicBezTo>
                    <a:pt x="186068" y="98324"/>
                    <a:pt x="220796" y="97455"/>
                    <a:pt x="241681" y="75531"/>
                  </a:cubicBezTo>
                  <a:cubicBezTo>
                    <a:pt x="261830" y="54375"/>
                    <a:pt x="261830" y="21156"/>
                    <a:pt x="241681" y="0"/>
                  </a:cubicBezTo>
                  <a:close/>
                  <a:moveTo>
                    <a:pt x="567690" y="1078808"/>
                  </a:moveTo>
                  <a:cubicBezTo>
                    <a:pt x="537388" y="1078808"/>
                    <a:pt x="512826" y="1103339"/>
                    <a:pt x="512826" y="1133602"/>
                  </a:cubicBezTo>
                  <a:cubicBezTo>
                    <a:pt x="512731" y="1135460"/>
                    <a:pt x="512731" y="1137324"/>
                    <a:pt x="512826" y="1139182"/>
                  </a:cubicBezTo>
                  <a:cubicBezTo>
                    <a:pt x="515912" y="1169287"/>
                    <a:pt x="542855" y="1191192"/>
                    <a:pt x="572999" y="1188103"/>
                  </a:cubicBezTo>
                  <a:cubicBezTo>
                    <a:pt x="598875" y="1185459"/>
                    <a:pt x="619328" y="1165026"/>
                    <a:pt x="621983" y="1139182"/>
                  </a:cubicBezTo>
                  <a:cubicBezTo>
                    <a:pt x="622186" y="1137331"/>
                    <a:pt x="622294" y="1135466"/>
                    <a:pt x="622300" y="1133602"/>
                  </a:cubicBezTo>
                  <a:cubicBezTo>
                    <a:pt x="622300" y="1103440"/>
                    <a:pt x="597891" y="1078948"/>
                    <a:pt x="567690" y="1078808"/>
                  </a:cubicBezTo>
                  <a:close/>
                  <a:moveTo>
                    <a:pt x="384810" y="165585"/>
                  </a:moveTo>
                  <a:cubicBezTo>
                    <a:pt x="354508" y="165585"/>
                    <a:pt x="329946" y="190115"/>
                    <a:pt x="329946" y="220379"/>
                  </a:cubicBezTo>
                  <a:cubicBezTo>
                    <a:pt x="329946" y="250642"/>
                    <a:pt x="354508" y="275172"/>
                    <a:pt x="384810" y="275172"/>
                  </a:cubicBezTo>
                  <a:cubicBezTo>
                    <a:pt x="415112" y="275172"/>
                    <a:pt x="439674" y="250642"/>
                    <a:pt x="439674" y="220379"/>
                  </a:cubicBezTo>
                  <a:cubicBezTo>
                    <a:pt x="439674" y="220359"/>
                    <a:pt x="439674" y="220334"/>
                    <a:pt x="439674" y="220315"/>
                  </a:cubicBezTo>
                  <a:cubicBezTo>
                    <a:pt x="439674" y="190090"/>
                    <a:pt x="415138" y="165585"/>
                    <a:pt x="384874" y="165585"/>
                  </a:cubicBezTo>
                  <a:cubicBezTo>
                    <a:pt x="384854" y="165585"/>
                    <a:pt x="384829" y="165585"/>
                    <a:pt x="384810" y="165585"/>
                  </a:cubicBezTo>
                  <a:close/>
                  <a:moveTo>
                    <a:pt x="933450" y="713519"/>
                  </a:moveTo>
                  <a:cubicBezTo>
                    <a:pt x="931590" y="713424"/>
                    <a:pt x="929723" y="713424"/>
                    <a:pt x="927862" y="713519"/>
                  </a:cubicBezTo>
                  <a:cubicBezTo>
                    <a:pt x="897700" y="716772"/>
                    <a:pt x="875894" y="743827"/>
                    <a:pt x="879151" y="773950"/>
                  </a:cubicBezTo>
                  <a:cubicBezTo>
                    <a:pt x="881920" y="799584"/>
                    <a:pt x="902195" y="819827"/>
                    <a:pt x="927862" y="822599"/>
                  </a:cubicBezTo>
                  <a:cubicBezTo>
                    <a:pt x="929704" y="822599"/>
                    <a:pt x="931545" y="822599"/>
                    <a:pt x="933450" y="822599"/>
                  </a:cubicBezTo>
                  <a:cubicBezTo>
                    <a:pt x="963752" y="822599"/>
                    <a:pt x="988314" y="798068"/>
                    <a:pt x="988314" y="767805"/>
                  </a:cubicBezTo>
                  <a:cubicBezTo>
                    <a:pt x="988314" y="737542"/>
                    <a:pt x="963752" y="713012"/>
                    <a:pt x="933450" y="713012"/>
                  </a:cubicBezTo>
                  <a:close/>
                  <a:moveTo>
                    <a:pt x="384810" y="530874"/>
                  </a:moveTo>
                  <a:cubicBezTo>
                    <a:pt x="354508" y="530874"/>
                    <a:pt x="329946" y="555404"/>
                    <a:pt x="329946" y="585668"/>
                  </a:cubicBezTo>
                  <a:cubicBezTo>
                    <a:pt x="329946" y="615931"/>
                    <a:pt x="354508" y="640461"/>
                    <a:pt x="384810" y="640461"/>
                  </a:cubicBezTo>
                  <a:cubicBezTo>
                    <a:pt x="415112" y="640461"/>
                    <a:pt x="439674" y="615931"/>
                    <a:pt x="439674" y="585668"/>
                  </a:cubicBezTo>
                  <a:cubicBezTo>
                    <a:pt x="439604" y="555455"/>
                    <a:pt x="415061" y="531001"/>
                    <a:pt x="384810" y="531001"/>
                  </a:cubicBezTo>
                  <a:close/>
                  <a:moveTo>
                    <a:pt x="1847850" y="165585"/>
                  </a:moveTo>
                  <a:cubicBezTo>
                    <a:pt x="1817586" y="165420"/>
                    <a:pt x="1792916" y="189786"/>
                    <a:pt x="1792745" y="220011"/>
                  </a:cubicBezTo>
                  <a:cubicBezTo>
                    <a:pt x="1792662" y="235485"/>
                    <a:pt x="1799139" y="250274"/>
                    <a:pt x="1810576" y="260712"/>
                  </a:cubicBezTo>
                  <a:cubicBezTo>
                    <a:pt x="1823911" y="229048"/>
                    <a:pt x="1837138" y="197440"/>
                    <a:pt x="1850263" y="165902"/>
                  </a:cubicBezTo>
                  <a:close/>
                  <a:moveTo>
                    <a:pt x="1427226" y="951084"/>
                  </a:moveTo>
                  <a:cubicBezTo>
                    <a:pt x="1427232" y="966767"/>
                    <a:pt x="1433982" y="981690"/>
                    <a:pt x="1445768" y="992052"/>
                  </a:cubicBezTo>
                  <a:cubicBezTo>
                    <a:pt x="1464818" y="962563"/>
                    <a:pt x="1483868" y="931868"/>
                    <a:pt x="1502346" y="900222"/>
                  </a:cubicBezTo>
                  <a:cubicBezTo>
                    <a:pt x="1474292" y="888978"/>
                    <a:pt x="1442422" y="902582"/>
                    <a:pt x="1431163" y="930600"/>
                  </a:cubicBezTo>
                  <a:cubicBezTo>
                    <a:pt x="1428560" y="937075"/>
                    <a:pt x="1427226" y="943981"/>
                    <a:pt x="1427226" y="950957"/>
                  </a:cubicBezTo>
                  <a:close/>
                  <a:moveTo>
                    <a:pt x="1482090" y="531001"/>
                  </a:moveTo>
                  <a:cubicBezTo>
                    <a:pt x="1451788" y="531001"/>
                    <a:pt x="1427226" y="555531"/>
                    <a:pt x="1427226" y="585795"/>
                  </a:cubicBezTo>
                  <a:cubicBezTo>
                    <a:pt x="1427226" y="616058"/>
                    <a:pt x="1451788" y="640588"/>
                    <a:pt x="1482090" y="640588"/>
                  </a:cubicBezTo>
                  <a:cubicBezTo>
                    <a:pt x="1512392" y="640588"/>
                    <a:pt x="1536954" y="616058"/>
                    <a:pt x="1536954" y="585795"/>
                  </a:cubicBezTo>
                  <a:cubicBezTo>
                    <a:pt x="1536954" y="555531"/>
                    <a:pt x="1512392" y="531001"/>
                    <a:pt x="1482090" y="531001"/>
                  </a:cubicBezTo>
                  <a:close/>
                  <a:moveTo>
                    <a:pt x="1259459" y="127"/>
                  </a:moveTo>
                  <a:cubicBezTo>
                    <a:pt x="1238574" y="22050"/>
                    <a:pt x="1239444" y="56734"/>
                    <a:pt x="1261396" y="77592"/>
                  </a:cubicBezTo>
                  <a:cubicBezTo>
                    <a:pt x="1283348" y="98450"/>
                    <a:pt x="1318076" y="97582"/>
                    <a:pt x="1338961" y="75658"/>
                  </a:cubicBezTo>
                  <a:cubicBezTo>
                    <a:pt x="1359110" y="54502"/>
                    <a:pt x="1359110" y="21283"/>
                    <a:pt x="1338961" y="127"/>
                  </a:cubicBezTo>
                  <a:close/>
                  <a:moveTo>
                    <a:pt x="1482090" y="165585"/>
                  </a:moveTo>
                  <a:cubicBezTo>
                    <a:pt x="1451788" y="165585"/>
                    <a:pt x="1427226" y="190115"/>
                    <a:pt x="1427226" y="220379"/>
                  </a:cubicBezTo>
                  <a:cubicBezTo>
                    <a:pt x="1427226" y="250642"/>
                    <a:pt x="1451788" y="275172"/>
                    <a:pt x="1482090" y="275172"/>
                  </a:cubicBezTo>
                  <a:cubicBezTo>
                    <a:pt x="1512392" y="275172"/>
                    <a:pt x="1536954" y="250642"/>
                    <a:pt x="1536954" y="220379"/>
                  </a:cubicBezTo>
                  <a:cubicBezTo>
                    <a:pt x="1536954" y="220359"/>
                    <a:pt x="1536954" y="220334"/>
                    <a:pt x="1536954" y="220315"/>
                  </a:cubicBezTo>
                  <a:cubicBezTo>
                    <a:pt x="1536922" y="190077"/>
                    <a:pt x="1512367" y="165585"/>
                    <a:pt x="1482090" y="165585"/>
                  </a:cubicBezTo>
                  <a:close/>
                  <a:moveTo>
                    <a:pt x="1625219" y="0"/>
                  </a:moveTo>
                  <a:cubicBezTo>
                    <a:pt x="1604334" y="21924"/>
                    <a:pt x="1605204" y="56607"/>
                    <a:pt x="1627156" y="77465"/>
                  </a:cubicBezTo>
                  <a:cubicBezTo>
                    <a:pt x="1649108" y="98324"/>
                    <a:pt x="1683836" y="97455"/>
                    <a:pt x="1704721" y="75531"/>
                  </a:cubicBezTo>
                  <a:cubicBezTo>
                    <a:pt x="1724870" y="54375"/>
                    <a:pt x="1724870" y="21156"/>
                    <a:pt x="1704721" y="0"/>
                  </a:cubicBezTo>
                  <a:close/>
                  <a:moveTo>
                    <a:pt x="1299210" y="348230"/>
                  </a:moveTo>
                  <a:cubicBezTo>
                    <a:pt x="1268908" y="348230"/>
                    <a:pt x="1244346" y="372760"/>
                    <a:pt x="1244346" y="403023"/>
                  </a:cubicBezTo>
                  <a:cubicBezTo>
                    <a:pt x="1244251" y="404881"/>
                    <a:pt x="1244251" y="406746"/>
                    <a:pt x="1244346" y="408604"/>
                  </a:cubicBezTo>
                  <a:cubicBezTo>
                    <a:pt x="1247604" y="438728"/>
                    <a:pt x="1274693" y="460505"/>
                    <a:pt x="1304855" y="457252"/>
                  </a:cubicBezTo>
                  <a:cubicBezTo>
                    <a:pt x="1330522" y="454487"/>
                    <a:pt x="1350791" y="434238"/>
                    <a:pt x="1353566" y="408604"/>
                  </a:cubicBezTo>
                  <a:cubicBezTo>
                    <a:pt x="1353566" y="406765"/>
                    <a:pt x="1353566" y="404926"/>
                    <a:pt x="1353566" y="403023"/>
                  </a:cubicBezTo>
                  <a:cubicBezTo>
                    <a:pt x="1353496" y="373007"/>
                    <a:pt x="1329265" y="348636"/>
                    <a:pt x="1299210" y="348357"/>
                  </a:cubicBezTo>
                  <a:close/>
                  <a:moveTo>
                    <a:pt x="1664970" y="348230"/>
                  </a:moveTo>
                  <a:cubicBezTo>
                    <a:pt x="1634668" y="348230"/>
                    <a:pt x="1610106" y="372760"/>
                    <a:pt x="1610106" y="403023"/>
                  </a:cubicBezTo>
                  <a:cubicBezTo>
                    <a:pt x="1610106" y="404926"/>
                    <a:pt x="1610106" y="406765"/>
                    <a:pt x="1610106" y="408604"/>
                  </a:cubicBezTo>
                  <a:cubicBezTo>
                    <a:pt x="1613192" y="438708"/>
                    <a:pt x="1640135" y="460613"/>
                    <a:pt x="1670279" y="457525"/>
                  </a:cubicBezTo>
                  <a:cubicBezTo>
                    <a:pt x="1696155" y="454880"/>
                    <a:pt x="1716608" y="434447"/>
                    <a:pt x="1719263" y="408604"/>
                  </a:cubicBezTo>
                  <a:cubicBezTo>
                    <a:pt x="1719466" y="406752"/>
                    <a:pt x="1719574" y="404888"/>
                    <a:pt x="1719580" y="403023"/>
                  </a:cubicBezTo>
                  <a:cubicBezTo>
                    <a:pt x="1719510" y="372912"/>
                    <a:pt x="1695120" y="348496"/>
                    <a:pt x="1664970" y="348357"/>
                  </a:cubicBezTo>
                  <a:close/>
                  <a:moveTo>
                    <a:pt x="1299210" y="713519"/>
                  </a:moveTo>
                  <a:cubicBezTo>
                    <a:pt x="1268908" y="713519"/>
                    <a:pt x="1244346" y="738049"/>
                    <a:pt x="1244346" y="768312"/>
                  </a:cubicBezTo>
                  <a:cubicBezTo>
                    <a:pt x="1244346" y="798576"/>
                    <a:pt x="1268908" y="823106"/>
                    <a:pt x="1299210" y="823106"/>
                  </a:cubicBezTo>
                  <a:cubicBezTo>
                    <a:pt x="1329512" y="823106"/>
                    <a:pt x="1354074" y="798576"/>
                    <a:pt x="1354074" y="768312"/>
                  </a:cubicBezTo>
                  <a:cubicBezTo>
                    <a:pt x="1354004" y="738100"/>
                    <a:pt x="1329462" y="713646"/>
                    <a:pt x="1299210" y="713646"/>
                  </a:cubicBezTo>
                  <a:close/>
                  <a:moveTo>
                    <a:pt x="1116330" y="1261516"/>
                  </a:moveTo>
                  <a:cubicBezTo>
                    <a:pt x="1086066" y="1261478"/>
                    <a:pt x="1061498" y="1285951"/>
                    <a:pt x="1061466" y="1316183"/>
                  </a:cubicBezTo>
                  <a:cubicBezTo>
                    <a:pt x="1061447" y="1331936"/>
                    <a:pt x="1068229" y="1346934"/>
                    <a:pt x="1080071" y="1357342"/>
                  </a:cubicBezTo>
                  <a:cubicBezTo>
                    <a:pt x="1111701" y="1342628"/>
                    <a:pt x="1141838" y="1324897"/>
                    <a:pt x="1170051" y="1304387"/>
                  </a:cubicBezTo>
                  <a:cubicBezTo>
                    <a:pt x="1164438" y="1279293"/>
                    <a:pt x="1142073" y="1261504"/>
                    <a:pt x="1116330" y="1261643"/>
                  </a:cubicBezTo>
                  <a:close/>
                  <a:moveTo>
                    <a:pt x="933450" y="348293"/>
                  </a:moveTo>
                  <a:cubicBezTo>
                    <a:pt x="931590" y="348198"/>
                    <a:pt x="929723" y="348198"/>
                    <a:pt x="927862" y="348293"/>
                  </a:cubicBezTo>
                  <a:cubicBezTo>
                    <a:pt x="899859" y="351160"/>
                    <a:pt x="878567" y="374719"/>
                    <a:pt x="878586" y="402833"/>
                  </a:cubicBezTo>
                  <a:cubicBezTo>
                    <a:pt x="878491" y="404691"/>
                    <a:pt x="878491" y="406556"/>
                    <a:pt x="878586" y="408414"/>
                  </a:cubicBezTo>
                  <a:cubicBezTo>
                    <a:pt x="881297" y="434250"/>
                    <a:pt x="901738" y="454665"/>
                    <a:pt x="927608" y="457373"/>
                  </a:cubicBezTo>
                  <a:cubicBezTo>
                    <a:pt x="929469" y="457468"/>
                    <a:pt x="931335" y="457468"/>
                    <a:pt x="933196" y="457373"/>
                  </a:cubicBezTo>
                  <a:cubicBezTo>
                    <a:pt x="961320" y="457353"/>
                    <a:pt x="984879" y="436102"/>
                    <a:pt x="987743" y="408160"/>
                  </a:cubicBezTo>
                  <a:cubicBezTo>
                    <a:pt x="987838" y="406302"/>
                    <a:pt x="987838" y="404437"/>
                    <a:pt x="987743" y="402579"/>
                  </a:cubicBezTo>
                  <a:cubicBezTo>
                    <a:pt x="987431" y="372760"/>
                    <a:pt x="963308" y="348667"/>
                    <a:pt x="933450" y="348357"/>
                  </a:cubicBezTo>
                  <a:close/>
                  <a:moveTo>
                    <a:pt x="1116330" y="896227"/>
                  </a:moveTo>
                  <a:cubicBezTo>
                    <a:pt x="1086028" y="896227"/>
                    <a:pt x="1061466" y="920757"/>
                    <a:pt x="1061466" y="951021"/>
                  </a:cubicBezTo>
                  <a:cubicBezTo>
                    <a:pt x="1061466" y="981284"/>
                    <a:pt x="1086028" y="1005814"/>
                    <a:pt x="1116330" y="1005814"/>
                  </a:cubicBezTo>
                  <a:cubicBezTo>
                    <a:pt x="1146632" y="1005814"/>
                    <a:pt x="1171194" y="981284"/>
                    <a:pt x="1171194" y="951021"/>
                  </a:cubicBezTo>
                  <a:cubicBezTo>
                    <a:pt x="1171156" y="920783"/>
                    <a:pt x="1146607" y="896291"/>
                    <a:pt x="1116330" y="896291"/>
                  </a:cubicBezTo>
                  <a:close/>
                  <a:moveTo>
                    <a:pt x="893636" y="127"/>
                  </a:moveTo>
                  <a:cubicBezTo>
                    <a:pt x="872788" y="22088"/>
                    <a:pt x="873709" y="56766"/>
                    <a:pt x="895699" y="77586"/>
                  </a:cubicBezTo>
                  <a:cubicBezTo>
                    <a:pt x="904494" y="85919"/>
                    <a:pt x="915803" y="91107"/>
                    <a:pt x="927862" y="92337"/>
                  </a:cubicBezTo>
                  <a:cubicBezTo>
                    <a:pt x="929716" y="92540"/>
                    <a:pt x="931583" y="92648"/>
                    <a:pt x="933450" y="92654"/>
                  </a:cubicBezTo>
                  <a:cubicBezTo>
                    <a:pt x="963752" y="92635"/>
                    <a:pt x="988301" y="68092"/>
                    <a:pt x="988282" y="37829"/>
                  </a:cubicBezTo>
                  <a:cubicBezTo>
                    <a:pt x="988276" y="23794"/>
                    <a:pt x="982878" y="10299"/>
                    <a:pt x="973201" y="127"/>
                  </a:cubicBezTo>
                  <a:close/>
                  <a:moveTo>
                    <a:pt x="1299210" y="1078808"/>
                  </a:moveTo>
                  <a:cubicBezTo>
                    <a:pt x="1268908" y="1078808"/>
                    <a:pt x="1244346" y="1103339"/>
                    <a:pt x="1244346" y="1133602"/>
                  </a:cubicBezTo>
                  <a:cubicBezTo>
                    <a:pt x="1244251" y="1135460"/>
                    <a:pt x="1244251" y="1137324"/>
                    <a:pt x="1244346" y="1139182"/>
                  </a:cubicBezTo>
                  <a:cubicBezTo>
                    <a:pt x="1247140" y="1166345"/>
                    <a:pt x="1269536" y="1187304"/>
                    <a:pt x="1296861" y="1188332"/>
                  </a:cubicBezTo>
                  <a:cubicBezTo>
                    <a:pt x="1315739" y="1167575"/>
                    <a:pt x="1334326" y="1145569"/>
                    <a:pt x="1352614" y="1122313"/>
                  </a:cubicBezTo>
                  <a:cubicBezTo>
                    <a:pt x="1347311" y="1097048"/>
                    <a:pt x="1325055" y="1078916"/>
                    <a:pt x="1299210" y="1078808"/>
                  </a:cubicBezTo>
                  <a:close/>
                  <a:moveTo>
                    <a:pt x="1116330" y="530874"/>
                  </a:moveTo>
                  <a:cubicBezTo>
                    <a:pt x="1086028" y="530874"/>
                    <a:pt x="1061466" y="555404"/>
                    <a:pt x="1061466" y="585668"/>
                  </a:cubicBezTo>
                  <a:cubicBezTo>
                    <a:pt x="1061466" y="615931"/>
                    <a:pt x="1086028" y="640461"/>
                    <a:pt x="1116330" y="640461"/>
                  </a:cubicBezTo>
                  <a:cubicBezTo>
                    <a:pt x="1146632" y="640461"/>
                    <a:pt x="1171194" y="615931"/>
                    <a:pt x="1171194" y="585668"/>
                  </a:cubicBezTo>
                  <a:cubicBezTo>
                    <a:pt x="1171124" y="555455"/>
                    <a:pt x="1146581" y="531001"/>
                    <a:pt x="1116330" y="531001"/>
                  </a:cubicBezTo>
                  <a:close/>
                  <a:moveTo>
                    <a:pt x="1116330" y="165585"/>
                  </a:moveTo>
                  <a:cubicBezTo>
                    <a:pt x="1086028" y="165585"/>
                    <a:pt x="1061466" y="190115"/>
                    <a:pt x="1061466" y="220379"/>
                  </a:cubicBezTo>
                  <a:cubicBezTo>
                    <a:pt x="1061466" y="250642"/>
                    <a:pt x="1086028" y="275172"/>
                    <a:pt x="1116330" y="275172"/>
                  </a:cubicBezTo>
                  <a:cubicBezTo>
                    <a:pt x="1146632" y="275172"/>
                    <a:pt x="1171194" y="250642"/>
                    <a:pt x="1171194" y="220379"/>
                  </a:cubicBezTo>
                  <a:cubicBezTo>
                    <a:pt x="1171194" y="220359"/>
                    <a:pt x="1171194" y="220334"/>
                    <a:pt x="1171194" y="220315"/>
                  </a:cubicBezTo>
                  <a:cubicBezTo>
                    <a:pt x="1171156" y="190077"/>
                    <a:pt x="1146607" y="165585"/>
                    <a:pt x="1116330" y="16558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314;p6"/>
            <p:cNvSpPr/>
            <p:nvPr/>
          </p:nvSpPr>
          <p:spPr>
            <a:xfrm rot="10800000" flipH="1">
              <a:off x="4377375" y="1454281"/>
              <a:ext cx="389112" cy="153155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6"/>
            <p:cNvSpPr/>
            <p:nvPr/>
          </p:nvSpPr>
          <p:spPr>
            <a:xfrm flipH="1">
              <a:off x="774577" y="1131008"/>
              <a:ext cx="683038" cy="475637"/>
            </a:xfrm>
            <a:custGeom>
              <a:avLst/>
              <a:gdLst/>
              <a:ahLst/>
              <a:cxnLst/>
              <a:rect l="l" t="t" r="r" b="b"/>
              <a:pathLst>
                <a:path w="1821434" h="1268365" extrusionOk="0">
                  <a:moveTo>
                    <a:pt x="840804" y="0"/>
                  </a:moveTo>
                  <a:cubicBezTo>
                    <a:pt x="537718" y="0"/>
                    <a:pt x="314134" y="728422"/>
                    <a:pt x="0" y="1268366"/>
                  </a:cubicBezTo>
                  <a:lnTo>
                    <a:pt x="1821435" y="1268366"/>
                  </a:lnTo>
                  <a:cubicBezTo>
                    <a:pt x="1438784" y="781440"/>
                    <a:pt x="1172337" y="0"/>
                    <a:pt x="840804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6"/>
            <p:cNvSpPr/>
            <p:nvPr/>
          </p:nvSpPr>
          <p:spPr>
            <a:xfrm>
              <a:off x="4571564" y="989079"/>
              <a:ext cx="4572000" cy="1110066"/>
            </a:xfrm>
            <a:custGeom>
              <a:avLst/>
              <a:gdLst/>
              <a:ahLst/>
              <a:cxnLst/>
              <a:rect l="l" t="t" r="r" b="b"/>
              <a:pathLst>
                <a:path w="12192000" h="2960175" extrusionOk="0">
                  <a:moveTo>
                    <a:pt x="0" y="333390"/>
                  </a:moveTo>
                  <a:cubicBezTo>
                    <a:pt x="514350" y="333390"/>
                    <a:pt x="699072" y="1437375"/>
                    <a:pt x="1490980" y="1437375"/>
                  </a:cubicBezTo>
                  <a:cubicBezTo>
                    <a:pt x="2642870" y="1437375"/>
                    <a:pt x="2642870" y="0"/>
                    <a:pt x="3794697" y="0"/>
                  </a:cubicBezTo>
                  <a:cubicBezTo>
                    <a:pt x="4946523" y="0"/>
                    <a:pt x="4946650" y="2960175"/>
                    <a:pt x="6098413" y="2960175"/>
                  </a:cubicBezTo>
                  <a:cubicBezTo>
                    <a:pt x="7250176" y="2960175"/>
                    <a:pt x="7250303" y="571082"/>
                    <a:pt x="8402130" y="571082"/>
                  </a:cubicBezTo>
                  <a:cubicBezTo>
                    <a:pt x="9553956" y="571082"/>
                    <a:pt x="9490519" y="2769920"/>
                    <a:pt x="10642600" y="2769920"/>
                  </a:cubicBezTo>
                  <a:cubicBezTo>
                    <a:pt x="11588052" y="2769920"/>
                    <a:pt x="11586337" y="903964"/>
                    <a:pt x="12192000" y="235155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6"/>
            <p:cNvSpPr/>
            <p:nvPr/>
          </p:nvSpPr>
          <p:spPr>
            <a:xfrm flipH="1">
              <a:off x="218" y="989079"/>
              <a:ext cx="4572000" cy="1110066"/>
            </a:xfrm>
            <a:custGeom>
              <a:avLst/>
              <a:gdLst/>
              <a:ahLst/>
              <a:cxnLst/>
              <a:rect l="l" t="t" r="r" b="b"/>
              <a:pathLst>
                <a:path w="12192000" h="2960175" extrusionOk="0">
                  <a:moveTo>
                    <a:pt x="0" y="333390"/>
                  </a:moveTo>
                  <a:cubicBezTo>
                    <a:pt x="514350" y="333390"/>
                    <a:pt x="699072" y="1437375"/>
                    <a:pt x="1490980" y="1437375"/>
                  </a:cubicBezTo>
                  <a:cubicBezTo>
                    <a:pt x="2642870" y="1437375"/>
                    <a:pt x="2642870" y="0"/>
                    <a:pt x="3794697" y="0"/>
                  </a:cubicBezTo>
                  <a:cubicBezTo>
                    <a:pt x="4946523" y="0"/>
                    <a:pt x="4946650" y="2960175"/>
                    <a:pt x="6098413" y="2960175"/>
                  </a:cubicBezTo>
                  <a:cubicBezTo>
                    <a:pt x="7250176" y="2960175"/>
                    <a:pt x="7250303" y="571082"/>
                    <a:pt x="8402130" y="571082"/>
                  </a:cubicBezTo>
                  <a:cubicBezTo>
                    <a:pt x="9553956" y="571082"/>
                    <a:pt x="9490519" y="2769920"/>
                    <a:pt x="10642600" y="2769920"/>
                  </a:cubicBezTo>
                  <a:cubicBezTo>
                    <a:pt x="11588052" y="2769920"/>
                    <a:pt x="11586337" y="903964"/>
                    <a:pt x="12192000" y="235155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8" name="Google Shape;318;p6"/>
          <p:cNvSpPr txBox="1">
            <a:spLocks noGrp="1"/>
          </p:cNvSpPr>
          <p:nvPr>
            <p:ph type="title"/>
          </p:nvPr>
        </p:nvSpPr>
        <p:spPr>
          <a:xfrm>
            <a:off x="1241875" y="455000"/>
            <a:ext cx="66603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319" name="Google Shape;319;p6"/>
          <p:cNvSpPr txBox="1">
            <a:spLocks noGrp="1"/>
          </p:cNvSpPr>
          <p:nvPr>
            <p:ph type="body" idx="1"/>
          </p:nvPr>
        </p:nvSpPr>
        <p:spPr>
          <a:xfrm>
            <a:off x="1241825" y="1125350"/>
            <a:ext cx="3111900" cy="273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1pPr>
            <a:lvl2pPr marL="914400" lvl="1" indent="-355600" rtl="0">
              <a:spcBef>
                <a:spcPts val="800"/>
              </a:spcBef>
              <a:spcAft>
                <a:spcPts val="0"/>
              </a:spcAft>
              <a:buSzPts val="2000"/>
              <a:buChar char="▸"/>
              <a:defRPr sz="2000"/>
            </a:lvl2pPr>
            <a:lvl3pPr marL="1371600" lvl="2" indent="-355600" rtl="0">
              <a:spcBef>
                <a:spcPts val="80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8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800"/>
              </a:spcBef>
              <a:spcAft>
                <a:spcPts val="80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320" name="Google Shape;320;p6"/>
          <p:cNvSpPr txBox="1">
            <a:spLocks noGrp="1"/>
          </p:cNvSpPr>
          <p:nvPr>
            <p:ph type="body" idx="2"/>
          </p:nvPr>
        </p:nvSpPr>
        <p:spPr>
          <a:xfrm>
            <a:off x="4790250" y="1125350"/>
            <a:ext cx="3111900" cy="273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1pPr>
            <a:lvl2pPr marL="914400" lvl="1" indent="-355600" rtl="0">
              <a:spcBef>
                <a:spcPts val="800"/>
              </a:spcBef>
              <a:spcAft>
                <a:spcPts val="0"/>
              </a:spcAft>
              <a:buSzPts val="2000"/>
              <a:buChar char="▸"/>
              <a:defRPr sz="2000"/>
            </a:lvl2pPr>
            <a:lvl3pPr marL="1371600" lvl="2" indent="-355600" rtl="0">
              <a:spcBef>
                <a:spcPts val="80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8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800"/>
              </a:spcBef>
              <a:spcAft>
                <a:spcPts val="80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321" name="Google Shape;321;p6"/>
          <p:cNvSpPr txBox="1">
            <a:spLocks noGrp="1"/>
          </p:cNvSpPr>
          <p:nvPr>
            <p:ph type="sldNum" idx="12"/>
          </p:nvPr>
        </p:nvSpPr>
        <p:spPr>
          <a:xfrm>
            <a:off x="4297650" y="4413799"/>
            <a:ext cx="548700" cy="72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22" name="Google Shape;322;p6"/>
          <p:cNvGrpSpPr/>
          <p:nvPr/>
        </p:nvGrpSpPr>
        <p:grpSpPr>
          <a:xfrm>
            <a:off x="138350" y="3775000"/>
            <a:ext cx="8847940" cy="1250750"/>
            <a:chOff x="138350" y="260325"/>
            <a:chExt cx="8847940" cy="1250750"/>
          </a:xfrm>
        </p:grpSpPr>
        <p:sp>
          <p:nvSpPr>
            <p:cNvPr id="323" name="Google Shape;323;p6"/>
            <p:cNvSpPr/>
            <p:nvPr/>
          </p:nvSpPr>
          <p:spPr>
            <a:xfrm>
              <a:off x="1499675" y="12505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6"/>
            <p:cNvSpPr/>
            <p:nvPr/>
          </p:nvSpPr>
          <p:spPr>
            <a:xfrm>
              <a:off x="2661090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6"/>
            <p:cNvSpPr/>
            <p:nvPr/>
          </p:nvSpPr>
          <p:spPr>
            <a:xfrm>
              <a:off x="964725" y="13648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6"/>
            <p:cNvSpPr/>
            <p:nvPr/>
          </p:nvSpPr>
          <p:spPr>
            <a:xfrm>
              <a:off x="2853765" y="14338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6"/>
            <p:cNvSpPr/>
            <p:nvPr/>
          </p:nvSpPr>
          <p:spPr>
            <a:xfrm>
              <a:off x="6511800" y="2603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6"/>
            <p:cNvSpPr/>
            <p:nvPr/>
          </p:nvSpPr>
          <p:spPr>
            <a:xfrm>
              <a:off x="922865" y="3854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6"/>
            <p:cNvSpPr/>
            <p:nvPr/>
          </p:nvSpPr>
          <p:spPr>
            <a:xfrm>
              <a:off x="1669300" y="3521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6"/>
            <p:cNvSpPr/>
            <p:nvPr/>
          </p:nvSpPr>
          <p:spPr>
            <a:xfrm>
              <a:off x="138350" y="3663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5813290" y="108617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8192200" y="3521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3083050" y="5880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5905390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3321725" y="1144805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5550600" y="12505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7715565" y="11781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7255125" y="46268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8774600" y="14147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8928090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7494550" y="13506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4147815" y="6071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4901365" y="3854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5055300" y="4769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8316990" y="2603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364940" y="14338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194015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8" name="Google Shape;348;p6"/>
          <p:cNvSpPr/>
          <p:nvPr/>
        </p:nvSpPr>
        <p:spPr>
          <a:xfrm>
            <a:off x="4212739" y="916323"/>
            <a:ext cx="718522" cy="200800"/>
          </a:xfrm>
          <a:custGeom>
            <a:avLst/>
            <a:gdLst/>
            <a:ahLst/>
            <a:cxnLst/>
            <a:rect l="l" t="t" r="r" b="b"/>
            <a:pathLst>
              <a:path w="1562005" h="436521" extrusionOk="0">
                <a:moveTo>
                  <a:pt x="937260" y="436521"/>
                </a:moveTo>
                <a:cubicBezTo>
                  <a:pt x="896645" y="436521"/>
                  <a:pt x="890776" y="349597"/>
                  <a:pt x="885947" y="206493"/>
                </a:cubicBezTo>
                <a:cubicBezTo>
                  <a:pt x="883770" y="141015"/>
                  <a:pt x="879699" y="18979"/>
                  <a:pt x="861522" y="18979"/>
                </a:cubicBezTo>
                <a:cubicBezTo>
                  <a:pt x="841357" y="18979"/>
                  <a:pt x="830659" y="96889"/>
                  <a:pt x="823653" y="148417"/>
                </a:cubicBezTo>
                <a:cubicBezTo>
                  <a:pt x="812860" y="226611"/>
                  <a:pt x="803582" y="294177"/>
                  <a:pt x="766849" y="294177"/>
                </a:cubicBezTo>
                <a:cubicBezTo>
                  <a:pt x="746210" y="294177"/>
                  <a:pt x="739394" y="277001"/>
                  <a:pt x="734376" y="264475"/>
                </a:cubicBezTo>
                <a:cubicBezTo>
                  <a:pt x="729359" y="251949"/>
                  <a:pt x="726235" y="246729"/>
                  <a:pt x="719513" y="246729"/>
                </a:cubicBezTo>
                <a:cubicBezTo>
                  <a:pt x="706543" y="246729"/>
                  <a:pt x="701336" y="266752"/>
                  <a:pt x="694993" y="297214"/>
                </a:cubicBezTo>
                <a:cubicBezTo>
                  <a:pt x="687419" y="333939"/>
                  <a:pt x="677951" y="379584"/>
                  <a:pt x="634307" y="379584"/>
                </a:cubicBezTo>
                <a:cubicBezTo>
                  <a:pt x="597480" y="379584"/>
                  <a:pt x="590095" y="315624"/>
                  <a:pt x="582332" y="247773"/>
                </a:cubicBezTo>
                <a:cubicBezTo>
                  <a:pt x="576746" y="199281"/>
                  <a:pt x="569078" y="132854"/>
                  <a:pt x="549102" y="132854"/>
                </a:cubicBezTo>
                <a:cubicBezTo>
                  <a:pt x="538404" y="132854"/>
                  <a:pt x="527895" y="170813"/>
                  <a:pt x="520700" y="195486"/>
                </a:cubicBezTo>
                <a:cubicBezTo>
                  <a:pt x="508393" y="239328"/>
                  <a:pt x="495801" y="284688"/>
                  <a:pt x="463896" y="284688"/>
                </a:cubicBezTo>
                <a:cubicBezTo>
                  <a:pt x="443447" y="284688"/>
                  <a:pt x="433696" y="256219"/>
                  <a:pt x="422335" y="222341"/>
                </a:cubicBezTo>
                <a:cubicBezTo>
                  <a:pt x="415235" y="201274"/>
                  <a:pt x="403401" y="166068"/>
                  <a:pt x="392892" y="166068"/>
                </a:cubicBezTo>
                <a:cubicBezTo>
                  <a:pt x="382383" y="166068"/>
                  <a:pt x="376608" y="180492"/>
                  <a:pt x="369129" y="195770"/>
                </a:cubicBezTo>
                <a:cubicBezTo>
                  <a:pt x="357958" y="218450"/>
                  <a:pt x="344041" y="246729"/>
                  <a:pt x="312325" y="246729"/>
                </a:cubicBezTo>
                <a:lnTo>
                  <a:pt x="0" y="246729"/>
                </a:lnTo>
                <a:lnTo>
                  <a:pt x="0" y="227750"/>
                </a:lnTo>
                <a:lnTo>
                  <a:pt x="312420" y="227750"/>
                </a:lnTo>
                <a:cubicBezTo>
                  <a:pt x="331355" y="227750"/>
                  <a:pt x="340159" y="211713"/>
                  <a:pt x="352183" y="187325"/>
                </a:cubicBezTo>
                <a:cubicBezTo>
                  <a:pt x="361650" y="167586"/>
                  <a:pt x="371874" y="147089"/>
                  <a:pt x="392892" y="147089"/>
                </a:cubicBezTo>
                <a:cubicBezTo>
                  <a:pt x="416844" y="147089"/>
                  <a:pt x="428299" y="180682"/>
                  <a:pt x="440228" y="216268"/>
                </a:cubicBezTo>
                <a:cubicBezTo>
                  <a:pt x="445625" y="232305"/>
                  <a:pt x="456891" y="265709"/>
                  <a:pt x="463802" y="265709"/>
                </a:cubicBezTo>
                <a:cubicBezTo>
                  <a:pt x="481600" y="265709"/>
                  <a:pt x="493245" y="223954"/>
                  <a:pt x="502618" y="190361"/>
                </a:cubicBezTo>
                <a:cubicBezTo>
                  <a:pt x="514073" y="149366"/>
                  <a:pt x="523919" y="113875"/>
                  <a:pt x="549007" y="113875"/>
                </a:cubicBezTo>
                <a:cubicBezTo>
                  <a:pt x="585835" y="113875"/>
                  <a:pt x="593219" y="177835"/>
                  <a:pt x="600982" y="245686"/>
                </a:cubicBezTo>
                <a:cubicBezTo>
                  <a:pt x="606568" y="294177"/>
                  <a:pt x="614237" y="360604"/>
                  <a:pt x="634213" y="360604"/>
                </a:cubicBezTo>
                <a:cubicBezTo>
                  <a:pt x="660437" y="360604"/>
                  <a:pt x="667916" y="334034"/>
                  <a:pt x="676437" y="293418"/>
                </a:cubicBezTo>
                <a:cubicBezTo>
                  <a:pt x="683064" y="261154"/>
                  <a:pt x="690070" y="227750"/>
                  <a:pt x="719418" y="227750"/>
                </a:cubicBezTo>
                <a:cubicBezTo>
                  <a:pt x="740057" y="227750"/>
                  <a:pt x="746873" y="244926"/>
                  <a:pt x="751891" y="257453"/>
                </a:cubicBezTo>
                <a:cubicBezTo>
                  <a:pt x="756908" y="269979"/>
                  <a:pt x="760033" y="275198"/>
                  <a:pt x="766754" y="275198"/>
                </a:cubicBezTo>
                <a:cubicBezTo>
                  <a:pt x="786920" y="275198"/>
                  <a:pt x="797618" y="197289"/>
                  <a:pt x="804624" y="145760"/>
                </a:cubicBezTo>
                <a:cubicBezTo>
                  <a:pt x="815416" y="67566"/>
                  <a:pt x="824694" y="0"/>
                  <a:pt x="861427" y="0"/>
                </a:cubicBezTo>
                <a:cubicBezTo>
                  <a:pt x="896172" y="0"/>
                  <a:pt x="900432" y="74398"/>
                  <a:pt x="904787" y="205924"/>
                </a:cubicBezTo>
                <a:cubicBezTo>
                  <a:pt x="907438" y="285067"/>
                  <a:pt x="911888" y="417542"/>
                  <a:pt x="937165" y="417542"/>
                </a:cubicBezTo>
                <a:cubicBezTo>
                  <a:pt x="966419" y="417542"/>
                  <a:pt x="977212" y="315814"/>
                  <a:pt x="984502" y="248437"/>
                </a:cubicBezTo>
                <a:cubicBezTo>
                  <a:pt x="993401" y="163980"/>
                  <a:pt x="998797" y="123365"/>
                  <a:pt x="1022371" y="123365"/>
                </a:cubicBezTo>
                <a:cubicBezTo>
                  <a:pt x="1050773" y="123365"/>
                  <a:pt x="1061944" y="158856"/>
                  <a:pt x="1073494" y="196435"/>
                </a:cubicBezTo>
                <a:cubicBezTo>
                  <a:pt x="1085044" y="234013"/>
                  <a:pt x="1097636" y="275198"/>
                  <a:pt x="1126511" y="275198"/>
                </a:cubicBezTo>
                <a:cubicBezTo>
                  <a:pt x="1139481" y="275198"/>
                  <a:pt x="1146108" y="268460"/>
                  <a:pt x="1156711" y="256219"/>
                </a:cubicBezTo>
                <a:cubicBezTo>
                  <a:pt x="1167315" y="243977"/>
                  <a:pt x="1182462" y="227750"/>
                  <a:pt x="1211716" y="227750"/>
                </a:cubicBezTo>
                <a:lnTo>
                  <a:pt x="1562005" y="227750"/>
                </a:lnTo>
                <a:lnTo>
                  <a:pt x="1562005" y="246729"/>
                </a:lnTo>
                <a:lnTo>
                  <a:pt x="1211811" y="246729"/>
                </a:lnTo>
                <a:cubicBezTo>
                  <a:pt x="1191078" y="246729"/>
                  <a:pt x="1181705" y="257168"/>
                  <a:pt x="1170912" y="269315"/>
                </a:cubicBezTo>
                <a:cubicBezTo>
                  <a:pt x="1160120" y="281461"/>
                  <a:pt x="1148759" y="294177"/>
                  <a:pt x="1126606" y="294177"/>
                </a:cubicBezTo>
                <a:cubicBezTo>
                  <a:pt x="1083719" y="294177"/>
                  <a:pt x="1068666" y="245211"/>
                  <a:pt x="1055412" y="202033"/>
                </a:cubicBezTo>
                <a:cubicBezTo>
                  <a:pt x="1046607" y="173565"/>
                  <a:pt x="1037424" y="143198"/>
                  <a:pt x="1023128" y="142344"/>
                </a:cubicBezTo>
                <a:cubicBezTo>
                  <a:pt x="1013661" y="149746"/>
                  <a:pt x="1007697" y="207822"/>
                  <a:pt x="1003247" y="250430"/>
                </a:cubicBezTo>
                <a:cubicBezTo>
                  <a:pt x="993496" y="341910"/>
                  <a:pt x="983555" y="436521"/>
                  <a:pt x="937260" y="436521"/>
                </a:cubicBezTo>
                <a:close/>
              </a:path>
            </a:pathLst>
          </a:custGeom>
          <a:gradFill>
            <a:gsLst>
              <a:gs pos="0">
                <a:srgbClr val="8097FF">
                  <a:alpha val="0"/>
                </a:srgbClr>
              </a:gs>
              <a:gs pos="22000">
                <a:schemeClr val="accent1"/>
              </a:gs>
              <a:gs pos="76000">
                <a:schemeClr val="accent1"/>
              </a:gs>
              <a:gs pos="100000">
                <a:srgbClr val="8097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0" name="Google Shape;350;p7"/>
          <p:cNvGrpSpPr/>
          <p:nvPr/>
        </p:nvGrpSpPr>
        <p:grpSpPr>
          <a:xfrm>
            <a:off x="218" y="3708336"/>
            <a:ext cx="9143345" cy="1231682"/>
            <a:chOff x="218" y="898161"/>
            <a:chExt cx="9143345" cy="1231682"/>
          </a:xfrm>
        </p:grpSpPr>
        <p:sp>
          <p:nvSpPr>
            <p:cNvPr id="351" name="Google Shape;351;p7"/>
            <p:cNvSpPr/>
            <p:nvPr/>
          </p:nvSpPr>
          <p:spPr>
            <a:xfrm>
              <a:off x="4571575" y="1374616"/>
              <a:ext cx="236742" cy="232824"/>
            </a:xfrm>
            <a:custGeom>
              <a:avLst/>
              <a:gdLst/>
              <a:ahLst/>
              <a:cxnLst/>
              <a:rect l="l" t="t" r="r" b="b"/>
              <a:pathLst>
                <a:path w="618934" h="620864" extrusionOk="0">
                  <a:moveTo>
                    <a:pt x="0" y="0"/>
                  </a:moveTo>
                  <a:lnTo>
                    <a:pt x="0" y="620865"/>
                  </a:lnTo>
                  <a:lnTo>
                    <a:pt x="618935" y="620865"/>
                  </a:lnTo>
                  <a:cubicBezTo>
                    <a:pt x="480632" y="309101"/>
                    <a:pt x="339535" y="1459"/>
                    <a:pt x="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7"/>
            <p:cNvSpPr/>
            <p:nvPr/>
          </p:nvSpPr>
          <p:spPr>
            <a:xfrm flipH="1">
              <a:off x="4340118" y="1374612"/>
              <a:ext cx="232100" cy="232824"/>
            </a:xfrm>
            <a:custGeom>
              <a:avLst/>
              <a:gdLst/>
              <a:ahLst/>
              <a:cxnLst/>
              <a:rect l="l" t="t" r="r" b="b"/>
              <a:pathLst>
                <a:path w="618934" h="620864" extrusionOk="0">
                  <a:moveTo>
                    <a:pt x="0" y="0"/>
                  </a:moveTo>
                  <a:lnTo>
                    <a:pt x="0" y="620865"/>
                  </a:lnTo>
                  <a:lnTo>
                    <a:pt x="618935" y="620865"/>
                  </a:lnTo>
                  <a:cubicBezTo>
                    <a:pt x="480632" y="309101"/>
                    <a:pt x="339535" y="1459"/>
                    <a:pt x="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" name="Google Shape;353;p7"/>
            <p:cNvSpPr/>
            <p:nvPr/>
          </p:nvSpPr>
          <p:spPr>
            <a:xfrm>
              <a:off x="4765540" y="1606642"/>
              <a:ext cx="753451" cy="523201"/>
            </a:xfrm>
            <a:custGeom>
              <a:avLst/>
              <a:gdLst/>
              <a:ahLst/>
              <a:cxnLst/>
              <a:rect l="l" t="t" r="r" b="b"/>
              <a:pathLst>
                <a:path w="2009203" h="1395202" extrusionOk="0">
                  <a:moveTo>
                    <a:pt x="1005142" y="1395202"/>
                  </a:moveTo>
                  <a:cubicBezTo>
                    <a:pt x="1434656" y="1395202"/>
                    <a:pt x="1742377" y="650418"/>
                    <a:pt x="2009204" y="0"/>
                  </a:cubicBezTo>
                  <a:lnTo>
                    <a:pt x="0" y="0"/>
                  </a:lnTo>
                  <a:cubicBezTo>
                    <a:pt x="310706" y="521742"/>
                    <a:pt x="470408" y="1395202"/>
                    <a:pt x="1005142" y="1395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" name="Google Shape;354;p7"/>
            <p:cNvSpPr/>
            <p:nvPr/>
          </p:nvSpPr>
          <p:spPr>
            <a:xfrm>
              <a:off x="4803711" y="1606642"/>
              <a:ext cx="426243" cy="242789"/>
            </a:xfrm>
            <a:custGeom>
              <a:avLst/>
              <a:gdLst/>
              <a:ahLst/>
              <a:cxnLst/>
              <a:rect l="l" t="t" r="r" b="b"/>
              <a:pathLst>
                <a:path w="1136649" h="647437" extrusionOk="0">
                  <a:moveTo>
                    <a:pt x="632968" y="647437"/>
                  </a:moveTo>
                  <a:cubicBezTo>
                    <a:pt x="884492" y="647437"/>
                    <a:pt x="1023684" y="362626"/>
                    <a:pt x="1136650" y="0"/>
                  </a:cubicBezTo>
                  <a:lnTo>
                    <a:pt x="0" y="0"/>
                  </a:lnTo>
                  <a:cubicBezTo>
                    <a:pt x="142494" y="321467"/>
                    <a:pt x="282067" y="647437"/>
                    <a:pt x="632968" y="647437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" name="Google Shape;355;p7"/>
            <p:cNvSpPr/>
            <p:nvPr/>
          </p:nvSpPr>
          <p:spPr>
            <a:xfrm>
              <a:off x="5519015" y="1249917"/>
              <a:ext cx="481965" cy="356728"/>
            </a:xfrm>
            <a:custGeom>
              <a:avLst/>
              <a:gdLst/>
              <a:ahLst/>
              <a:cxnLst/>
              <a:rect l="l" t="t" r="r" b="b"/>
              <a:pathLst>
                <a:path w="1285240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285240" y="951274"/>
                  </a:lnTo>
                  <a:cubicBezTo>
                    <a:pt x="1028509" y="509883"/>
                    <a:pt x="837755" y="0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356;p7"/>
            <p:cNvSpPr/>
            <p:nvPr/>
          </p:nvSpPr>
          <p:spPr>
            <a:xfrm>
              <a:off x="5229955" y="1040852"/>
              <a:ext cx="686062" cy="565794"/>
            </a:xfrm>
            <a:custGeom>
              <a:avLst/>
              <a:gdLst/>
              <a:ahLst/>
              <a:cxnLst/>
              <a:rect l="l" t="t" r="r" b="b"/>
              <a:pathLst>
                <a:path w="1829498" h="1508784" extrusionOk="0">
                  <a:moveTo>
                    <a:pt x="815658" y="0"/>
                  </a:moveTo>
                  <a:cubicBezTo>
                    <a:pt x="315468" y="0"/>
                    <a:pt x="197866" y="873714"/>
                    <a:pt x="0" y="1508784"/>
                  </a:cubicBezTo>
                  <a:lnTo>
                    <a:pt x="1829498" y="1508784"/>
                  </a:lnTo>
                  <a:cubicBezTo>
                    <a:pt x="1541526" y="928000"/>
                    <a:pt x="1355789" y="0"/>
                    <a:pt x="815658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" name="Google Shape;357;p7"/>
            <p:cNvSpPr/>
            <p:nvPr/>
          </p:nvSpPr>
          <p:spPr>
            <a:xfrm>
              <a:off x="5916017" y="1606642"/>
              <a:ext cx="392906" cy="171443"/>
            </a:xfrm>
            <a:custGeom>
              <a:avLst/>
              <a:gdLst/>
              <a:ahLst/>
              <a:cxnLst/>
              <a:rect l="l" t="t" r="r" b="b"/>
              <a:pathLst>
                <a:path w="1047750" h="457182" extrusionOk="0">
                  <a:moveTo>
                    <a:pt x="500190" y="457182"/>
                  </a:moveTo>
                  <a:cubicBezTo>
                    <a:pt x="745744" y="457182"/>
                    <a:pt x="914019" y="257605"/>
                    <a:pt x="1047750" y="0"/>
                  </a:cubicBezTo>
                  <a:lnTo>
                    <a:pt x="0" y="0"/>
                  </a:lnTo>
                  <a:cubicBezTo>
                    <a:pt x="131191" y="264645"/>
                    <a:pt x="283528" y="457182"/>
                    <a:pt x="500190" y="45718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" name="Google Shape;358;p7"/>
            <p:cNvSpPr/>
            <p:nvPr/>
          </p:nvSpPr>
          <p:spPr>
            <a:xfrm>
              <a:off x="7745341" y="1606642"/>
              <a:ext cx="493657" cy="242765"/>
            </a:xfrm>
            <a:custGeom>
              <a:avLst/>
              <a:gdLst/>
              <a:ahLst/>
              <a:cxnLst/>
              <a:rect l="l" t="t" r="r" b="b"/>
              <a:pathLst>
                <a:path w="1316418" h="647373" extrusionOk="0">
                  <a:moveTo>
                    <a:pt x="475298" y="345376"/>
                  </a:moveTo>
                  <a:cubicBezTo>
                    <a:pt x="465201" y="345376"/>
                    <a:pt x="457010" y="353551"/>
                    <a:pt x="457010" y="363640"/>
                  </a:cubicBezTo>
                  <a:cubicBezTo>
                    <a:pt x="457010" y="373730"/>
                    <a:pt x="465201" y="381905"/>
                    <a:pt x="475298" y="381905"/>
                  </a:cubicBezTo>
                  <a:cubicBezTo>
                    <a:pt x="485394" y="381905"/>
                    <a:pt x="493586" y="373730"/>
                    <a:pt x="493586" y="363640"/>
                  </a:cubicBezTo>
                  <a:cubicBezTo>
                    <a:pt x="493586" y="353551"/>
                    <a:pt x="485394" y="345376"/>
                    <a:pt x="475298" y="345376"/>
                  </a:cubicBezTo>
                  <a:close/>
                  <a:moveTo>
                    <a:pt x="475298" y="436698"/>
                  </a:moveTo>
                  <a:cubicBezTo>
                    <a:pt x="465201" y="436698"/>
                    <a:pt x="457010" y="444873"/>
                    <a:pt x="457010" y="454963"/>
                  </a:cubicBezTo>
                  <a:cubicBezTo>
                    <a:pt x="457010" y="465053"/>
                    <a:pt x="465201" y="473227"/>
                    <a:pt x="475298" y="473227"/>
                  </a:cubicBezTo>
                  <a:cubicBezTo>
                    <a:pt x="485394" y="473227"/>
                    <a:pt x="493586" y="465053"/>
                    <a:pt x="493586" y="454963"/>
                  </a:cubicBezTo>
                  <a:cubicBezTo>
                    <a:pt x="493586" y="444873"/>
                    <a:pt x="485394" y="436698"/>
                    <a:pt x="475298" y="436698"/>
                  </a:cubicBezTo>
                  <a:close/>
                  <a:moveTo>
                    <a:pt x="475298" y="528021"/>
                  </a:moveTo>
                  <a:cubicBezTo>
                    <a:pt x="465138" y="527983"/>
                    <a:pt x="456947" y="536164"/>
                    <a:pt x="456883" y="546285"/>
                  </a:cubicBezTo>
                  <a:cubicBezTo>
                    <a:pt x="456819" y="556407"/>
                    <a:pt x="465011" y="564638"/>
                    <a:pt x="475171" y="564676"/>
                  </a:cubicBezTo>
                  <a:cubicBezTo>
                    <a:pt x="485331" y="564714"/>
                    <a:pt x="493523" y="556533"/>
                    <a:pt x="493586" y="546412"/>
                  </a:cubicBezTo>
                  <a:cubicBezTo>
                    <a:pt x="493586" y="546367"/>
                    <a:pt x="493586" y="546330"/>
                    <a:pt x="493586" y="546285"/>
                  </a:cubicBezTo>
                  <a:cubicBezTo>
                    <a:pt x="493586" y="536195"/>
                    <a:pt x="485394" y="528021"/>
                    <a:pt x="475298" y="528021"/>
                  </a:cubicBezTo>
                  <a:close/>
                  <a:moveTo>
                    <a:pt x="429578" y="25748"/>
                  </a:moveTo>
                  <a:cubicBezTo>
                    <a:pt x="419481" y="25748"/>
                    <a:pt x="411290" y="33922"/>
                    <a:pt x="411290" y="44012"/>
                  </a:cubicBezTo>
                  <a:cubicBezTo>
                    <a:pt x="411290" y="54102"/>
                    <a:pt x="419481" y="62277"/>
                    <a:pt x="429578" y="62277"/>
                  </a:cubicBezTo>
                  <a:cubicBezTo>
                    <a:pt x="439675" y="62277"/>
                    <a:pt x="447866" y="54102"/>
                    <a:pt x="447866" y="44012"/>
                  </a:cubicBezTo>
                  <a:cubicBezTo>
                    <a:pt x="447739" y="33998"/>
                    <a:pt x="439611" y="25938"/>
                    <a:pt x="429578" y="25938"/>
                  </a:cubicBezTo>
                  <a:close/>
                  <a:moveTo>
                    <a:pt x="475298" y="162731"/>
                  </a:moveTo>
                  <a:cubicBezTo>
                    <a:pt x="465201" y="162731"/>
                    <a:pt x="457010" y="170906"/>
                    <a:pt x="457010" y="180996"/>
                  </a:cubicBezTo>
                  <a:cubicBezTo>
                    <a:pt x="457010" y="191086"/>
                    <a:pt x="465201" y="199260"/>
                    <a:pt x="475298" y="199260"/>
                  </a:cubicBezTo>
                  <a:cubicBezTo>
                    <a:pt x="485394" y="199260"/>
                    <a:pt x="493586" y="191086"/>
                    <a:pt x="493586" y="180996"/>
                  </a:cubicBezTo>
                  <a:cubicBezTo>
                    <a:pt x="493586" y="170906"/>
                    <a:pt x="485394" y="162731"/>
                    <a:pt x="475298" y="162731"/>
                  </a:cubicBezTo>
                  <a:close/>
                  <a:moveTo>
                    <a:pt x="521018" y="573682"/>
                  </a:moveTo>
                  <a:cubicBezTo>
                    <a:pt x="510922" y="573682"/>
                    <a:pt x="502730" y="581856"/>
                    <a:pt x="502730" y="591946"/>
                  </a:cubicBezTo>
                  <a:cubicBezTo>
                    <a:pt x="502730" y="591946"/>
                    <a:pt x="502730" y="591946"/>
                    <a:pt x="502730" y="592263"/>
                  </a:cubicBezTo>
                  <a:cubicBezTo>
                    <a:pt x="512826" y="596747"/>
                    <a:pt x="523113" y="600971"/>
                    <a:pt x="533591" y="604947"/>
                  </a:cubicBezTo>
                  <a:cubicBezTo>
                    <a:pt x="541020" y="598123"/>
                    <a:pt x="541528" y="586568"/>
                    <a:pt x="534670" y="579142"/>
                  </a:cubicBezTo>
                  <a:cubicBezTo>
                    <a:pt x="531114" y="575293"/>
                    <a:pt x="526098" y="573143"/>
                    <a:pt x="520891" y="573238"/>
                  </a:cubicBezTo>
                  <a:close/>
                  <a:moveTo>
                    <a:pt x="475298" y="254054"/>
                  </a:moveTo>
                  <a:cubicBezTo>
                    <a:pt x="465201" y="254054"/>
                    <a:pt x="457010" y="262228"/>
                    <a:pt x="457010" y="272318"/>
                  </a:cubicBezTo>
                  <a:cubicBezTo>
                    <a:pt x="457010" y="282408"/>
                    <a:pt x="465201" y="290583"/>
                    <a:pt x="475298" y="290583"/>
                  </a:cubicBezTo>
                  <a:cubicBezTo>
                    <a:pt x="485394" y="290583"/>
                    <a:pt x="493586" y="282408"/>
                    <a:pt x="493586" y="272318"/>
                  </a:cubicBezTo>
                  <a:cubicBezTo>
                    <a:pt x="493459" y="262304"/>
                    <a:pt x="485331" y="254244"/>
                    <a:pt x="475298" y="254244"/>
                  </a:cubicBezTo>
                  <a:close/>
                  <a:moveTo>
                    <a:pt x="475298" y="71409"/>
                  </a:moveTo>
                  <a:cubicBezTo>
                    <a:pt x="465201" y="71409"/>
                    <a:pt x="457010" y="79584"/>
                    <a:pt x="457010" y="89673"/>
                  </a:cubicBezTo>
                  <a:cubicBezTo>
                    <a:pt x="457010" y="99763"/>
                    <a:pt x="465201" y="107938"/>
                    <a:pt x="475298" y="107938"/>
                  </a:cubicBezTo>
                  <a:cubicBezTo>
                    <a:pt x="485394" y="107938"/>
                    <a:pt x="493586" y="99763"/>
                    <a:pt x="493586" y="89673"/>
                  </a:cubicBezTo>
                  <a:cubicBezTo>
                    <a:pt x="493586" y="79584"/>
                    <a:pt x="485394" y="71409"/>
                    <a:pt x="475298" y="71409"/>
                  </a:cubicBezTo>
                  <a:close/>
                  <a:moveTo>
                    <a:pt x="521018" y="482359"/>
                  </a:moveTo>
                  <a:cubicBezTo>
                    <a:pt x="510922" y="482359"/>
                    <a:pt x="502730" y="490534"/>
                    <a:pt x="502730" y="500624"/>
                  </a:cubicBezTo>
                  <a:cubicBezTo>
                    <a:pt x="502730" y="510714"/>
                    <a:pt x="510922" y="518888"/>
                    <a:pt x="521018" y="518888"/>
                  </a:cubicBezTo>
                  <a:cubicBezTo>
                    <a:pt x="531114" y="518888"/>
                    <a:pt x="539306" y="510714"/>
                    <a:pt x="539306" y="500624"/>
                  </a:cubicBezTo>
                  <a:cubicBezTo>
                    <a:pt x="539179" y="490610"/>
                    <a:pt x="531051" y="482550"/>
                    <a:pt x="521018" y="482550"/>
                  </a:cubicBezTo>
                  <a:close/>
                  <a:moveTo>
                    <a:pt x="383858" y="162731"/>
                  </a:moveTo>
                  <a:cubicBezTo>
                    <a:pt x="373762" y="162731"/>
                    <a:pt x="365570" y="170906"/>
                    <a:pt x="365570" y="180996"/>
                  </a:cubicBezTo>
                  <a:cubicBezTo>
                    <a:pt x="365570" y="191086"/>
                    <a:pt x="373762" y="199260"/>
                    <a:pt x="383858" y="199260"/>
                  </a:cubicBezTo>
                  <a:cubicBezTo>
                    <a:pt x="393954" y="199260"/>
                    <a:pt x="402146" y="191086"/>
                    <a:pt x="402146" y="180996"/>
                  </a:cubicBezTo>
                  <a:cubicBezTo>
                    <a:pt x="402146" y="170906"/>
                    <a:pt x="393954" y="162731"/>
                    <a:pt x="383858" y="162731"/>
                  </a:cubicBezTo>
                  <a:close/>
                  <a:moveTo>
                    <a:pt x="383858" y="254054"/>
                  </a:moveTo>
                  <a:cubicBezTo>
                    <a:pt x="373762" y="254054"/>
                    <a:pt x="365570" y="262228"/>
                    <a:pt x="365570" y="272318"/>
                  </a:cubicBezTo>
                  <a:cubicBezTo>
                    <a:pt x="365570" y="282408"/>
                    <a:pt x="373762" y="290583"/>
                    <a:pt x="383858" y="290583"/>
                  </a:cubicBezTo>
                  <a:cubicBezTo>
                    <a:pt x="393954" y="290583"/>
                    <a:pt x="402146" y="282408"/>
                    <a:pt x="402146" y="272318"/>
                  </a:cubicBezTo>
                  <a:cubicBezTo>
                    <a:pt x="402019" y="262304"/>
                    <a:pt x="393891" y="254244"/>
                    <a:pt x="383858" y="254244"/>
                  </a:cubicBezTo>
                  <a:close/>
                  <a:moveTo>
                    <a:pt x="383858" y="71409"/>
                  </a:moveTo>
                  <a:cubicBezTo>
                    <a:pt x="373762" y="71409"/>
                    <a:pt x="365570" y="79584"/>
                    <a:pt x="365570" y="89673"/>
                  </a:cubicBezTo>
                  <a:cubicBezTo>
                    <a:pt x="365570" y="99763"/>
                    <a:pt x="373762" y="107938"/>
                    <a:pt x="383858" y="107938"/>
                  </a:cubicBezTo>
                  <a:cubicBezTo>
                    <a:pt x="393954" y="107938"/>
                    <a:pt x="402146" y="99763"/>
                    <a:pt x="402146" y="89673"/>
                  </a:cubicBezTo>
                  <a:cubicBezTo>
                    <a:pt x="402146" y="79584"/>
                    <a:pt x="393954" y="71409"/>
                    <a:pt x="383858" y="71409"/>
                  </a:cubicBezTo>
                  <a:close/>
                  <a:moveTo>
                    <a:pt x="383858" y="345376"/>
                  </a:moveTo>
                  <a:cubicBezTo>
                    <a:pt x="373762" y="345376"/>
                    <a:pt x="365570" y="353551"/>
                    <a:pt x="365570" y="363640"/>
                  </a:cubicBezTo>
                  <a:cubicBezTo>
                    <a:pt x="365570" y="373730"/>
                    <a:pt x="373762" y="381905"/>
                    <a:pt x="383858" y="381905"/>
                  </a:cubicBezTo>
                  <a:cubicBezTo>
                    <a:pt x="393954" y="381905"/>
                    <a:pt x="402146" y="373730"/>
                    <a:pt x="402146" y="363640"/>
                  </a:cubicBezTo>
                  <a:cubicBezTo>
                    <a:pt x="402146" y="353551"/>
                    <a:pt x="393954" y="345376"/>
                    <a:pt x="383858" y="345376"/>
                  </a:cubicBezTo>
                  <a:close/>
                  <a:moveTo>
                    <a:pt x="429578" y="208392"/>
                  </a:moveTo>
                  <a:cubicBezTo>
                    <a:pt x="419481" y="208392"/>
                    <a:pt x="411290" y="216567"/>
                    <a:pt x="411290" y="226657"/>
                  </a:cubicBezTo>
                  <a:cubicBezTo>
                    <a:pt x="411290" y="236747"/>
                    <a:pt x="419481" y="244921"/>
                    <a:pt x="429578" y="244921"/>
                  </a:cubicBezTo>
                  <a:cubicBezTo>
                    <a:pt x="439675" y="244921"/>
                    <a:pt x="447866" y="236747"/>
                    <a:pt x="447866" y="226657"/>
                  </a:cubicBezTo>
                  <a:cubicBezTo>
                    <a:pt x="447866" y="216567"/>
                    <a:pt x="439675" y="208392"/>
                    <a:pt x="429578" y="208392"/>
                  </a:cubicBezTo>
                  <a:close/>
                  <a:moveTo>
                    <a:pt x="429578" y="117070"/>
                  </a:moveTo>
                  <a:cubicBezTo>
                    <a:pt x="419481" y="117070"/>
                    <a:pt x="411290" y="125245"/>
                    <a:pt x="411290" y="135335"/>
                  </a:cubicBezTo>
                  <a:cubicBezTo>
                    <a:pt x="411290" y="145424"/>
                    <a:pt x="419481" y="153599"/>
                    <a:pt x="429578" y="153599"/>
                  </a:cubicBezTo>
                  <a:cubicBezTo>
                    <a:pt x="439675" y="153599"/>
                    <a:pt x="447866" y="145424"/>
                    <a:pt x="447866" y="135335"/>
                  </a:cubicBezTo>
                  <a:cubicBezTo>
                    <a:pt x="447866" y="125245"/>
                    <a:pt x="439675" y="117070"/>
                    <a:pt x="429578" y="117070"/>
                  </a:cubicBezTo>
                  <a:close/>
                  <a:moveTo>
                    <a:pt x="429578" y="299715"/>
                  </a:moveTo>
                  <a:cubicBezTo>
                    <a:pt x="419481" y="299715"/>
                    <a:pt x="411290" y="307890"/>
                    <a:pt x="411290" y="317979"/>
                  </a:cubicBezTo>
                  <a:cubicBezTo>
                    <a:pt x="411290" y="328069"/>
                    <a:pt x="419481" y="336244"/>
                    <a:pt x="429578" y="336244"/>
                  </a:cubicBezTo>
                  <a:cubicBezTo>
                    <a:pt x="439675" y="336244"/>
                    <a:pt x="447866" y="328069"/>
                    <a:pt x="447866" y="317979"/>
                  </a:cubicBezTo>
                  <a:cubicBezTo>
                    <a:pt x="447866" y="307890"/>
                    <a:pt x="439675" y="299715"/>
                    <a:pt x="429578" y="299715"/>
                  </a:cubicBezTo>
                  <a:close/>
                  <a:moveTo>
                    <a:pt x="429578" y="482359"/>
                  </a:moveTo>
                  <a:cubicBezTo>
                    <a:pt x="419481" y="482359"/>
                    <a:pt x="411290" y="490534"/>
                    <a:pt x="411290" y="500624"/>
                  </a:cubicBezTo>
                  <a:cubicBezTo>
                    <a:pt x="411290" y="510714"/>
                    <a:pt x="419481" y="518888"/>
                    <a:pt x="429578" y="518888"/>
                  </a:cubicBezTo>
                  <a:cubicBezTo>
                    <a:pt x="439675" y="518888"/>
                    <a:pt x="447866" y="510714"/>
                    <a:pt x="447866" y="500624"/>
                  </a:cubicBezTo>
                  <a:cubicBezTo>
                    <a:pt x="447739" y="490610"/>
                    <a:pt x="439611" y="482550"/>
                    <a:pt x="429578" y="482550"/>
                  </a:cubicBezTo>
                  <a:close/>
                  <a:moveTo>
                    <a:pt x="429578" y="391037"/>
                  </a:moveTo>
                  <a:cubicBezTo>
                    <a:pt x="419481" y="391037"/>
                    <a:pt x="411290" y="399212"/>
                    <a:pt x="411290" y="409302"/>
                  </a:cubicBezTo>
                  <a:cubicBezTo>
                    <a:pt x="411290" y="419391"/>
                    <a:pt x="419481" y="427566"/>
                    <a:pt x="429578" y="427566"/>
                  </a:cubicBezTo>
                  <a:cubicBezTo>
                    <a:pt x="439675" y="427566"/>
                    <a:pt x="447866" y="419391"/>
                    <a:pt x="447866" y="409302"/>
                  </a:cubicBezTo>
                  <a:cubicBezTo>
                    <a:pt x="447866" y="399212"/>
                    <a:pt x="439675" y="391037"/>
                    <a:pt x="429578" y="391037"/>
                  </a:cubicBezTo>
                  <a:close/>
                  <a:moveTo>
                    <a:pt x="566738" y="71409"/>
                  </a:moveTo>
                  <a:cubicBezTo>
                    <a:pt x="556641" y="71409"/>
                    <a:pt x="548450" y="79584"/>
                    <a:pt x="548450" y="89673"/>
                  </a:cubicBezTo>
                  <a:cubicBezTo>
                    <a:pt x="548450" y="99763"/>
                    <a:pt x="556641" y="107938"/>
                    <a:pt x="566738" y="107938"/>
                  </a:cubicBezTo>
                  <a:cubicBezTo>
                    <a:pt x="576835" y="107938"/>
                    <a:pt x="585026" y="99763"/>
                    <a:pt x="585026" y="89673"/>
                  </a:cubicBezTo>
                  <a:cubicBezTo>
                    <a:pt x="585026" y="79584"/>
                    <a:pt x="576835" y="71409"/>
                    <a:pt x="566738" y="71409"/>
                  </a:cubicBezTo>
                  <a:close/>
                  <a:moveTo>
                    <a:pt x="612458" y="391037"/>
                  </a:moveTo>
                  <a:cubicBezTo>
                    <a:pt x="602362" y="391037"/>
                    <a:pt x="594170" y="399212"/>
                    <a:pt x="594170" y="409302"/>
                  </a:cubicBezTo>
                  <a:cubicBezTo>
                    <a:pt x="594170" y="419391"/>
                    <a:pt x="602362" y="427566"/>
                    <a:pt x="612458" y="427566"/>
                  </a:cubicBezTo>
                  <a:cubicBezTo>
                    <a:pt x="622554" y="427566"/>
                    <a:pt x="630746" y="419391"/>
                    <a:pt x="630746" y="409302"/>
                  </a:cubicBezTo>
                  <a:cubicBezTo>
                    <a:pt x="630746" y="399212"/>
                    <a:pt x="622554" y="391037"/>
                    <a:pt x="612458" y="391037"/>
                  </a:cubicBezTo>
                  <a:close/>
                  <a:moveTo>
                    <a:pt x="612458" y="299715"/>
                  </a:moveTo>
                  <a:cubicBezTo>
                    <a:pt x="602362" y="299715"/>
                    <a:pt x="594170" y="307890"/>
                    <a:pt x="594170" y="317979"/>
                  </a:cubicBezTo>
                  <a:cubicBezTo>
                    <a:pt x="594170" y="328069"/>
                    <a:pt x="602362" y="336244"/>
                    <a:pt x="612458" y="336244"/>
                  </a:cubicBezTo>
                  <a:cubicBezTo>
                    <a:pt x="622554" y="336244"/>
                    <a:pt x="630746" y="328069"/>
                    <a:pt x="630746" y="317979"/>
                  </a:cubicBezTo>
                  <a:cubicBezTo>
                    <a:pt x="630746" y="307890"/>
                    <a:pt x="622554" y="299715"/>
                    <a:pt x="612458" y="299715"/>
                  </a:cubicBezTo>
                  <a:close/>
                  <a:moveTo>
                    <a:pt x="612458" y="482359"/>
                  </a:moveTo>
                  <a:cubicBezTo>
                    <a:pt x="602362" y="482359"/>
                    <a:pt x="594170" y="490534"/>
                    <a:pt x="594170" y="500624"/>
                  </a:cubicBezTo>
                  <a:cubicBezTo>
                    <a:pt x="594170" y="510714"/>
                    <a:pt x="602362" y="518888"/>
                    <a:pt x="612458" y="518888"/>
                  </a:cubicBezTo>
                  <a:cubicBezTo>
                    <a:pt x="622554" y="518888"/>
                    <a:pt x="630746" y="510714"/>
                    <a:pt x="630746" y="500624"/>
                  </a:cubicBezTo>
                  <a:cubicBezTo>
                    <a:pt x="630619" y="490610"/>
                    <a:pt x="622491" y="482550"/>
                    <a:pt x="612458" y="482550"/>
                  </a:cubicBezTo>
                  <a:close/>
                  <a:moveTo>
                    <a:pt x="521018" y="391037"/>
                  </a:moveTo>
                  <a:cubicBezTo>
                    <a:pt x="510922" y="391037"/>
                    <a:pt x="502730" y="399212"/>
                    <a:pt x="502730" y="409302"/>
                  </a:cubicBezTo>
                  <a:cubicBezTo>
                    <a:pt x="502730" y="419391"/>
                    <a:pt x="510922" y="427566"/>
                    <a:pt x="521018" y="427566"/>
                  </a:cubicBezTo>
                  <a:cubicBezTo>
                    <a:pt x="531114" y="427566"/>
                    <a:pt x="539306" y="419391"/>
                    <a:pt x="539306" y="409302"/>
                  </a:cubicBezTo>
                  <a:cubicBezTo>
                    <a:pt x="539306" y="399212"/>
                    <a:pt x="531114" y="391037"/>
                    <a:pt x="521018" y="391037"/>
                  </a:cubicBezTo>
                  <a:close/>
                  <a:moveTo>
                    <a:pt x="612458" y="25748"/>
                  </a:moveTo>
                  <a:cubicBezTo>
                    <a:pt x="602362" y="25748"/>
                    <a:pt x="594170" y="33922"/>
                    <a:pt x="594170" y="44012"/>
                  </a:cubicBezTo>
                  <a:cubicBezTo>
                    <a:pt x="594170" y="54102"/>
                    <a:pt x="602362" y="62277"/>
                    <a:pt x="612458" y="62277"/>
                  </a:cubicBezTo>
                  <a:cubicBezTo>
                    <a:pt x="622554" y="62277"/>
                    <a:pt x="630746" y="54102"/>
                    <a:pt x="630746" y="44012"/>
                  </a:cubicBezTo>
                  <a:cubicBezTo>
                    <a:pt x="630619" y="33998"/>
                    <a:pt x="622491" y="25938"/>
                    <a:pt x="612458" y="25938"/>
                  </a:cubicBezTo>
                  <a:close/>
                  <a:moveTo>
                    <a:pt x="658178" y="619343"/>
                  </a:moveTo>
                  <a:cubicBezTo>
                    <a:pt x="648970" y="619381"/>
                    <a:pt x="641224" y="626293"/>
                    <a:pt x="640144" y="635451"/>
                  </a:cubicBezTo>
                  <a:cubicBezTo>
                    <a:pt x="651891" y="637734"/>
                    <a:pt x="663829" y="639700"/>
                    <a:pt x="676085" y="641349"/>
                  </a:cubicBezTo>
                  <a:cubicBezTo>
                    <a:pt x="678180" y="631475"/>
                    <a:pt x="671830" y="621797"/>
                    <a:pt x="661925" y="619730"/>
                  </a:cubicBezTo>
                  <a:cubicBezTo>
                    <a:pt x="660718" y="619470"/>
                    <a:pt x="659448" y="619343"/>
                    <a:pt x="658178" y="619343"/>
                  </a:cubicBezTo>
                  <a:close/>
                  <a:moveTo>
                    <a:pt x="383858" y="436698"/>
                  </a:moveTo>
                  <a:cubicBezTo>
                    <a:pt x="373762" y="436698"/>
                    <a:pt x="365570" y="444873"/>
                    <a:pt x="365570" y="454963"/>
                  </a:cubicBezTo>
                  <a:cubicBezTo>
                    <a:pt x="365570" y="465053"/>
                    <a:pt x="373762" y="473227"/>
                    <a:pt x="383858" y="473227"/>
                  </a:cubicBezTo>
                  <a:cubicBezTo>
                    <a:pt x="393954" y="473227"/>
                    <a:pt x="402146" y="465053"/>
                    <a:pt x="402146" y="454963"/>
                  </a:cubicBezTo>
                  <a:cubicBezTo>
                    <a:pt x="402146" y="444873"/>
                    <a:pt x="393954" y="436698"/>
                    <a:pt x="383858" y="436698"/>
                  </a:cubicBezTo>
                  <a:close/>
                  <a:moveTo>
                    <a:pt x="612458" y="208392"/>
                  </a:moveTo>
                  <a:cubicBezTo>
                    <a:pt x="602362" y="208392"/>
                    <a:pt x="594170" y="216567"/>
                    <a:pt x="594170" y="226657"/>
                  </a:cubicBezTo>
                  <a:cubicBezTo>
                    <a:pt x="594170" y="236747"/>
                    <a:pt x="602362" y="244921"/>
                    <a:pt x="612458" y="244921"/>
                  </a:cubicBezTo>
                  <a:cubicBezTo>
                    <a:pt x="622554" y="244921"/>
                    <a:pt x="630746" y="236747"/>
                    <a:pt x="630746" y="226657"/>
                  </a:cubicBezTo>
                  <a:cubicBezTo>
                    <a:pt x="630746" y="216567"/>
                    <a:pt x="622554" y="208392"/>
                    <a:pt x="612458" y="208392"/>
                  </a:cubicBezTo>
                  <a:close/>
                  <a:moveTo>
                    <a:pt x="612458" y="117070"/>
                  </a:moveTo>
                  <a:cubicBezTo>
                    <a:pt x="602362" y="117070"/>
                    <a:pt x="594170" y="125245"/>
                    <a:pt x="594170" y="135335"/>
                  </a:cubicBezTo>
                  <a:cubicBezTo>
                    <a:pt x="594170" y="145424"/>
                    <a:pt x="602362" y="153599"/>
                    <a:pt x="612458" y="153599"/>
                  </a:cubicBezTo>
                  <a:cubicBezTo>
                    <a:pt x="622554" y="153599"/>
                    <a:pt x="630746" y="145424"/>
                    <a:pt x="630746" y="135335"/>
                  </a:cubicBezTo>
                  <a:cubicBezTo>
                    <a:pt x="630746" y="125245"/>
                    <a:pt x="622554" y="117070"/>
                    <a:pt x="612458" y="117070"/>
                  </a:cubicBezTo>
                  <a:close/>
                  <a:moveTo>
                    <a:pt x="612458" y="573682"/>
                  </a:moveTo>
                  <a:cubicBezTo>
                    <a:pt x="602362" y="573682"/>
                    <a:pt x="594170" y="581856"/>
                    <a:pt x="594170" y="591946"/>
                  </a:cubicBezTo>
                  <a:cubicBezTo>
                    <a:pt x="594170" y="602036"/>
                    <a:pt x="602362" y="610211"/>
                    <a:pt x="612458" y="610211"/>
                  </a:cubicBezTo>
                  <a:cubicBezTo>
                    <a:pt x="622554" y="610211"/>
                    <a:pt x="630746" y="602036"/>
                    <a:pt x="630746" y="591946"/>
                  </a:cubicBezTo>
                  <a:cubicBezTo>
                    <a:pt x="630746" y="581856"/>
                    <a:pt x="622554" y="573682"/>
                    <a:pt x="612458" y="573682"/>
                  </a:cubicBezTo>
                  <a:close/>
                  <a:moveTo>
                    <a:pt x="521018" y="25748"/>
                  </a:moveTo>
                  <a:cubicBezTo>
                    <a:pt x="510922" y="25748"/>
                    <a:pt x="502730" y="33922"/>
                    <a:pt x="502730" y="44012"/>
                  </a:cubicBezTo>
                  <a:cubicBezTo>
                    <a:pt x="502730" y="54102"/>
                    <a:pt x="510922" y="62277"/>
                    <a:pt x="521018" y="62277"/>
                  </a:cubicBezTo>
                  <a:cubicBezTo>
                    <a:pt x="531114" y="62277"/>
                    <a:pt x="539306" y="54102"/>
                    <a:pt x="539306" y="44012"/>
                  </a:cubicBezTo>
                  <a:cubicBezTo>
                    <a:pt x="539179" y="33998"/>
                    <a:pt x="531051" y="25938"/>
                    <a:pt x="521018" y="25938"/>
                  </a:cubicBezTo>
                  <a:close/>
                  <a:moveTo>
                    <a:pt x="521018" y="117070"/>
                  </a:moveTo>
                  <a:cubicBezTo>
                    <a:pt x="510922" y="117070"/>
                    <a:pt x="502730" y="125245"/>
                    <a:pt x="502730" y="135335"/>
                  </a:cubicBezTo>
                  <a:cubicBezTo>
                    <a:pt x="502730" y="145424"/>
                    <a:pt x="510922" y="153599"/>
                    <a:pt x="521018" y="153599"/>
                  </a:cubicBezTo>
                  <a:cubicBezTo>
                    <a:pt x="531114" y="153599"/>
                    <a:pt x="539306" y="145424"/>
                    <a:pt x="539306" y="135335"/>
                  </a:cubicBezTo>
                  <a:cubicBezTo>
                    <a:pt x="539306" y="125245"/>
                    <a:pt x="531114" y="117070"/>
                    <a:pt x="521018" y="117070"/>
                  </a:cubicBezTo>
                  <a:close/>
                  <a:moveTo>
                    <a:pt x="521018" y="208392"/>
                  </a:moveTo>
                  <a:cubicBezTo>
                    <a:pt x="510922" y="208392"/>
                    <a:pt x="502730" y="216567"/>
                    <a:pt x="502730" y="226657"/>
                  </a:cubicBezTo>
                  <a:cubicBezTo>
                    <a:pt x="502730" y="236747"/>
                    <a:pt x="510922" y="244921"/>
                    <a:pt x="521018" y="244921"/>
                  </a:cubicBezTo>
                  <a:cubicBezTo>
                    <a:pt x="531114" y="244921"/>
                    <a:pt x="539306" y="236747"/>
                    <a:pt x="539306" y="226657"/>
                  </a:cubicBezTo>
                  <a:cubicBezTo>
                    <a:pt x="539306" y="216567"/>
                    <a:pt x="531114" y="208392"/>
                    <a:pt x="521018" y="208392"/>
                  </a:cubicBezTo>
                  <a:close/>
                  <a:moveTo>
                    <a:pt x="521018" y="299715"/>
                  </a:moveTo>
                  <a:cubicBezTo>
                    <a:pt x="510922" y="299715"/>
                    <a:pt x="502730" y="307890"/>
                    <a:pt x="502730" y="317979"/>
                  </a:cubicBezTo>
                  <a:cubicBezTo>
                    <a:pt x="502730" y="328069"/>
                    <a:pt x="510922" y="336244"/>
                    <a:pt x="521018" y="336244"/>
                  </a:cubicBezTo>
                  <a:cubicBezTo>
                    <a:pt x="531114" y="336244"/>
                    <a:pt x="539306" y="328069"/>
                    <a:pt x="539306" y="317979"/>
                  </a:cubicBezTo>
                  <a:cubicBezTo>
                    <a:pt x="539306" y="307890"/>
                    <a:pt x="531114" y="299715"/>
                    <a:pt x="521018" y="299715"/>
                  </a:cubicBezTo>
                  <a:close/>
                  <a:moveTo>
                    <a:pt x="566738" y="162731"/>
                  </a:moveTo>
                  <a:cubicBezTo>
                    <a:pt x="556641" y="162731"/>
                    <a:pt x="548450" y="170906"/>
                    <a:pt x="548450" y="180996"/>
                  </a:cubicBezTo>
                  <a:cubicBezTo>
                    <a:pt x="548450" y="191086"/>
                    <a:pt x="556641" y="199260"/>
                    <a:pt x="566738" y="199260"/>
                  </a:cubicBezTo>
                  <a:cubicBezTo>
                    <a:pt x="576835" y="199260"/>
                    <a:pt x="585026" y="191086"/>
                    <a:pt x="585026" y="180996"/>
                  </a:cubicBezTo>
                  <a:cubicBezTo>
                    <a:pt x="585026" y="170906"/>
                    <a:pt x="576835" y="162731"/>
                    <a:pt x="566738" y="162731"/>
                  </a:cubicBezTo>
                  <a:close/>
                  <a:moveTo>
                    <a:pt x="566738" y="528021"/>
                  </a:moveTo>
                  <a:cubicBezTo>
                    <a:pt x="556578" y="527983"/>
                    <a:pt x="548387" y="536164"/>
                    <a:pt x="548323" y="546285"/>
                  </a:cubicBezTo>
                  <a:cubicBezTo>
                    <a:pt x="548260" y="556407"/>
                    <a:pt x="556451" y="564638"/>
                    <a:pt x="566611" y="564676"/>
                  </a:cubicBezTo>
                  <a:cubicBezTo>
                    <a:pt x="576771" y="564714"/>
                    <a:pt x="584962" y="556533"/>
                    <a:pt x="585026" y="546412"/>
                  </a:cubicBezTo>
                  <a:cubicBezTo>
                    <a:pt x="585026" y="546367"/>
                    <a:pt x="585026" y="546330"/>
                    <a:pt x="585026" y="546285"/>
                  </a:cubicBezTo>
                  <a:cubicBezTo>
                    <a:pt x="585026" y="536195"/>
                    <a:pt x="576835" y="528021"/>
                    <a:pt x="566738" y="528021"/>
                  </a:cubicBezTo>
                  <a:close/>
                  <a:moveTo>
                    <a:pt x="566738" y="254054"/>
                  </a:moveTo>
                  <a:cubicBezTo>
                    <a:pt x="556641" y="254054"/>
                    <a:pt x="548450" y="262228"/>
                    <a:pt x="548450" y="272318"/>
                  </a:cubicBezTo>
                  <a:cubicBezTo>
                    <a:pt x="548450" y="282408"/>
                    <a:pt x="556641" y="290583"/>
                    <a:pt x="566738" y="290583"/>
                  </a:cubicBezTo>
                  <a:cubicBezTo>
                    <a:pt x="576835" y="290583"/>
                    <a:pt x="585026" y="282408"/>
                    <a:pt x="585026" y="272318"/>
                  </a:cubicBezTo>
                  <a:cubicBezTo>
                    <a:pt x="584899" y="262304"/>
                    <a:pt x="576771" y="254244"/>
                    <a:pt x="566738" y="254244"/>
                  </a:cubicBezTo>
                  <a:close/>
                  <a:moveTo>
                    <a:pt x="566738" y="345376"/>
                  </a:moveTo>
                  <a:cubicBezTo>
                    <a:pt x="556641" y="345376"/>
                    <a:pt x="548450" y="353551"/>
                    <a:pt x="548450" y="363640"/>
                  </a:cubicBezTo>
                  <a:cubicBezTo>
                    <a:pt x="548450" y="373730"/>
                    <a:pt x="556641" y="381905"/>
                    <a:pt x="566738" y="381905"/>
                  </a:cubicBezTo>
                  <a:cubicBezTo>
                    <a:pt x="576835" y="381905"/>
                    <a:pt x="585026" y="373730"/>
                    <a:pt x="585026" y="363640"/>
                  </a:cubicBezTo>
                  <a:cubicBezTo>
                    <a:pt x="585026" y="353551"/>
                    <a:pt x="576835" y="345376"/>
                    <a:pt x="566738" y="345376"/>
                  </a:cubicBezTo>
                  <a:close/>
                  <a:moveTo>
                    <a:pt x="566738" y="436698"/>
                  </a:moveTo>
                  <a:cubicBezTo>
                    <a:pt x="556641" y="436698"/>
                    <a:pt x="548450" y="444873"/>
                    <a:pt x="548450" y="454963"/>
                  </a:cubicBezTo>
                  <a:cubicBezTo>
                    <a:pt x="548450" y="465053"/>
                    <a:pt x="556641" y="473227"/>
                    <a:pt x="566738" y="473227"/>
                  </a:cubicBezTo>
                  <a:cubicBezTo>
                    <a:pt x="576835" y="473227"/>
                    <a:pt x="585026" y="465053"/>
                    <a:pt x="585026" y="454963"/>
                  </a:cubicBezTo>
                  <a:cubicBezTo>
                    <a:pt x="585026" y="444873"/>
                    <a:pt x="576835" y="436698"/>
                    <a:pt x="566738" y="436698"/>
                  </a:cubicBezTo>
                  <a:close/>
                  <a:moveTo>
                    <a:pt x="338138" y="299715"/>
                  </a:moveTo>
                  <a:cubicBezTo>
                    <a:pt x="328041" y="299715"/>
                    <a:pt x="319849" y="307890"/>
                    <a:pt x="319849" y="317979"/>
                  </a:cubicBezTo>
                  <a:cubicBezTo>
                    <a:pt x="319849" y="328069"/>
                    <a:pt x="328041" y="336244"/>
                    <a:pt x="338138" y="336244"/>
                  </a:cubicBezTo>
                  <a:cubicBezTo>
                    <a:pt x="348235" y="336244"/>
                    <a:pt x="356426" y="328069"/>
                    <a:pt x="356426" y="317979"/>
                  </a:cubicBezTo>
                  <a:cubicBezTo>
                    <a:pt x="356426" y="307890"/>
                    <a:pt x="348235" y="299715"/>
                    <a:pt x="338138" y="299715"/>
                  </a:cubicBezTo>
                  <a:close/>
                  <a:moveTo>
                    <a:pt x="292418" y="16616"/>
                  </a:moveTo>
                  <a:cubicBezTo>
                    <a:pt x="301879" y="16590"/>
                    <a:pt x="309753" y="9392"/>
                    <a:pt x="310579" y="0"/>
                  </a:cubicBezTo>
                  <a:lnTo>
                    <a:pt x="274193" y="0"/>
                  </a:lnTo>
                  <a:cubicBezTo>
                    <a:pt x="275019" y="9443"/>
                    <a:pt x="282956" y="16679"/>
                    <a:pt x="292418" y="16616"/>
                  </a:cubicBezTo>
                  <a:close/>
                  <a:moveTo>
                    <a:pt x="200978" y="16616"/>
                  </a:moveTo>
                  <a:cubicBezTo>
                    <a:pt x="210439" y="16590"/>
                    <a:pt x="218313" y="9392"/>
                    <a:pt x="219139" y="0"/>
                  </a:cubicBezTo>
                  <a:lnTo>
                    <a:pt x="182880" y="0"/>
                  </a:lnTo>
                  <a:cubicBezTo>
                    <a:pt x="183642" y="9392"/>
                    <a:pt x="191516" y="16616"/>
                    <a:pt x="200978" y="16616"/>
                  </a:cubicBezTo>
                  <a:close/>
                  <a:moveTo>
                    <a:pt x="109538" y="16616"/>
                  </a:moveTo>
                  <a:cubicBezTo>
                    <a:pt x="119000" y="16590"/>
                    <a:pt x="126874" y="9392"/>
                    <a:pt x="127699" y="0"/>
                  </a:cubicBezTo>
                  <a:lnTo>
                    <a:pt x="91440" y="0"/>
                  </a:lnTo>
                  <a:cubicBezTo>
                    <a:pt x="92266" y="9380"/>
                    <a:pt x="100140" y="16584"/>
                    <a:pt x="109538" y="16616"/>
                  </a:cubicBezTo>
                  <a:close/>
                  <a:moveTo>
                    <a:pt x="383858" y="16616"/>
                  </a:moveTo>
                  <a:cubicBezTo>
                    <a:pt x="393319" y="16590"/>
                    <a:pt x="401193" y="9392"/>
                    <a:pt x="402019" y="0"/>
                  </a:cubicBezTo>
                  <a:lnTo>
                    <a:pt x="365761" y="0"/>
                  </a:lnTo>
                  <a:cubicBezTo>
                    <a:pt x="366523" y="9392"/>
                    <a:pt x="374397" y="16616"/>
                    <a:pt x="383858" y="16616"/>
                  </a:cubicBezTo>
                  <a:close/>
                  <a:moveTo>
                    <a:pt x="63818" y="25748"/>
                  </a:moveTo>
                  <a:cubicBezTo>
                    <a:pt x="53722" y="25748"/>
                    <a:pt x="45530" y="33922"/>
                    <a:pt x="45530" y="44012"/>
                  </a:cubicBezTo>
                  <a:cubicBezTo>
                    <a:pt x="45530" y="54102"/>
                    <a:pt x="53722" y="62277"/>
                    <a:pt x="63818" y="62277"/>
                  </a:cubicBezTo>
                  <a:cubicBezTo>
                    <a:pt x="73914" y="62277"/>
                    <a:pt x="82106" y="54102"/>
                    <a:pt x="82106" y="44012"/>
                  </a:cubicBezTo>
                  <a:cubicBezTo>
                    <a:pt x="81979" y="33998"/>
                    <a:pt x="73851" y="25938"/>
                    <a:pt x="63818" y="25938"/>
                  </a:cubicBezTo>
                  <a:close/>
                  <a:moveTo>
                    <a:pt x="63818" y="117070"/>
                  </a:moveTo>
                  <a:cubicBezTo>
                    <a:pt x="57341" y="117121"/>
                    <a:pt x="51436" y="120539"/>
                    <a:pt x="48133" y="126076"/>
                  </a:cubicBezTo>
                  <a:lnTo>
                    <a:pt x="65913" y="153409"/>
                  </a:lnTo>
                  <a:cubicBezTo>
                    <a:pt x="75947" y="152699"/>
                    <a:pt x="83503" y="143991"/>
                    <a:pt x="82804" y="133965"/>
                  </a:cubicBezTo>
                  <a:cubicBezTo>
                    <a:pt x="82106" y="124129"/>
                    <a:pt x="73661" y="116633"/>
                    <a:pt x="63818" y="117070"/>
                  </a:cubicBezTo>
                  <a:close/>
                  <a:moveTo>
                    <a:pt x="475298" y="16616"/>
                  </a:moveTo>
                  <a:cubicBezTo>
                    <a:pt x="484760" y="16590"/>
                    <a:pt x="492634" y="9392"/>
                    <a:pt x="493459" y="0"/>
                  </a:cubicBezTo>
                  <a:lnTo>
                    <a:pt x="457200" y="0"/>
                  </a:lnTo>
                  <a:cubicBezTo>
                    <a:pt x="457962" y="9392"/>
                    <a:pt x="465837" y="16616"/>
                    <a:pt x="475298" y="16616"/>
                  </a:cubicBezTo>
                  <a:close/>
                  <a:moveTo>
                    <a:pt x="18098" y="71409"/>
                  </a:moveTo>
                  <a:cubicBezTo>
                    <a:pt x="16511" y="71447"/>
                    <a:pt x="14923" y="71682"/>
                    <a:pt x="13399" y="72107"/>
                  </a:cubicBezTo>
                  <a:cubicBezTo>
                    <a:pt x="19749" y="81746"/>
                    <a:pt x="26099" y="91513"/>
                    <a:pt x="32449" y="101279"/>
                  </a:cubicBezTo>
                  <a:cubicBezTo>
                    <a:pt x="35179" y="98038"/>
                    <a:pt x="36703" y="93922"/>
                    <a:pt x="36703" y="89673"/>
                  </a:cubicBezTo>
                  <a:cubicBezTo>
                    <a:pt x="36703" y="79584"/>
                    <a:pt x="28512" y="71409"/>
                    <a:pt x="18415" y="71409"/>
                  </a:cubicBezTo>
                  <a:cubicBezTo>
                    <a:pt x="18288" y="71409"/>
                    <a:pt x="18224" y="71409"/>
                    <a:pt x="18098" y="71409"/>
                  </a:cubicBezTo>
                  <a:close/>
                  <a:moveTo>
                    <a:pt x="36259" y="0"/>
                  </a:moveTo>
                  <a:lnTo>
                    <a:pt x="0" y="0"/>
                  </a:lnTo>
                  <a:cubicBezTo>
                    <a:pt x="1016" y="10001"/>
                    <a:pt x="9970" y="17275"/>
                    <a:pt x="20003" y="16248"/>
                  </a:cubicBezTo>
                  <a:cubicBezTo>
                    <a:pt x="28575" y="15366"/>
                    <a:pt x="35370" y="8580"/>
                    <a:pt x="36259" y="0"/>
                  </a:cubicBezTo>
                  <a:close/>
                  <a:moveTo>
                    <a:pt x="1115378" y="16616"/>
                  </a:moveTo>
                  <a:cubicBezTo>
                    <a:pt x="1124839" y="16616"/>
                    <a:pt x="1132713" y="9392"/>
                    <a:pt x="1133475" y="0"/>
                  </a:cubicBezTo>
                  <a:lnTo>
                    <a:pt x="1097280" y="0"/>
                  </a:lnTo>
                  <a:cubicBezTo>
                    <a:pt x="1098042" y="9392"/>
                    <a:pt x="1105916" y="16616"/>
                    <a:pt x="1115378" y="16616"/>
                  </a:cubicBezTo>
                  <a:close/>
                  <a:moveTo>
                    <a:pt x="1023938" y="16616"/>
                  </a:moveTo>
                  <a:cubicBezTo>
                    <a:pt x="1033400" y="16616"/>
                    <a:pt x="1041274" y="9392"/>
                    <a:pt x="1042036" y="0"/>
                  </a:cubicBezTo>
                  <a:lnTo>
                    <a:pt x="1005840" y="0"/>
                  </a:lnTo>
                  <a:cubicBezTo>
                    <a:pt x="1006602" y="9392"/>
                    <a:pt x="1014476" y="16616"/>
                    <a:pt x="1023938" y="16616"/>
                  </a:cubicBezTo>
                  <a:close/>
                  <a:moveTo>
                    <a:pt x="932498" y="16616"/>
                  </a:moveTo>
                  <a:cubicBezTo>
                    <a:pt x="941960" y="16616"/>
                    <a:pt x="949834" y="9392"/>
                    <a:pt x="950595" y="0"/>
                  </a:cubicBezTo>
                  <a:lnTo>
                    <a:pt x="914400" y="0"/>
                  </a:lnTo>
                  <a:cubicBezTo>
                    <a:pt x="915162" y="9392"/>
                    <a:pt x="923037" y="16616"/>
                    <a:pt x="932498" y="16616"/>
                  </a:cubicBezTo>
                  <a:close/>
                  <a:moveTo>
                    <a:pt x="109538" y="162478"/>
                  </a:moveTo>
                  <a:cubicBezTo>
                    <a:pt x="99441" y="162478"/>
                    <a:pt x="91249" y="170652"/>
                    <a:pt x="91249" y="180742"/>
                  </a:cubicBezTo>
                  <a:cubicBezTo>
                    <a:pt x="91249" y="190832"/>
                    <a:pt x="99441" y="199007"/>
                    <a:pt x="109538" y="199007"/>
                  </a:cubicBezTo>
                  <a:cubicBezTo>
                    <a:pt x="119635" y="199007"/>
                    <a:pt x="127826" y="190832"/>
                    <a:pt x="127826" y="180742"/>
                  </a:cubicBezTo>
                  <a:cubicBezTo>
                    <a:pt x="127699" y="170754"/>
                    <a:pt x="119571" y="162731"/>
                    <a:pt x="109538" y="162731"/>
                  </a:cubicBezTo>
                  <a:close/>
                  <a:moveTo>
                    <a:pt x="566738" y="16616"/>
                  </a:moveTo>
                  <a:cubicBezTo>
                    <a:pt x="576200" y="16590"/>
                    <a:pt x="584074" y="9392"/>
                    <a:pt x="584899" y="0"/>
                  </a:cubicBezTo>
                  <a:lnTo>
                    <a:pt x="548640" y="0"/>
                  </a:lnTo>
                  <a:cubicBezTo>
                    <a:pt x="549402" y="9392"/>
                    <a:pt x="557276" y="16616"/>
                    <a:pt x="566738" y="16616"/>
                  </a:cubicBezTo>
                  <a:close/>
                  <a:moveTo>
                    <a:pt x="1206818" y="16616"/>
                  </a:moveTo>
                  <a:cubicBezTo>
                    <a:pt x="1216279" y="16616"/>
                    <a:pt x="1224153" y="9392"/>
                    <a:pt x="1224915" y="0"/>
                  </a:cubicBezTo>
                  <a:lnTo>
                    <a:pt x="1188593" y="0"/>
                  </a:lnTo>
                  <a:cubicBezTo>
                    <a:pt x="1189419" y="9443"/>
                    <a:pt x="1197356" y="16679"/>
                    <a:pt x="1206818" y="16616"/>
                  </a:cubicBezTo>
                  <a:close/>
                  <a:moveTo>
                    <a:pt x="841058" y="16616"/>
                  </a:moveTo>
                  <a:cubicBezTo>
                    <a:pt x="850519" y="16616"/>
                    <a:pt x="858393" y="9392"/>
                    <a:pt x="859155" y="0"/>
                  </a:cubicBezTo>
                  <a:lnTo>
                    <a:pt x="822961" y="0"/>
                  </a:lnTo>
                  <a:cubicBezTo>
                    <a:pt x="823723" y="9392"/>
                    <a:pt x="831597" y="16616"/>
                    <a:pt x="841058" y="16616"/>
                  </a:cubicBezTo>
                  <a:close/>
                  <a:moveTo>
                    <a:pt x="658178" y="16616"/>
                  </a:moveTo>
                  <a:cubicBezTo>
                    <a:pt x="667639" y="16590"/>
                    <a:pt x="675513" y="9392"/>
                    <a:pt x="676339" y="0"/>
                  </a:cubicBezTo>
                  <a:lnTo>
                    <a:pt x="640080" y="0"/>
                  </a:lnTo>
                  <a:cubicBezTo>
                    <a:pt x="640842" y="9392"/>
                    <a:pt x="648716" y="16616"/>
                    <a:pt x="658178" y="16616"/>
                  </a:cubicBezTo>
                  <a:close/>
                  <a:moveTo>
                    <a:pt x="749618" y="16616"/>
                  </a:moveTo>
                  <a:cubicBezTo>
                    <a:pt x="759079" y="16616"/>
                    <a:pt x="766953" y="9392"/>
                    <a:pt x="767715" y="0"/>
                  </a:cubicBezTo>
                  <a:lnTo>
                    <a:pt x="731393" y="0"/>
                  </a:lnTo>
                  <a:cubicBezTo>
                    <a:pt x="732219" y="9443"/>
                    <a:pt x="740156" y="16679"/>
                    <a:pt x="749618" y="16616"/>
                  </a:cubicBezTo>
                  <a:close/>
                  <a:moveTo>
                    <a:pt x="200978" y="71409"/>
                  </a:moveTo>
                  <a:cubicBezTo>
                    <a:pt x="190881" y="71409"/>
                    <a:pt x="182690" y="79584"/>
                    <a:pt x="182690" y="89673"/>
                  </a:cubicBezTo>
                  <a:cubicBezTo>
                    <a:pt x="182690" y="99763"/>
                    <a:pt x="190881" y="107938"/>
                    <a:pt x="200978" y="107938"/>
                  </a:cubicBezTo>
                  <a:cubicBezTo>
                    <a:pt x="211075" y="107938"/>
                    <a:pt x="219266" y="99763"/>
                    <a:pt x="219266" y="89673"/>
                  </a:cubicBezTo>
                  <a:cubicBezTo>
                    <a:pt x="219266" y="79584"/>
                    <a:pt x="211075" y="71409"/>
                    <a:pt x="200978" y="71409"/>
                  </a:cubicBezTo>
                  <a:close/>
                  <a:moveTo>
                    <a:pt x="292418" y="162731"/>
                  </a:moveTo>
                  <a:cubicBezTo>
                    <a:pt x="282322" y="162731"/>
                    <a:pt x="274130" y="170906"/>
                    <a:pt x="274130" y="180996"/>
                  </a:cubicBezTo>
                  <a:cubicBezTo>
                    <a:pt x="274130" y="191086"/>
                    <a:pt x="282322" y="199260"/>
                    <a:pt x="292418" y="199260"/>
                  </a:cubicBezTo>
                  <a:cubicBezTo>
                    <a:pt x="302514" y="199260"/>
                    <a:pt x="310706" y="191086"/>
                    <a:pt x="310706" y="180996"/>
                  </a:cubicBezTo>
                  <a:cubicBezTo>
                    <a:pt x="310706" y="170906"/>
                    <a:pt x="302514" y="162731"/>
                    <a:pt x="292418" y="162731"/>
                  </a:cubicBezTo>
                  <a:close/>
                  <a:moveTo>
                    <a:pt x="292418" y="71409"/>
                  </a:moveTo>
                  <a:cubicBezTo>
                    <a:pt x="282322" y="71409"/>
                    <a:pt x="274130" y="79584"/>
                    <a:pt x="274130" y="89673"/>
                  </a:cubicBezTo>
                  <a:cubicBezTo>
                    <a:pt x="274130" y="99763"/>
                    <a:pt x="282322" y="107938"/>
                    <a:pt x="292418" y="107938"/>
                  </a:cubicBezTo>
                  <a:cubicBezTo>
                    <a:pt x="302514" y="107938"/>
                    <a:pt x="310706" y="99763"/>
                    <a:pt x="310706" y="89673"/>
                  </a:cubicBezTo>
                  <a:cubicBezTo>
                    <a:pt x="310706" y="79584"/>
                    <a:pt x="302514" y="71409"/>
                    <a:pt x="292418" y="71409"/>
                  </a:cubicBezTo>
                  <a:close/>
                  <a:moveTo>
                    <a:pt x="292418" y="254054"/>
                  </a:moveTo>
                  <a:cubicBezTo>
                    <a:pt x="282322" y="254054"/>
                    <a:pt x="274130" y="262228"/>
                    <a:pt x="274130" y="272318"/>
                  </a:cubicBezTo>
                  <a:cubicBezTo>
                    <a:pt x="274130" y="282408"/>
                    <a:pt x="282322" y="290583"/>
                    <a:pt x="292418" y="290583"/>
                  </a:cubicBezTo>
                  <a:cubicBezTo>
                    <a:pt x="302514" y="290583"/>
                    <a:pt x="310706" y="282408"/>
                    <a:pt x="310706" y="272318"/>
                  </a:cubicBezTo>
                  <a:cubicBezTo>
                    <a:pt x="310579" y="262304"/>
                    <a:pt x="302451" y="254244"/>
                    <a:pt x="292418" y="254244"/>
                  </a:cubicBezTo>
                  <a:close/>
                  <a:moveTo>
                    <a:pt x="292418" y="345376"/>
                  </a:moveTo>
                  <a:cubicBezTo>
                    <a:pt x="282322" y="345376"/>
                    <a:pt x="274130" y="353551"/>
                    <a:pt x="274130" y="363640"/>
                  </a:cubicBezTo>
                  <a:cubicBezTo>
                    <a:pt x="274130" y="373730"/>
                    <a:pt x="282322" y="381905"/>
                    <a:pt x="292418" y="381905"/>
                  </a:cubicBezTo>
                  <a:cubicBezTo>
                    <a:pt x="302514" y="381905"/>
                    <a:pt x="310706" y="373730"/>
                    <a:pt x="310706" y="363640"/>
                  </a:cubicBezTo>
                  <a:cubicBezTo>
                    <a:pt x="310706" y="353551"/>
                    <a:pt x="302514" y="345376"/>
                    <a:pt x="292418" y="345376"/>
                  </a:cubicBezTo>
                  <a:close/>
                  <a:moveTo>
                    <a:pt x="338138" y="208392"/>
                  </a:moveTo>
                  <a:cubicBezTo>
                    <a:pt x="328041" y="208392"/>
                    <a:pt x="319849" y="216567"/>
                    <a:pt x="319849" y="226657"/>
                  </a:cubicBezTo>
                  <a:cubicBezTo>
                    <a:pt x="319849" y="236747"/>
                    <a:pt x="328041" y="244921"/>
                    <a:pt x="338138" y="244921"/>
                  </a:cubicBezTo>
                  <a:cubicBezTo>
                    <a:pt x="348235" y="244921"/>
                    <a:pt x="356426" y="236747"/>
                    <a:pt x="356426" y="226657"/>
                  </a:cubicBezTo>
                  <a:cubicBezTo>
                    <a:pt x="356426" y="216567"/>
                    <a:pt x="348235" y="208392"/>
                    <a:pt x="338138" y="208392"/>
                  </a:cubicBezTo>
                  <a:close/>
                  <a:moveTo>
                    <a:pt x="109538" y="71409"/>
                  </a:moveTo>
                  <a:cubicBezTo>
                    <a:pt x="99441" y="71409"/>
                    <a:pt x="91249" y="79584"/>
                    <a:pt x="91249" y="89673"/>
                  </a:cubicBezTo>
                  <a:cubicBezTo>
                    <a:pt x="91249" y="99763"/>
                    <a:pt x="99441" y="107938"/>
                    <a:pt x="109538" y="107938"/>
                  </a:cubicBezTo>
                  <a:cubicBezTo>
                    <a:pt x="119635" y="107938"/>
                    <a:pt x="127826" y="99763"/>
                    <a:pt x="127826" y="89673"/>
                  </a:cubicBezTo>
                  <a:cubicBezTo>
                    <a:pt x="127826" y="79584"/>
                    <a:pt x="119635" y="71409"/>
                    <a:pt x="109538" y="71409"/>
                  </a:cubicBezTo>
                  <a:close/>
                  <a:moveTo>
                    <a:pt x="246698" y="25748"/>
                  </a:moveTo>
                  <a:cubicBezTo>
                    <a:pt x="236601" y="25748"/>
                    <a:pt x="228410" y="33922"/>
                    <a:pt x="228410" y="44012"/>
                  </a:cubicBezTo>
                  <a:cubicBezTo>
                    <a:pt x="228410" y="54102"/>
                    <a:pt x="236601" y="62277"/>
                    <a:pt x="246698" y="62277"/>
                  </a:cubicBezTo>
                  <a:cubicBezTo>
                    <a:pt x="256794" y="62277"/>
                    <a:pt x="264986" y="54102"/>
                    <a:pt x="264986" y="44012"/>
                  </a:cubicBezTo>
                  <a:cubicBezTo>
                    <a:pt x="264859" y="33998"/>
                    <a:pt x="256731" y="25938"/>
                    <a:pt x="246698" y="25938"/>
                  </a:cubicBezTo>
                  <a:close/>
                  <a:moveTo>
                    <a:pt x="338138" y="117070"/>
                  </a:moveTo>
                  <a:cubicBezTo>
                    <a:pt x="328041" y="117070"/>
                    <a:pt x="319849" y="125245"/>
                    <a:pt x="319849" y="135335"/>
                  </a:cubicBezTo>
                  <a:cubicBezTo>
                    <a:pt x="319849" y="145424"/>
                    <a:pt x="328041" y="153599"/>
                    <a:pt x="338138" y="153599"/>
                  </a:cubicBezTo>
                  <a:cubicBezTo>
                    <a:pt x="348235" y="153599"/>
                    <a:pt x="356426" y="145424"/>
                    <a:pt x="356426" y="135335"/>
                  </a:cubicBezTo>
                  <a:cubicBezTo>
                    <a:pt x="356426" y="125245"/>
                    <a:pt x="348235" y="117070"/>
                    <a:pt x="338138" y="117070"/>
                  </a:cubicBezTo>
                  <a:close/>
                  <a:moveTo>
                    <a:pt x="658178" y="528021"/>
                  </a:moveTo>
                  <a:cubicBezTo>
                    <a:pt x="648018" y="527983"/>
                    <a:pt x="639826" y="536164"/>
                    <a:pt x="639763" y="546285"/>
                  </a:cubicBezTo>
                  <a:cubicBezTo>
                    <a:pt x="639700" y="556407"/>
                    <a:pt x="647891" y="564638"/>
                    <a:pt x="658051" y="564676"/>
                  </a:cubicBezTo>
                  <a:cubicBezTo>
                    <a:pt x="668211" y="564714"/>
                    <a:pt x="676402" y="556533"/>
                    <a:pt x="676466" y="546412"/>
                  </a:cubicBezTo>
                  <a:cubicBezTo>
                    <a:pt x="676466" y="546367"/>
                    <a:pt x="676466" y="546330"/>
                    <a:pt x="676466" y="546285"/>
                  </a:cubicBezTo>
                  <a:cubicBezTo>
                    <a:pt x="676466" y="536195"/>
                    <a:pt x="668275" y="528021"/>
                    <a:pt x="658178" y="528021"/>
                  </a:cubicBezTo>
                  <a:close/>
                  <a:moveTo>
                    <a:pt x="338138" y="391037"/>
                  </a:moveTo>
                  <a:cubicBezTo>
                    <a:pt x="328041" y="391037"/>
                    <a:pt x="319849" y="399212"/>
                    <a:pt x="319849" y="409302"/>
                  </a:cubicBezTo>
                  <a:cubicBezTo>
                    <a:pt x="319849" y="419391"/>
                    <a:pt x="328041" y="427566"/>
                    <a:pt x="338138" y="427566"/>
                  </a:cubicBezTo>
                  <a:cubicBezTo>
                    <a:pt x="348235" y="427566"/>
                    <a:pt x="356426" y="419391"/>
                    <a:pt x="356426" y="409302"/>
                  </a:cubicBezTo>
                  <a:cubicBezTo>
                    <a:pt x="356426" y="399212"/>
                    <a:pt x="348235" y="391037"/>
                    <a:pt x="338138" y="391037"/>
                  </a:cubicBezTo>
                  <a:close/>
                  <a:moveTo>
                    <a:pt x="155258" y="25748"/>
                  </a:moveTo>
                  <a:cubicBezTo>
                    <a:pt x="145162" y="25748"/>
                    <a:pt x="136970" y="33922"/>
                    <a:pt x="136970" y="44012"/>
                  </a:cubicBezTo>
                  <a:cubicBezTo>
                    <a:pt x="136970" y="54102"/>
                    <a:pt x="145162" y="62277"/>
                    <a:pt x="155258" y="62277"/>
                  </a:cubicBezTo>
                  <a:cubicBezTo>
                    <a:pt x="165354" y="62277"/>
                    <a:pt x="173546" y="54102"/>
                    <a:pt x="173546" y="44012"/>
                  </a:cubicBezTo>
                  <a:cubicBezTo>
                    <a:pt x="173419" y="33998"/>
                    <a:pt x="165291" y="25938"/>
                    <a:pt x="155258" y="25938"/>
                  </a:cubicBezTo>
                  <a:close/>
                  <a:moveTo>
                    <a:pt x="155258" y="117070"/>
                  </a:moveTo>
                  <a:cubicBezTo>
                    <a:pt x="145162" y="117070"/>
                    <a:pt x="136970" y="125245"/>
                    <a:pt x="136970" y="135335"/>
                  </a:cubicBezTo>
                  <a:cubicBezTo>
                    <a:pt x="136970" y="145424"/>
                    <a:pt x="145162" y="153599"/>
                    <a:pt x="155258" y="153599"/>
                  </a:cubicBezTo>
                  <a:cubicBezTo>
                    <a:pt x="165354" y="153599"/>
                    <a:pt x="173546" y="145424"/>
                    <a:pt x="173546" y="135335"/>
                  </a:cubicBezTo>
                  <a:cubicBezTo>
                    <a:pt x="173546" y="125245"/>
                    <a:pt x="165354" y="117070"/>
                    <a:pt x="155258" y="117070"/>
                  </a:cubicBezTo>
                  <a:close/>
                  <a:moveTo>
                    <a:pt x="200978" y="254054"/>
                  </a:moveTo>
                  <a:cubicBezTo>
                    <a:pt x="190881" y="254054"/>
                    <a:pt x="182690" y="262228"/>
                    <a:pt x="182690" y="272318"/>
                  </a:cubicBezTo>
                  <a:cubicBezTo>
                    <a:pt x="182690" y="282408"/>
                    <a:pt x="190881" y="290583"/>
                    <a:pt x="200978" y="290583"/>
                  </a:cubicBezTo>
                  <a:cubicBezTo>
                    <a:pt x="211075" y="290583"/>
                    <a:pt x="219266" y="282408"/>
                    <a:pt x="219266" y="272318"/>
                  </a:cubicBezTo>
                  <a:cubicBezTo>
                    <a:pt x="219139" y="262304"/>
                    <a:pt x="211011" y="254244"/>
                    <a:pt x="200978" y="254244"/>
                  </a:cubicBezTo>
                  <a:close/>
                  <a:moveTo>
                    <a:pt x="155258" y="208392"/>
                  </a:moveTo>
                  <a:cubicBezTo>
                    <a:pt x="145162" y="208392"/>
                    <a:pt x="136970" y="216567"/>
                    <a:pt x="136970" y="226657"/>
                  </a:cubicBezTo>
                  <a:cubicBezTo>
                    <a:pt x="136970" y="236747"/>
                    <a:pt x="145162" y="244921"/>
                    <a:pt x="155258" y="244921"/>
                  </a:cubicBezTo>
                  <a:cubicBezTo>
                    <a:pt x="165354" y="244921"/>
                    <a:pt x="173546" y="236747"/>
                    <a:pt x="173546" y="226657"/>
                  </a:cubicBezTo>
                  <a:cubicBezTo>
                    <a:pt x="173546" y="216567"/>
                    <a:pt x="165354" y="208392"/>
                    <a:pt x="155258" y="208392"/>
                  </a:cubicBezTo>
                  <a:close/>
                  <a:moveTo>
                    <a:pt x="200978" y="162731"/>
                  </a:moveTo>
                  <a:cubicBezTo>
                    <a:pt x="190881" y="162731"/>
                    <a:pt x="182690" y="170906"/>
                    <a:pt x="182690" y="180996"/>
                  </a:cubicBezTo>
                  <a:cubicBezTo>
                    <a:pt x="182690" y="191086"/>
                    <a:pt x="190881" y="199260"/>
                    <a:pt x="200978" y="199260"/>
                  </a:cubicBezTo>
                  <a:cubicBezTo>
                    <a:pt x="211075" y="199260"/>
                    <a:pt x="219266" y="191086"/>
                    <a:pt x="219266" y="180996"/>
                  </a:cubicBezTo>
                  <a:cubicBezTo>
                    <a:pt x="219266" y="170906"/>
                    <a:pt x="211075" y="162731"/>
                    <a:pt x="200978" y="162731"/>
                  </a:cubicBezTo>
                  <a:close/>
                  <a:moveTo>
                    <a:pt x="246698" y="208392"/>
                  </a:moveTo>
                  <a:cubicBezTo>
                    <a:pt x="236601" y="208392"/>
                    <a:pt x="228410" y="216567"/>
                    <a:pt x="228410" y="226657"/>
                  </a:cubicBezTo>
                  <a:cubicBezTo>
                    <a:pt x="228410" y="236747"/>
                    <a:pt x="236601" y="244921"/>
                    <a:pt x="246698" y="244921"/>
                  </a:cubicBezTo>
                  <a:cubicBezTo>
                    <a:pt x="256794" y="244921"/>
                    <a:pt x="264986" y="236747"/>
                    <a:pt x="264986" y="226657"/>
                  </a:cubicBezTo>
                  <a:cubicBezTo>
                    <a:pt x="264986" y="216567"/>
                    <a:pt x="256794" y="208392"/>
                    <a:pt x="246698" y="208392"/>
                  </a:cubicBezTo>
                  <a:close/>
                  <a:moveTo>
                    <a:pt x="246698" y="299715"/>
                  </a:moveTo>
                  <a:cubicBezTo>
                    <a:pt x="236601" y="299715"/>
                    <a:pt x="228410" y="307890"/>
                    <a:pt x="228410" y="317979"/>
                  </a:cubicBezTo>
                  <a:cubicBezTo>
                    <a:pt x="228410" y="328069"/>
                    <a:pt x="236601" y="336244"/>
                    <a:pt x="246698" y="336244"/>
                  </a:cubicBezTo>
                  <a:cubicBezTo>
                    <a:pt x="256794" y="336244"/>
                    <a:pt x="264986" y="328069"/>
                    <a:pt x="264986" y="317979"/>
                  </a:cubicBezTo>
                  <a:cubicBezTo>
                    <a:pt x="264986" y="307890"/>
                    <a:pt x="256794" y="299715"/>
                    <a:pt x="246698" y="299715"/>
                  </a:cubicBezTo>
                  <a:close/>
                  <a:moveTo>
                    <a:pt x="338138" y="25748"/>
                  </a:moveTo>
                  <a:cubicBezTo>
                    <a:pt x="328041" y="25748"/>
                    <a:pt x="319849" y="33922"/>
                    <a:pt x="319849" y="44012"/>
                  </a:cubicBezTo>
                  <a:cubicBezTo>
                    <a:pt x="319849" y="54102"/>
                    <a:pt x="328041" y="62277"/>
                    <a:pt x="338138" y="62277"/>
                  </a:cubicBezTo>
                  <a:cubicBezTo>
                    <a:pt x="348235" y="62277"/>
                    <a:pt x="356426" y="54102"/>
                    <a:pt x="356426" y="44012"/>
                  </a:cubicBezTo>
                  <a:cubicBezTo>
                    <a:pt x="356299" y="33998"/>
                    <a:pt x="348171" y="25938"/>
                    <a:pt x="338138" y="25938"/>
                  </a:cubicBezTo>
                  <a:close/>
                  <a:moveTo>
                    <a:pt x="246698" y="117070"/>
                  </a:moveTo>
                  <a:cubicBezTo>
                    <a:pt x="236601" y="117070"/>
                    <a:pt x="228410" y="125245"/>
                    <a:pt x="228410" y="135335"/>
                  </a:cubicBezTo>
                  <a:cubicBezTo>
                    <a:pt x="228410" y="145424"/>
                    <a:pt x="236601" y="153599"/>
                    <a:pt x="246698" y="153599"/>
                  </a:cubicBezTo>
                  <a:cubicBezTo>
                    <a:pt x="256794" y="153599"/>
                    <a:pt x="264986" y="145424"/>
                    <a:pt x="264986" y="135335"/>
                  </a:cubicBezTo>
                  <a:cubicBezTo>
                    <a:pt x="264986" y="125245"/>
                    <a:pt x="256794" y="117070"/>
                    <a:pt x="246698" y="117070"/>
                  </a:cubicBezTo>
                  <a:close/>
                  <a:moveTo>
                    <a:pt x="1023938" y="345376"/>
                  </a:moveTo>
                  <a:cubicBezTo>
                    <a:pt x="1013841" y="345376"/>
                    <a:pt x="1005650" y="353551"/>
                    <a:pt x="1005650" y="363640"/>
                  </a:cubicBezTo>
                  <a:cubicBezTo>
                    <a:pt x="1005650" y="373730"/>
                    <a:pt x="1013841" y="381905"/>
                    <a:pt x="1023938" y="381905"/>
                  </a:cubicBezTo>
                  <a:cubicBezTo>
                    <a:pt x="1034035" y="381905"/>
                    <a:pt x="1042226" y="373730"/>
                    <a:pt x="1042226" y="363640"/>
                  </a:cubicBezTo>
                  <a:cubicBezTo>
                    <a:pt x="1042226" y="353551"/>
                    <a:pt x="1034035" y="345376"/>
                    <a:pt x="1023938" y="345376"/>
                  </a:cubicBezTo>
                  <a:close/>
                  <a:moveTo>
                    <a:pt x="978218" y="25748"/>
                  </a:moveTo>
                  <a:cubicBezTo>
                    <a:pt x="968122" y="25748"/>
                    <a:pt x="959930" y="33922"/>
                    <a:pt x="959930" y="44012"/>
                  </a:cubicBezTo>
                  <a:cubicBezTo>
                    <a:pt x="959930" y="54102"/>
                    <a:pt x="968122" y="62277"/>
                    <a:pt x="978218" y="62277"/>
                  </a:cubicBezTo>
                  <a:cubicBezTo>
                    <a:pt x="988314" y="62277"/>
                    <a:pt x="996506" y="54102"/>
                    <a:pt x="996506" y="44012"/>
                  </a:cubicBezTo>
                  <a:cubicBezTo>
                    <a:pt x="996379" y="33998"/>
                    <a:pt x="988251" y="25938"/>
                    <a:pt x="978218" y="25938"/>
                  </a:cubicBezTo>
                  <a:close/>
                  <a:moveTo>
                    <a:pt x="1023938" y="436698"/>
                  </a:moveTo>
                  <a:cubicBezTo>
                    <a:pt x="1013841" y="436698"/>
                    <a:pt x="1005650" y="444873"/>
                    <a:pt x="1005650" y="454963"/>
                  </a:cubicBezTo>
                  <a:cubicBezTo>
                    <a:pt x="1005650" y="465053"/>
                    <a:pt x="1013841" y="473227"/>
                    <a:pt x="1023938" y="473227"/>
                  </a:cubicBezTo>
                  <a:cubicBezTo>
                    <a:pt x="1034035" y="473227"/>
                    <a:pt x="1042226" y="465053"/>
                    <a:pt x="1042226" y="454963"/>
                  </a:cubicBezTo>
                  <a:cubicBezTo>
                    <a:pt x="1042226" y="444873"/>
                    <a:pt x="1034035" y="436698"/>
                    <a:pt x="1023938" y="436698"/>
                  </a:cubicBezTo>
                  <a:close/>
                  <a:moveTo>
                    <a:pt x="978218" y="117070"/>
                  </a:moveTo>
                  <a:cubicBezTo>
                    <a:pt x="968122" y="117070"/>
                    <a:pt x="959930" y="125245"/>
                    <a:pt x="959930" y="135335"/>
                  </a:cubicBezTo>
                  <a:cubicBezTo>
                    <a:pt x="959930" y="145424"/>
                    <a:pt x="968122" y="153599"/>
                    <a:pt x="978218" y="153599"/>
                  </a:cubicBezTo>
                  <a:cubicBezTo>
                    <a:pt x="988314" y="153599"/>
                    <a:pt x="996506" y="145424"/>
                    <a:pt x="996506" y="135335"/>
                  </a:cubicBezTo>
                  <a:cubicBezTo>
                    <a:pt x="996506" y="125245"/>
                    <a:pt x="988314" y="117070"/>
                    <a:pt x="978218" y="117070"/>
                  </a:cubicBezTo>
                  <a:close/>
                  <a:moveTo>
                    <a:pt x="1069658" y="391037"/>
                  </a:moveTo>
                  <a:cubicBezTo>
                    <a:pt x="1059562" y="391037"/>
                    <a:pt x="1051370" y="399212"/>
                    <a:pt x="1051370" y="409302"/>
                  </a:cubicBezTo>
                  <a:cubicBezTo>
                    <a:pt x="1051370" y="419391"/>
                    <a:pt x="1059562" y="427566"/>
                    <a:pt x="1069658" y="427566"/>
                  </a:cubicBezTo>
                  <a:cubicBezTo>
                    <a:pt x="1079754" y="427566"/>
                    <a:pt x="1087946" y="419391"/>
                    <a:pt x="1087946" y="409302"/>
                  </a:cubicBezTo>
                  <a:cubicBezTo>
                    <a:pt x="1087946" y="399212"/>
                    <a:pt x="1079754" y="391037"/>
                    <a:pt x="1069658" y="391037"/>
                  </a:cubicBezTo>
                  <a:close/>
                  <a:moveTo>
                    <a:pt x="1023938" y="254054"/>
                  </a:moveTo>
                  <a:cubicBezTo>
                    <a:pt x="1013841" y="254054"/>
                    <a:pt x="1005650" y="262228"/>
                    <a:pt x="1005650" y="272318"/>
                  </a:cubicBezTo>
                  <a:cubicBezTo>
                    <a:pt x="1005650" y="282408"/>
                    <a:pt x="1013841" y="290583"/>
                    <a:pt x="1023938" y="290583"/>
                  </a:cubicBezTo>
                  <a:cubicBezTo>
                    <a:pt x="1034035" y="290583"/>
                    <a:pt x="1042226" y="282408"/>
                    <a:pt x="1042226" y="272318"/>
                  </a:cubicBezTo>
                  <a:cubicBezTo>
                    <a:pt x="1042099" y="262304"/>
                    <a:pt x="1033971" y="254244"/>
                    <a:pt x="1023938" y="254244"/>
                  </a:cubicBezTo>
                  <a:close/>
                  <a:moveTo>
                    <a:pt x="1023938" y="71409"/>
                  </a:moveTo>
                  <a:cubicBezTo>
                    <a:pt x="1013841" y="71409"/>
                    <a:pt x="1005650" y="79584"/>
                    <a:pt x="1005650" y="89673"/>
                  </a:cubicBezTo>
                  <a:cubicBezTo>
                    <a:pt x="1005650" y="99763"/>
                    <a:pt x="1013841" y="107938"/>
                    <a:pt x="1023938" y="107938"/>
                  </a:cubicBezTo>
                  <a:cubicBezTo>
                    <a:pt x="1034035" y="107938"/>
                    <a:pt x="1042226" y="99763"/>
                    <a:pt x="1042226" y="89673"/>
                  </a:cubicBezTo>
                  <a:cubicBezTo>
                    <a:pt x="1042226" y="79584"/>
                    <a:pt x="1034035" y="71409"/>
                    <a:pt x="1023938" y="71409"/>
                  </a:cubicBezTo>
                  <a:close/>
                  <a:moveTo>
                    <a:pt x="978218" y="208392"/>
                  </a:moveTo>
                  <a:cubicBezTo>
                    <a:pt x="968122" y="208392"/>
                    <a:pt x="959930" y="216567"/>
                    <a:pt x="959930" y="226657"/>
                  </a:cubicBezTo>
                  <a:cubicBezTo>
                    <a:pt x="959930" y="236747"/>
                    <a:pt x="968122" y="244921"/>
                    <a:pt x="978218" y="244921"/>
                  </a:cubicBezTo>
                  <a:cubicBezTo>
                    <a:pt x="988314" y="244921"/>
                    <a:pt x="996506" y="236747"/>
                    <a:pt x="996506" y="226657"/>
                  </a:cubicBezTo>
                  <a:cubicBezTo>
                    <a:pt x="996506" y="216567"/>
                    <a:pt x="988314" y="208392"/>
                    <a:pt x="978218" y="208392"/>
                  </a:cubicBezTo>
                  <a:close/>
                  <a:moveTo>
                    <a:pt x="1023938" y="162731"/>
                  </a:moveTo>
                  <a:cubicBezTo>
                    <a:pt x="1013841" y="162731"/>
                    <a:pt x="1005650" y="170906"/>
                    <a:pt x="1005650" y="180996"/>
                  </a:cubicBezTo>
                  <a:cubicBezTo>
                    <a:pt x="1005650" y="191086"/>
                    <a:pt x="1013841" y="199260"/>
                    <a:pt x="1023938" y="199260"/>
                  </a:cubicBezTo>
                  <a:cubicBezTo>
                    <a:pt x="1034035" y="199260"/>
                    <a:pt x="1042226" y="191086"/>
                    <a:pt x="1042226" y="180996"/>
                  </a:cubicBezTo>
                  <a:cubicBezTo>
                    <a:pt x="1042226" y="170906"/>
                    <a:pt x="1034035" y="162731"/>
                    <a:pt x="1023938" y="162731"/>
                  </a:cubicBezTo>
                  <a:close/>
                  <a:moveTo>
                    <a:pt x="932498" y="528021"/>
                  </a:moveTo>
                  <a:cubicBezTo>
                    <a:pt x="922338" y="527983"/>
                    <a:pt x="914147" y="536164"/>
                    <a:pt x="914083" y="546285"/>
                  </a:cubicBezTo>
                  <a:cubicBezTo>
                    <a:pt x="914019" y="556407"/>
                    <a:pt x="922211" y="564638"/>
                    <a:pt x="932371" y="564676"/>
                  </a:cubicBezTo>
                  <a:cubicBezTo>
                    <a:pt x="942531" y="564714"/>
                    <a:pt x="950723" y="556533"/>
                    <a:pt x="950786" y="546412"/>
                  </a:cubicBezTo>
                  <a:cubicBezTo>
                    <a:pt x="950786" y="546367"/>
                    <a:pt x="950786" y="546330"/>
                    <a:pt x="950786" y="546285"/>
                  </a:cubicBezTo>
                  <a:cubicBezTo>
                    <a:pt x="950786" y="536195"/>
                    <a:pt x="942594" y="528021"/>
                    <a:pt x="932498" y="528021"/>
                  </a:cubicBezTo>
                  <a:close/>
                  <a:moveTo>
                    <a:pt x="932498" y="436698"/>
                  </a:moveTo>
                  <a:cubicBezTo>
                    <a:pt x="922401" y="436698"/>
                    <a:pt x="914210" y="444873"/>
                    <a:pt x="914210" y="454963"/>
                  </a:cubicBezTo>
                  <a:cubicBezTo>
                    <a:pt x="914210" y="465053"/>
                    <a:pt x="922401" y="473227"/>
                    <a:pt x="932498" y="473227"/>
                  </a:cubicBezTo>
                  <a:cubicBezTo>
                    <a:pt x="942594" y="473227"/>
                    <a:pt x="950786" y="465053"/>
                    <a:pt x="950786" y="454963"/>
                  </a:cubicBezTo>
                  <a:cubicBezTo>
                    <a:pt x="950786" y="444873"/>
                    <a:pt x="942594" y="436698"/>
                    <a:pt x="932498" y="436698"/>
                  </a:cubicBezTo>
                  <a:close/>
                  <a:moveTo>
                    <a:pt x="932498" y="345376"/>
                  </a:moveTo>
                  <a:cubicBezTo>
                    <a:pt x="922401" y="345376"/>
                    <a:pt x="914210" y="353551"/>
                    <a:pt x="914210" y="363640"/>
                  </a:cubicBezTo>
                  <a:cubicBezTo>
                    <a:pt x="914210" y="373730"/>
                    <a:pt x="922401" y="381905"/>
                    <a:pt x="932498" y="381905"/>
                  </a:cubicBezTo>
                  <a:cubicBezTo>
                    <a:pt x="942594" y="381905"/>
                    <a:pt x="950786" y="373730"/>
                    <a:pt x="950786" y="363640"/>
                  </a:cubicBezTo>
                  <a:cubicBezTo>
                    <a:pt x="950786" y="353551"/>
                    <a:pt x="942594" y="345376"/>
                    <a:pt x="932498" y="345376"/>
                  </a:cubicBezTo>
                  <a:close/>
                  <a:moveTo>
                    <a:pt x="1069658" y="299715"/>
                  </a:moveTo>
                  <a:cubicBezTo>
                    <a:pt x="1059562" y="299715"/>
                    <a:pt x="1051370" y="307890"/>
                    <a:pt x="1051370" y="317979"/>
                  </a:cubicBezTo>
                  <a:cubicBezTo>
                    <a:pt x="1051370" y="328069"/>
                    <a:pt x="1059562" y="336244"/>
                    <a:pt x="1069658" y="336244"/>
                  </a:cubicBezTo>
                  <a:cubicBezTo>
                    <a:pt x="1079754" y="336244"/>
                    <a:pt x="1087946" y="328069"/>
                    <a:pt x="1087946" y="317979"/>
                  </a:cubicBezTo>
                  <a:cubicBezTo>
                    <a:pt x="1087946" y="307890"/>
                    <a:pt x="1079754" y="299715"/>
                    <a:pt x="1069658" y="299715"/>
                  </a:cubicBezTo>
                  <a:close/>
                  <a:moveTo>
                    <a:pt x="886778" y="25748"/>
                  </a:moveTo>
                  <a:cubicBezTo>
                    <a:pt x="876681" y="25748"/>
                    <a:pt x="868490" y="33922"/>
                    <a:pt x="868490" y="44012"/>
                  </a:cubicBezTo>
                  <a:cubicBezTo>
                    <a:pt x="868490" y="54102"/>
                    <a:pt x="876681" y="62277"/>
                    <a:pt x="886778" y="62277"/>
                  </a:cubicBezTo>
                  <a:cubicBezTo>
                    <a:pt x="896875" y="62277"/>
                    <a:pt x="905066" y="54102"/>
                    <a:pt x="905066" y="44012"/>
                  </a:cubicBezTo>
                  <a:cubicBezTo>
                    <a:pt x="904939" y="33998"/>
                    <a:pt x="896811" y="25938"/>
                    <a:pt x="886778" y="25938"/>
                  </a:cubicBezTo>
                  <a:close/>
                  <a:moveTo>
                    <a:pt x="932498" y="162731"/>
                  </a:moveTo>
                  <a:cubicBezTo>
                    <a:pt x="922401" y="162731"/>
                    <a:pt x="914210" y="170906"/>
                    <a:pt x="914210" y="180996"/>
                  </a:cubicBezTo>
                  <a:cubicBezTo>
                    <a:pt x="914210" y="191086"/>
                    <a:pt x="922401" y="199260"/>
                    <a:pt x="932498" y="199260"/>
                  </a:cubicBezTo>
                  <a:cubicBezTo>
                    <a:pt x="942594" y="199260"/>
                    <a:pt x="950786" y="191086"/>
                    <a:pt x="950786" y="180996"/>
                  </a:cubicBezTo>
                  <a:cubicBezTo>
                    <a:pt x="950786" y="170906"/>
                    <a:pt x="942594" y="162731"/>
                    <a:pt x="932498" y="162731"/>
                  </a:cubicBezTo>
                  <a:close/>
                  <a:moveTo>
                    <a:pt x="978218" y="482359"/>
                  </a:moveTo>
                  <a:cubicBezTo>
                    <a:pt x="968122" y="482359"/>
                    <a:pt x="959930" y="490534"/>
                    <a:pt x="959930" y="500624"/>
                  </a:cubicBezTo>
                  <a:cubicBezTo>
                    <a:pt x="959930" y="510714"/>
                    <a:pt x="968122" y="518888"/>
                    <a:pt x="978218" y="518888"/>
                  </a:cubicBezTo>
                  <a:cubicBezTo>
                    <a:pt x="988314" y="518888"/>
                    <a:pt x="996506" y="510714"/>
                    <a:pt x="996506" y="500624"/>
                  </a:cubicBezTo>
                  <a:cubicBezTo>
                    <a:pt x="996379" y="490610"/>
                    <a:pt x="988251" y="482550"/>
                    <a:pt x="978218" y="482550"/>
                  </a:cubicBezTo>
                  <a:close/>
                  <a:moveTo>
                    <a:pt x="978218" y="299715"/>
                  </a:moveTo>
                  <a:cubicBezTo>
                    <a:pt x="968122" y="299715"/>
                    <a:pt x="959930" y="307890"/>
                    <a:pt x="959930" y="317979"/>
                  </a:cubicBezTo>
                  <a:cubicBezTo>
                    <a:pt x="959930" y="328069"/>
                    <a:pt x="968122" y="336244"/>
                    <a:pt x="978218" y="336244"/>
                  </a:cubicBezTo>
                  <a:cubicBezTo>
                    <a:pt x="988314" y="336244"/>
                    <a:pt x="996506" y="328069"/>
                    <a:pt x="996506" y="317979"/>
                  </a:cubicBezTo>
                  <a:cubicBezTo>
                    <a:pt x="996506" y="307890"/>
                    <a:pt x="988314" y="299715"/>
                    <a:pt x="978218" y="299715"/>
                  </a:cubicBezTo>
                  <a:close/>
                  <a:moveTo>
                    <a:pt x="978218" y="391037"/>
                  </a:moveTo>
                  <a:cubicBezTo>
                    <a:pt x="968122" y="391037"/>
                    <a:pt x="959930" y="399212"/>
                    <a:pt x="959930" y="409302"/>
                  </a:cubicBezTo>
                  <a:cubicBezTo>
                    <a:pt x="959930" y="419391"/>
                    <a:pt x="968122" y="427566"/>
                    <a:pt x="978218" y="427566"/>
                  </a:cubicBezTo>
                  <a:cubicBezTo>
                    <a:pt x="988314" y="427566"/>
                    <a:pt x="996506" y="419391"/>
                    <a:pt x="996506" y="409302"/>
                  </a:cubicBezTo>
                  <a:cubicBezTo>
                    <a:pt x="996506" y="399212"/>
                    <a:pt x="988314" y="391037"/>
                    <a:pt x="978218" y="391037"/>
                  </a:cubicBezTo>
                  <a:close/>
                  <a:moveTo>
                    <a:pt x="932498" y="71409"/>
                  </a:moveTo>
                  <a:cubicBezTo>
                    <a:pt x="922401" y="71409"/>
                    <a:pt x="914210" y="79584"/>
                    <a:pt x="914210" y="89673"/>
                  </a:cubicBezTo>
                  <a:cubicBezTo>
                    <a:pt x="914210" y="99763"/>
                    <a:pt x="922401" y="107938"/>
                    <a:pt x="932498" y="107938"/>
                  </a:cubicBezTo>
                  <a:cubicBezTo>
                    <a:pt x="942594" y="107938"/>
                    <a:pt x="950786" y="99763"/>
                    <a:pt x="950786" y="89673"/>
                  </a:cubicBezTo>
                  <a:cubicBezTo>
                    <a:pt x="950786" y="79584"/>
                    <a:pt x="942594" y="71409"/>
                    <a:pt x="932498" y="71409"/>
                  </a:cubicBezTo>
                  <a:close/>
                  <a:moveTo>
                    <a:pt x="932498" y="254054"/>
                  </a:moveTo>
                  <a:cubicBezTo>
                    <a:pt x="922401" y="254054"/>
                    <a:pt x="914210" y="262228"/>
                    <a:pt x="914210" y="272318"/>
                  </a:cubicBezTo>
                  <a:cubicBezTo>
                    <a:pt x="914210" y="282408"/>
                    <a:pt x="922401" y="290583"/>
                    <a:pt x="932498" y="290583"/>
                  </a:cubicBezTo>
                  <a:cubicBezTo>
                    <a:pt x="942594" y="290583"/>
                    <a:pt x="950786" y="282408"/>
                    <a:pt x="950786" y="272318"/>
                  </a:cubicBezTo>
                  <a:cubicBezTo>
                    <a:pt x="950659" y="262304"/>
                    <a:pt x="942531" y="254244"/>
                    <a:pt x="932498" y="254244"/>
                  </a:cubicBezTo>
                  <a:close/>
                  <a:moveTo>
                    <a:pt x="1206818" y="162731"/>
                  </a:moveTo>
                  <a:cubicBezTo>
                    <a:pt x="1196722" y="162731"/>
                    <a:pt x="1188530" y="170906"/>
                    <a:pt x="1188530" y="180996"/>
                  </a:cubicBezTo>
                  <a:cubicBezTo>
                    <a:pt x="1188530" y="191086"/>
                    <a:pt x="1196722" y="199260"/>
                    <a:pt x="1206818" y="199260"/>
                  </a:cubicBezTo>
                  <a:cubicBezTo>
                    <a:pt x="1216914" y="199260"/>
                    <a:pt x="1225106" y="191086"/>
                    <a:pt x="1225106" y="180996"/>
                  </a:cubicBezTo>
                  <a:cubicBezTo>
                    <a:pt x="1225106" y="170906"/>
                    <a:pt x="1216914" y="162731"/>
                    <a:pt x="1206818" y="162731"/>
                  </a:cubicBezTo>
                  <a:close/>
                  <a:moveTo>
                    <a:pt x="1206818" y="71409"/>
                  </a:moveTo>
                  <a:cubicBezTo>
                    <a:pt x="1196722" y="71409"/>
                    <a:pt x="1188530" y="79584"/>
                    <a:pt x="1188530" y="89673"/>
                  </a:cubicBezTo>
                  <a:cubicBezTo>
                    <a:pt x="1188530" y="99763"/>
                    <a:pt x="1196722" y="107938"/>
                    <a:pt x="1206818" y="107938"/>
                  </a:cubicBezTo>
                  <a:cubicBezTo>
                    <a:pt x="1216914" y="107938"/>
                    <a:pt x="1225106" y="99763"/>
                    <a:pt x="1225106" y="89673"/>
                  </a:cubicBezTo>
                  <a:cubicBezTo>
                    <a:pt x="1225106" y="79584"/>
                    <a:pt x="1216914" y="71409"/>
                    <a:pt x="1206818" y="71409"/>
                  </a:cubicBezTo>
                  <a:close/>
                  <a:moveTo>
                    <a:pt x="1188593" y="272318"/>
                  </a:moveTo>
                  <a:cubicBezTo>
                    <a:pt x="1188593" y="276599"/>
                    <a:pt x="1190117" y="280734"/>
                    <a:pt x="1192912" y="283987"/>
                  </a:cubicBezTo>
                  <a:cubicBezTo>
                    <a:pt x="1198309" y="274221"/>
                    <a:pt x="1203706" y="264327"/>
                    <a:pt x="1209104" y="254307"/>
                  </a:cubicBezTo>
                  <a:cubicBezTo>
                    <a:pt x="1208342" y="254244"/>
                    <a:pt x="1207643" y="254244"/>
                    <a:pt x="1206881" y="254307"/>
                  </a:cubicBezTo>
                  <a:cubicBezTo>
                    <a:pt x="1196849" y="254307"/>
                    <a:pt x="1188721" y="262330"/>
                    <a:pt x="1188593" y="272318"/>
                  </a:cubicBezTo>
                  <a:close/>
                  <a:moveTo>
                    <a:pt x="658241" y="436698"/>
                  </a:moveTo>
                  <a:cubicBezTo>
                    <a:pt x="648145" y="436698"/>
                    <a:pt x="639953" y="444873"/>
                    <a:pt x="639953" y="454963"/>
                  </a:cubicBezTo>
                  <a:cubicBezTo>
                    <a:pt x="639953" y="465053"/>
                    <a:pt x="648145" y="473227"/>
                    <a:pt x="658241" y="473227"/>
                  </a:cubicBezTo>
                  <a:cubicBezTo>
                    <a:pt x="668338" y="473227"/>
                    <a:pt x="676529" y="465053"/>
                    <a:pt x="676529" y="454963"/>
                  </a:cubicBezTo>
                  <a:cubicBezTo>
                    <a:pt x="676529" y="444873"/>
                    <a:pt x="668338" y="436698"/>
                    <a:pt x="658241" y="436698"/>
                  </a:cubicBezTo>
                  <a:cubicBezTo>
                    <a:pt x="658241" y="436698"/>
                    <a:pt x="658178" y="436698"/>
                    <a:pt x="658178" y="436698"/>
                  </a:cubicBezTo>
                  <a:close/>
                  <a:moveTo>
                    <a:pt x="1161162" y="25748"/>
                  </a:moveTo>
                  <a:cubicBezTo>
                    <a:pt x="1151065" y="25748"/>
                    <a:pt x="1142874" y="33922"/>
                    <a:pt x="1142874" y="44012"/>
                  </a:cubicBezTo>
                  <a:cubicBezTo>
                    <a:pt x="1142874" y="54102"/>
                    <a:pt x="1151065" y="62277"/>
                    <a:pt x="1161162" y="62277"/>
                  </a:cubicBezTo>
                  <a:cubicBezTo>
                    <a:pt x="1171258" y="62277"/>
                    <a:pt x="1179450" y="54102"/>
                    <a:pt x="1179450" y="44012"/>
                  </a:cubicBezTo>
                  <a:cubicBezTo>
                    <a:pt x="1179323" y="33973"/>
                    <a:pt x="1171131" y="25900"/>
                    <a:pt x="1161098" y="25938"/>
                  </a:cubicBezTo>
                  <a:close/>
                  <a:moveTo>
                    <a:pt x="1280034" y="89673"/>
                  </a:moveTo>
                  <a:cubicBezTo>
                    <a:pt x="1280034" y="93859"/>
                    <a:pt x="1281494" y="97911"/>
                    <a:pt x="1284161" y="101152"/>
                  </a:cubicBezTo>
                  <a:cubicBezTo>
                    <a:pt x="1288606" y="91322"/>
                    <a:pt x="1293051" y="81493"/>
                    <a:pt x="1297432" y="71536"/>
                  </a:cubicBezTo>
                  <a:cubicBezTo>
                    <a:pt x="1287717" y="71942"/>
                    <a:pt x="1279970" y="79939"/>
                    <a:pt x="1279970" y="89673"/>
                  </a:cubicBezTo>
                  <a:close/>
                  <a:moveTo>
                    <a:pt x="1069722" y="208392"/>
                  </a:moveTo>
                  <a:cubicBezTo>
                    <a:pt x="1059625" y="208392"/>
                    <a:pt x="1051434" y="216567"/>
                    <a:pt x="1051434" y="226657"/>
                  </a:cubicBezTo>
                  <a:cubicBezTo>
                    <a:pt x="1051434" y="236747"/>
                    <a:pt x="1059625" y="244921"/>
                    <a:pt x="1069722" y="244921"/>
                  </a:cubicBezTo>
                  <a:cubicBezTo>
                    <a:pt x="1079818" y="244921"/>
                    <a:pt x="1088010" y="236747"/>
                    <a:pt x="1088010" y="226657"/>
                  </a:cubicBezTo>
                  <a:cubicBezTo>
                    <a:pt x="1088010" y="216567"/>
                    <a:pt x="1079818" y="208392"/>
                    <a:pt x="1069722" y="208392"/>
                  </a:cubicBezTo>
                  <a:cubicBezTo>
                    <a:pt x="1069722" y="208392"/>
                    <a:pt x="1069658" y="208392"/>
                    <a:pt x="1069658" y="208392"/>
                  </a:cubicBezTo>
                  <a:close/>
                  <a:moveTo>
                    <a:pt x="1252601" y="25748"/>
                  </a:moveTo>
                  <a:cubicBezTo>
                    <a:pt x="1242505" y="25748"/>
                    <a:pt x="1234313" y="33922"/>
                    <a:pt x="1234313" y="44012"/>
                  </a:cubicBezTo>
                  <a:cubicBezTo>
                    <a:pt x="1234313" y="54102"/>
                    <a:pt x="1242505" y="62277"/>
                    <a:pt x="1252601" y="62277"/>
                  </a:cubicBezTo>
                  <a:cubicBezTo>
                    <a:pt x="1262698" y="62277"/>
                    <a:pt x="1270889" y="54102"/>
                    <a:pt x="1270889" y="44012"/>
                  </a:cubicBezTo>
                  <a:cubicBezTo>
                    <a:pt x="1270762" y="33973"/>
                    <a:pt x="1262571" y="25900"/>
                    <a:pt x="1252538" y="25938"/>
                  </a:cubicBezTo>
                  <a:close/>
                  <a:moveTo>
                    <a:pt x="1252601" y="117070"/>
                  </a:moveTo>
                  <a:cubicBezTo>
                    <a:pt x="1242505" y="117070"/>
                    <a:pt x="1234313" y="125245"/>
                    <a:pt x="1234313" y="135335"/>
                  </a:cubicBezTo>
                  <a:cubicBezTo>
                    <a:pt x="1234313" y="145424"/>
                    <a:pt x="1242505" y="153599"/>
                    <a:pt x="1252601" y="153599"/>
                  </a:cubicBezTo>
                  <a:cubicBezTo>
                    <a:pt x="1255396" y="153574"/>
                    <a:pt x="1258189" y="152901"/>
                    <a:pt x="1260729" y="151633"/>
                  </a:cubicBezTo>
                  <a:cubicBezTo>
                    <a:pt x="1263904" y="144847"/>
                    <a:pt x="1267079" y="138062"/>
                    <a:pt x="1270318" y="131149"/>
                  </a:cubicBezTo>
                  <a:cubicBezTo>
                    <a:pt x="1268413" y="122879"/>
                    <a:pt x="1261047" y="117032"/>
                    <a:pt x="1252538" y="117070"/>
                  </a:cubicBezTo>
                  <a:close/>
                  <a:moveTo>
                    <a:pt x="1280224" y="0"/>
                  </a:moveTo>
                  <a:cubicBezTo>
                    <a:pt x="1281050" y="9982"/>
                    <a:pt x="1289812" y="17396"/>
                    <a:pt x="1299846" y="16558"/>
                  </a:cubicBezTo>
                  <a:cubicBezTo>
                    <a:pt x="1308672" y="15816"/>
                    <a:pt x="1315657" y="8821"/>
                    <a:pt x="1316419" y="0"/>
                  </a:cubicBezTo>
                  <a:close/>
                  <a:moveTo>
                    <a:pt x="1115124" y="345376"/>
                  </a:moveTo>
                  <a:cubicBezTo>
                    <a:pt x="1105027" y="345376"/>
                    <a:pt x="1096836" y="353551"/>
                    <a:pt x="1096836" y="363640"/>
                  </a:cubicBezTo>
                  <a:cubicBezTo>
                    <a:pt x="1096836" y="373730"/>
                    <a:pt x="1105027" y="381905"/>
                    <a:pt x="1115124" y="381905"/>
                  </a:cubicBezTo>
                  <a:cubicBezTo>
                    <a:pt x="1125221" y="381905"/>
                    <a:pt x="1133412" y="373730"/>
                    <a:pt x="1133412" y="363640"/>
                  </a:cubicBezTo>
                  <a:cubicBezTo>
                    <a:pt x="1133412" y="353652"/>
                    <a:pt x="1125411" y="345515"/>
                    <a:pt x="1115378" y="345376"/>
                  </a:cubicBezTo>
                  <a:close/>
                  <a:moveTo>
                    <a:pt x="1115124" y="254054"/>
                  </a:moveTo>
                  <a:cubicBezTo>
                    <a:pt x="1105027" y="254054"/>
                    <a:pt x="1096836" y="262228"/>
                    <a:pt x="1096836" y="272318"/>
                  </a:cubicBezTo>
                  <a:cubicBezTo>
                    <a:pt x="1096836" y="282408"/>
                    <a:pt x="1105027" y="290583"/>
                    <a:pt x="1115124" y="290583"/>
                  </a:cubicBezTo>
                  <a:cubicBezTo>
                    <a:pt x="1125221" y="290583"/>
                    <a:pt x="1133412" y="282408"/>
                    <a:pt x="1133412" y="272318"/>
                  </a:cubicBezTo>
                  <a:cubicBezTo>
                    <a:pt x="1133285" y="262406"/>
                    <a:pt x="1125284" y="254383"/>
                    <a:pt x="1115378" y="254244"/>
                  </a:cubicBezTo>
                  <a:close/>
                  <a:moveTo>
                    <a:pt x="1069404" y="25748"/>
                  </a:moveTo>
                  <a:cubicBezTo>
                    <a:pt x="1059307" y="25748"/>
                    <a:pt x="1051116" y="33922"/>
                    <a:pt x="1051116" y="44012"/>
                  </a:cubicBezTo>
                  <a:cubicBezTo>
                    <a:pt x="1051116" y="54102"/>
                    <a:pt x="1059307" y="62277"/>
                    <a:pt x="1069404" y="62277"/>
                  </a:cubicBezTo>
                  <a:cubicBezTo>
                    <a:pt x="1079500" y="62277"/>
                    <a:pt x="1087692" y="54102"/>
                    <a:pt x="1087692" y="44012"/>
                  </a:cubicBezTo>
                  <a:cubicBezTo>
                    <a:pt x="1087565" y="34100"/>
                    <a:pt x="1079564" y="26078"/>
                    <a:pt x="1069658" y="25938"/>
                  </a:cubicBezTo>
                  <a:close/>
                  <a:moveTo>
                    <a:pt x="1069404" y="117070"/>
                  </a:moveTo>
                  <a:cubicBezTo>
                    <a:pt x="1059307" y="117070"/>
                    <a:pt x="1051116" y="125245"/>
                    <a:pt x="1051116" y="135335"/>
                  </a:cubicBezTo>
                  <a:cubicBezTo>
                    <a:pt x="1051116" y="145424"/>
                    <a:pt x="1059307" y="153599"/>
                    <a:pt x="1069404" y="153599"/>
                  </a:cubicBezTo>
                  <a:cubicBezTo>
                    <a:pt x="1079500" y="153599"/>
                    <a:pt x="1087692" y="145424"/>
                    <a:pt x="1087692" y="135335"/>
                  </a:cubicBezTo>
                  <a:cubicBezTo>
                    <a:pt x="1087692" y="125346"/>
                    <a:pt x="1079627" y="117210"/>
                    <a:pt x="1069658" y="117070"/>
                  </a:cubicBezTo>
                  <a:close/>
                  <a:moveTo>
                    <a:pt x="1160844" y="299715"/>
                  </a:moveTo>
                  <a:cubicBezTo>
                    <a:pt x="1150748" y="299715"/>
                    <a:pt x="1142556" y="307890"/>
                    <a:pt x="1142556" y="317979"/>
                  </a:cubicBezTo>
                  <a:cubicBezTo>
                    <a:pt x="1142556" y="328069"/>
                    <a:pt x="1150748" y="336244"/>
                    <a:pt x="1160844" y="336244"/>
                  </a:cubicBezTo>
                  <a:lnTo>
                    <a:pt x="1162495" y="336244"/>
                  </a:lnTo>
                  <a:cubicBezTo>
                    <a:pt x="1167512" y="327790"/>
                    <a:pt x="1172528" y="319330"/>
                    <a:pt x="1177544" y="310876"/>
                  </a:cubicBezTo>
                  <a:cubicBezTo>
                    <a:pt x="1174750" y="304255"/>
                    <a:pt x="1168274" y="299892"/>
                    <a:pt x="1161098" y="299715"/>
                  </a:cubicBezTo>
                  <a:close/>
                  <a:moveTo>
                    <a:pt x="1160844" y="208392"/>
                  </a:moveTo>
                  <a:cubicBezTo>
                    <a:pt x="1150748" y="208392"/>
                    <a:pt x="1142556" y="216567"/>
                    <a:pt x="1142556" y="226657"/>
                  </a:cubicBezTo>
                  <a:cubicBezTo>
                    <a:pt x="1142556" y="236747"/>
                    <a:pt x="1150748" y="244921"/>
                    <a:pt x="1160844" y="244921"/>
                  </a:cubicBezTo>
                  <a:cubicBezTo>
                    <a:pt x="1170940" y="244921"/>
                    <a:pt x="1179132" y="236747"/>
                    <a:pt x="1179132" y="226657"/>
                  </a:cubicBezTo>
                  <a:cubicBezTo>
                    <a:pt x="1179132" y="216669"/>
                    <a:pt x="1171067" y="208532"/>
                    <a:pt x="1161098" y="208392"/>
                  </a:cubicBezTo>
                  <a:close/>
                  <a:moveTo>
                    <a:pt x="1115124" y="162731"/>
                  </a:moveTo>
                  <a:cubicBezTo>
                    <a:pt x="1105027" y="162731"/>
                    <a:pt x="1096836" y="170906"/>
                    <a:pt x="1096836" y="180996"/>
                  </a:cubicBezTo>
                  <a:cubicBezTo>
                    <a:pt x="1096836" y="191086"/>
                    <a:pt x="1105027" y="199260"/>
                    <a:pt x="1115124" y="199260"/>
                  </a:cubicBezTo>
                  <a:cubicBezTo>
                    <a:pt x="1125221" y="199260"/>
                    <a:pt x="1133412" y="191086"/>
                    <a:pt x="1133412" y="180996"/>
                  </a:cubicBezTo>
                  <a:cubicBezTo>
                    <a:pt x="1133412" y="171007"/>
                    <a:pt x="1125411" y="162871"/>
                    <a:pt x="1115378" y="162731"/>
                  </a:cubicBezTo>
                  <a:close/>
                  <a:moveTo>
                    <a:pt x="1115124" y="71409"/>
                  </a:moveTo>
                  <a:cubicBezTo>
                    <a:pt x="1105027" y="71409"/>
                    <a:pt x="1096836" y="79584"/>
                    <a:pt x="1096836" y="89673"/>
                  </a:cubicBezTo>
                  <a:cubicBezTo>
                    <a:pt x="1096836" y="99763"/>
                    <a:pt x="1105027" y="107938"/>
                    <a:pt x="1115124" y="107938"/>
                  </a:cubicBezTo>
                  <a:cubicBezTo>
                    <a:pt x="1125221" y="107938"/>
                    <a:pt x="1133412" y="99763"/>
                    <a:pt x="1133412" y="89673"/>
                  </a:cubicBezTo>
                  <a:cubicBezTo>
                    <a:pt x="1133412" y="79685"/>
                    <a:pt x="1125411" y="71548"/>
                    <a:pt x="1115378" y="71409"/>
                  </a:cubicBezTo>
                  <a:close/>
                  <a:moveTo>
                    <a:pt x="1160844" y="117070"/>
                  </a:moveTo>
                  <a:cubicBezTo>
                    <a:pt x="1150748" y="117070"/>
                    <a:pt x="1142556" y="125245"/>
                    <a:pt x="1142556" y="135335"/>
                  </a:cubicBezTo>
                  <a:cubicBezTo>
                    <a:pt x="1142556" y="145424"/>
                    <a:pt x="1150748" y="153599"/>
                    <a:pt x="1160844" y="153599"/>
                  </a:cubicBezTo>
                  <a:cubicBezTo>
                    <a:pt x="1170940" y="153599"/>
                    <a:pt x="1179132" y="145424"/>
                    <a:pt x="1179132" y="135335"/>
                  </a:cubicBezTo>
                  <a:cubicBezTo>
                    <a:pt x="1179132" y="125346"/>
                    <a:pt x="1171067" y="117210"/>
                    <a:pt x="1161098" y="117070"/>
                  </a:cubicBezTo>
                  <a:close/>
                  <a:moveTo>
                    <a:pt x="749364" y="619343"/>
                  </a:moveTo>
                  <a:cubicBezTo>
                    <a:pt x="739267" y="619343"/>
                    <a:pt x="731076" y="627518"/>
                    <a:pt x="731076" y="637607"/>
                  </a:cubicBezTo>
                  <a:cubicBezTo>
                    <a:pt x="731076" y="640747"/>
                    <a:pt x="731965" y="643822"/>
                    <a:pt x="733489" y="646549"/>
                  </a:cubicBezTo>
                  <a:cubicBezTo>
                    <a:pt x="743776" y="647057"/>
                    <a:pt x="754190" y="647310"/>
                    <a:pt x="764794" y="647374"/>
                  </a:cubicBezTo>
                  <a:cubicBezTo>
                    <a:pt x="770192" y="638850"/>
                    <a:pt x="767652" y="627568"/>
                    <a:pt x="759143" y="622171"/>
                  </a:cubicBezTo>
                  <a:cubicBezTo>
                    <a:pt x="756222" y="620326"/>
                    <a:pt x="752793" y="619349"/>
                    <a:pt x="749364" y="619343"/>
                  </a:cubicBezTo>
                  <a:close/>
                  <a:moveTo>
                    <a:pt x="749364" y="436698"/>
                  </a:moveTo>
                  <a:cubicBezTo>
                    <a:pt x="739267" y="436698"/>
                    <a:pt x="731076" y="444873"/>
                    <a:pt x="731076" y="454963"/>
                  </a:cubicBezTo>
                  <a:cubicBezTo>
                    <a:pt x="731076" y="465053"/>
                    <a:pt x="739267" y="473227"/>
                    <a:pt x="749364" y="473227"/>
                  </a:cubicBezTo>
                  <a:cubicBezTo>
                    <a:pt x="759461" y="473227"/>
                    <a:pt x="767652" y="465053"/>
                    <a:pt x="767652" y="454963"/>
                  </a:cubicBezTo>
                  <a:cubicBezTo>
                    <a:pt x="767652" y="444974"/>
                    <a:pt x="759587" y="436838"/>
                    <a:pt x="749618" y="436698"/>
                  </a:cubicBezTo>
                  <a:close/>
                  <a:moveTo>
                    <a:pt x="749364" y="528021"/>
                  </a:moveTo>
                  <a:cubicBezTo>
                    <a:pt x="739204" y="527983"/>
                    <a:pt x="731012" y="536164"/>
                    <a:pt x="730949" y="546285"/>
                  </a:cubicBezTo>
                  <a:cubicBezTo>
                    <a:pt x="730886" y="556407"/>
                    <a:pt x="739077" y="564638"/>
                    <a:pt x="749237" y="564676"/>
                  </a:cubicBezTo>
                  <a:cubicBezTo>
                    <a:pt x="759397" y="564714"/>
                    <a:pt x="767588" y="556533"/>
                    <a:pt x="767652" y="546412"/>
                  </a:cubicBezTo>
                  <a:cubicBezTo>
                    <a:pt x="767652" y="546367"/>
                    <a:pt x="767652" y="546330"/>
                    <a:pt x="767652" y="546285"/>
                  </a:cubicBezTo>
                  <a:cubicBezTo>
                    <a:pt x="767652" y="536297"/>
                    <a:pt x="759587" y="528160"/>
                    <a:pt x="749618" y="528021"/>
                  </a:cubicBezTo>
                  <a:close/>
                  <a:moveTo>
                    <a:pt x="703644" y="25748"/>
                  </a:moveTo>
                  <a:cubicBezTo>
                    <a:pt x="693548" y="25748"/>
                    <a:pt x="685356" y="33922"/>
                    <a:pt x="685356" y="44012"/>
                  </a:cubicBezTo>
                  <a:cubicBezTo>
                    <a:pt x="685356" y="54102"/>
                    <a:pt x="693548" y="62277"/>
                    <a:pt x="703644" y="62277"/>
                  </a:cubicBezTo>
                  <a:cubicBezTo>
                    <a:pt x="713740" y="62277"/>
                    <a:pt x="721932" y="54102"/>
                    <a:pt x="721932" y="44012"/>
                  </a:cubicBezTo>
                  <a:cubicBezTo>
                    <a:pt x="721805" y="34100"/>
                    <a:pt x="713804" y="26078"/>
                    <a:pt x="703898" y="25938"/>
                  </a:cubicBezTo>
                  <a:close/>
                  <a:moveTo>
                    <a:pt x="749364" y="162731"/>
                  </a:moveTo>
                  <a:cubicBezTo>
                    <a:pt x="739267" y="162731"/>
                    <a:pt x="731076" y="170906"/>
                    <a:pt x="731076" y="180996"/>
                  </a:cubicBezTo>
                  <a:cubicBezTo>
                    <a:pt x="731076" y="191086"/>
                    <a:pt x="739267" y="199260"/>
                    <a:pt x="749364" y="199260"/>
                  </a:cubicBezTo>
                  <a:cubicBezTo>
                    <a:pt x="759461" y="199260"/>
                    <a:pt x="767652" y="191086"/>
                    <a:pt x="767652" y="180996"/>
                  </a:cubicBezTo>
                  <a:cubicBezTo>
                    <a:pt x="767652" y="171007"/>
                    <a:pt x="759587" y="162871"/>
                    <a:pt x="749618" y="162731"/>
                  </a:cubicBezTo>
                  <a:close/>
                  <a:moveTo>
                    <a:pt x="749364" y="345376"/>
                  </a:moveTo>
                  <a:cubicBezTo>
                    <a:pt x="739267" y="345376"/>
                    <a:pt x="731076" y="353551"/>
                    <a:pt x="731076" y="363640"/>
                  </a:cubicBezTo>
                  <a:cubicBezTo>
                    <a:pt x="731076" y="373730"/>
                    <a:pt x="739267" y="381905"/>
                    <a:pt x="749364" y="381905"/>
                  </a:cubicBezTo>
                  <a:cubicBezTo>
                    <a:pt x="759461" y="381905"/>
                    <a:pt x="767652" y="373730"/>
                    <a:pt x="767652" y="363640"/>
                  </a:cubicBezTo>
                  <a:cubicBezTo>
                    <a:pt x="767652" y="353652"/>
                    <a:pt x="759587" y="345515"/>
                    <a:pt x="749618" y="345376"/>
                  </a:cubicBezTo>
                  <a:close/>
                  <a:moveTo>
                    <a:pt x="749364" y="71409"/>
                  </a:moveTo>
                  <a:cubicBezTo>
                    <a:pt x="739267" y="71409"/>
                    <a:pt x="731076" y="79584"/>
                    <a:pt x="731076" y="89673"/>
                  </a:cubicBezTo>
                  <a:cubicBezTo>
                    <a:pt x="731076" y="99763"/>
                    <a:pt x="739267" y="107938"/>
                    <a:pt x="749364" y="107938"/>
                  </a:cubicBezTo>
                  <a:cubicBezTo>
                    <a:pt x="759461" y="107938"/>
                    <a:pt x="767652" y="99763"/>
                    <a:pt x="767652" y="89673"/>
                  </a:cubicBezTo>
                  <a:cubicBezTo>
                    <a:pt x="767652" y="79685"/>
                    <a:pt x="759587" y="71548"/>
                    <a:pt x="749618" y="71409"/>
                  </a:cubicBezTo>
                  <a:close/>
                  <a:moveTo>
                    <a:pt x="703644" y="117070"/>
                  </a:moveTo>
                  <a:cubicBezTo>
                    <a:pt x="693548" y="117070"/>
                    <a:pt x="685356" y="125245"/>
                    <a:pt x="685356" y="135335"/>
                  </a:cubicBezTo>
                  <a:cubicBezTo>
                    <a:pt x="685356" y="145424"/>
                    <a:pt x="693548" y="153599"/>
                    <a:pt x="703644" y="153599"/>
                  </a:cubicBezTo>
                  <a:cubicBezTo>
                    <a:pt x="713740" y="153599"/>
                    <a:pt x="721932" y="145424"/>
                    <a:pt x="721932" y="135335"/>
                  </a:cubicBezTo>
                  <a:cubicBezTo>
                    <a:pt x="721932" y="125346"/>
                    <a:pt x="713867" y="117210"/>
                    <a:pt x="703898" y="117070"/>
                  </a:cubicBezTo>
                  <a:close/>
                  <a:moveTo>
                    <a:pt x="749364" y="254054"/>
                  </a:moveTo>
                  <a:cubicBezTo>
                    <a:pt x="739267" y="254054"/>
                    <a:pt x="731076" y="262228"/>
                    <a:pt x="731076" y="272318"/>
                  </a:cubicBezTo>
                  <a:cubicBezTo>
                    <a:pt x="731076" y="282408"/>
                    <a:pt x="739267" y="290583"/>
                    <a:pt x="749364" y="290583"/>
                  </a:cubicBezTo>
                  <a:cubicBezTo>
                    <a:pt x="759461" y="290583"/>
                    <a:pt x="767652" y="282408"/>
                    <a:pt x="767652" y="272318"/>
                  </a:cubicBezTo>
                  <a:cubicBezTo>
                    <a:pt x="767525" y="262406"/>
                    <a:pt x="759524" y="254383"/>
                    <a:pt x="749618" y="254244"/>
                  </a:cubicBezTo>
                  <a:close/>
                  <a:moveTo>
                    <a:pt x="703644" y="482359"/>
                  </a:moveTo>
                  <a:cubicBezTo>
                    <a:pt x="693548" y="482359"/>
                    <a:pt x="685356" y="490534"/>
                    <a:pt x="685356" y="500624"/>
                  </a:cubicBezTo>
                  <a:cubicBezTo>
                    <a:pt x="685356" y="510714"/>
                    <a:pt x="693548" y="518888"/>
                    <a:pt x="703644" y="518888"/>
                  </a:cubicBezTo>
                  <a:cubicBezTo>
                    <a:pt x="713740" y="518888"/>
                    <a:pt x="721932" y="510714"/>
                    <a:pt x="721932" y="500624"/>
                  </a:cubicBezTo>
                  <a:cubicBezTo>
                    <a:pt x="721805" y="490712"/>
                    <a:pt x="713804" y="482689"/>
                    <a:pt x="703898" y="482550"/>
                  </a:cubicBezTo>
                  <a:close/>
                  <a:moveTo>
                    <a:pt x="657924" y="71409"/>
                  </a:moveTo>
                  <a:cubicBezTo>
                    <a:pt x="647827" y="71409"/>
                    <a:pt x="639636" y="79584"/>
                    <a:pt x="639636" y="89673"/>
                  </a:cubicBezTo>
                  <a:cubicBezTo>
                    <a:pt x="639636" y="99763"/>
                    <a:pt x="647827" y="107938"/>
                    <a:pt x="657924" y="107938"/>
                  </a:cubicBezTo>
                  <a:cubicBezTo>
                    <a:pt x="668020" y="107938"/>
                    <a:pt x="676212" y="99763"/>
                    <a:pt x="676212" y="89673"/>
                  </a:cubicBezTo>
                  <a:cubicBezTo>
                    <a:pt x="676212" y="79685"/>
                    <a:pt x="668211" y="71548"/>
                    <a:pt x="658178" y="71409"/>
                  </a:cubicBezTo>
                  <a:close/>
                  <a:moveTo>
                    <a:pt x="886524" y="117070"/>
                  </a:moveTo>
                  <a:cubicBezTo>
                    <a:pt x="876427" y="117070"/>
                    <a:pt x="868236" y="125245"/>
                    <a:pt x="868236" y="135335"/>
                  </a:cubicBezTo>
                  <a:cubicBezTo>
                    <a:pt x="868236" y="145424"/>
                    <a:pt x="876427" y="153599"/>
                    <a:pt x="886524" y="153599"/>
                  </a:cubicBezTo>
                  <a:cubicBezTo>
                    <a:pt x="896620" y="153599"/>
                    <a:pt x="904812" y="145424"/>
                    <a:pt x="904812" y="135335"/>
                  </a:cubicBezTo>
                  <a:cubicBezTo>
                    <a:pt x="904812" y="125346"/>
                    <a:pt x="896811" y="117210"/>
                    <a:pt x="886778" y="117070"/>
                  </a:cubicBezTo>
                  <a:close/>
                  <a:moveTo>
                    <a:pt x="657924" y="162731"/>
                  </a:moveTo>
                  <a:cubicBezTo>
                    <a:pt x="647827" y="162731"/>
                    <a:pt x="639636" y="170906"/>
                    <a:pt x="639636" y="180996"/>
                  </a:cubicBezTo>
                  <a:cubicBezTo>
                    <a:pt x="639636" y="191086"/>
                    <a:pt x="647827" y="199260"/>
                    <a:pt x="657924" y="199260"/>
                  </a:cubicBezTo>
                  <a:cubicBezTo>
                    <a:pt x="668020" y="199260"/>
                    <a:pt x="676212" y="191086"/>
                    <a:pt x="676212" y="180996"/>
                  </a:cubicBezTo>
                  <a:cubicBezTo>
                    <a:pt x="676212" y="171007"/>
                    <a:pt x="668211" y="162871"/>
                    <a:pt x="658178" y="162731"/>
                  </a:cubicBezTo>
                  <a:close/>
                  <a:moveTo>
                    <a:pt x="657924" y="345376"/>
                  </a:moveTo>
                  <a:cubicBezTo>
                    <a:pt x="647827" y="345376"/>
                    <a:pt x="639636" y="353551"/>
                    <a:pt x="639636" y="363640"/>
                  </a:cubicBezTo>
                  <a:cubicBezTo>
                    <a:pt x="639636" y="373730"/>
                    <a:pt x="647827" y="381905"/>
                    <a:pt x="657924" y="381905"/>
                  </a:cubicBezTo>
                  <a:cubicBezTo>
                    <a:pt x="668020" y="381905"/>
                    <a:pt x="676212" y="373730"/>
                    <a:pt x="676212" y="363640"/>
                  </a:cubicBezTo>
                  <a:cubicBezTo>
                    <a:pt x="676212" y="353652"/>
                    <a:pt x="668211" y="345515"/>
                    <a:pt x="658178" y="345376"/>
                  </a:cubicBezTo>
                  <a:close/>
                  <a:moveTo>
                    <a:pt x="703644" y="391037"/>
                  </a:moveTo>
                  <a:cubicBezTo>
                    <a:pt x="693548" y="391037"/>
                    <a:pt x="685356" y="399212"/>
                    <a:pt x="685356" y="409302"/>
                  </a:cubicBezTo>
                  <a:cubicBezTo>
                    <a:pt x="685356" y="419391"/>
                    <a:pt x="693548" y="427566"/>
                    <a:pt x="703644" y="427566"/>
                  </a:cubicBezTo>
                  <a:cubicBezTo>
                    <a:pt x="713740" y="427566"/>
                    <a:pt x="721932" y="419391"/>
                    <a:pt x="721932" y="409302"/>
                  </a:cubicBezTo>
                  <a:cubicBezTo>
                    <a:pt x="721932" y="399313"/>
                    <a:pt x="713867" y="391177"/>
                    <a:pt x="703898" y="391037"/>
                  </a:cubicBezTo>
                  <a:close/>
                  <a:moveTo>
                    <a:pt x="703644" y="573682"/>
                  </a:moveTo>
                  <a:cubicBezTo>
                    <a:pt x="693548" y="573682"/>
                    <a:pt x="685356" y="581856"/>
                    <a:pt x="685356" y="591946"/>
                  </a:cubicBezTo>
                  <a:cubicBezTo>
                    <a:pt x="685356" y="602036"/>
                    <a:pt x="693548" y="610211"/>
                    <a:pt x="703644" y="610211"/>
                  </a:cubicBezTo>
                  <a:cubicBezTo>
                    <a:pt x="713740" y="610211"/>
                    <a:pt x="721932" y="602036"/>
                    <a:pt x="721932" y="591946"/>
                  </a:cubicBezTo>
                  <a:cubicBezTo>
                    <a:pt x="721932" y="581958"/>
                    <a:pt x="713867" y="573821"/>
                    <a:pt x="703898" y="573682"/>
                  </a:cubicBezTo>
                  <a:close/>
                  <a:moveTo>
                    <a:pt x="703644" y="208392"/>
                  </a:moveTo>
                  <a:cubicBezTo>
                    <a:pt x="693548" y="208392"/>
                    <a:pt x="685356" y="216567"/>
                    <a:pt x="685356" y="226657"/>
                  </a:cubicBezTo>
                  <a:cubicBezTo>
                    <a:pt x="685356" y="236747"/>
                    <a:pt x="693548" y="244921"/>
                    <a:pt x="703644" y="244921"/>
                  </a:cubicBezTo>
                  <a:cubicBezTo>
                    <a:pt x="713740" y="244921"/>
                    <a:pt x="721932" y="236747"/>
                    <a:pt x="721932" y="226657"/>
                  </a:cubicBezTo>
                  <a:cubicBezTo>
                    <a:pt x="721932" y="216669"/>
                    <a:pt x="713867" y="208532"/>
                    <a:pt x="703898" y="208392"/>
                  </a:cubicBezTo>
                  <a:close/>
                  <a:moveTo>
                    <a:pt x="703644" y="299715"/>
                  </a:moveTo>
                  <a:cubicBezTo>
                    <a:pt x="693548" y="299715"/>
                    <a:pt x="685356" y="307890"/>
                    <a:pt x="685356" y="317979"/>
                  </a:cubicBezTo>
                  <a:cubicBezTo>
                    <a:pt x="685356" y="328069"/>
                    <a:pt x="693548" y="336244"/>
                    <a:pt x="703644" y="336244"/>
                  </a:cubicBezTo>
                  <a:cubicBezTo>
                    <a:pt x="713740" y="336244"/>
                    <a:pt x="721932" y="328069"/>
                    <a:pt x="721932" y="317979"/>
                  </a:cubicBezTo>
                  <a:cubicBezTo>
                    <a:pt x="721932" y="307991"/>
                    <a:pt x="713867" y="299854"/>
                    <a:pt x="703898" y="299715"/>
                  </a:cubicBezTo>
                  <a:close/>
                  <a:moveTo>
                    <a:pt x="795084" y="573682"/>
                  </a:moveTo>
                  <a:cubicBezTo>
                    <a:pt x="784987" y="573682"/>
                    <a:pt x="776796" y="581856"/>
                    <a:pt x="776796" y="591946"/>
                  </a:cubicBezTo>
                  <a:cubicBezTo>
                    <a:pt x="776796" y="602036"/>
                    <a:pt x="784987" y="610211"/>
                    <a:pt x="795084" y="610211"/>
                  </a:cubicBezTo>
                  <a:cubicBezTo>
                    <a:pt x="805180" y="610211"/>
                    <a:pt x="813372" y="602036"/>
                    <a:pt x="813372" y="591946"/>
                  </a:cubicBezTo>
                  <a:cubicBezTo>
                    <a:pt x="813372" y="581958"/>
                    <a:pt x="805371" y="573821"/>
                    <a:pt x="795338" y="573682"/>
                  </a:cubicBezTo>
                  <a:close/>
                  <a:moveTo>
                    <a:pt x="657924" y="254054"/>
                  </a:moveTo>
                  <a:cubicBezTo>
                    <a:pt x="647827" y="254054"/>
                    <a:pt x="639636" y="262228"/>
                    <a:pt x="639636" y="272318"/>
                  </a:cubicBezTo>
                  <a:cubicBezTo>
                    <a:pt x="639636" y="282408"/>
                    <a:pt x="647827" y="290583"/>
                    <a:pt x="657924" y="290583"/>
                  </a:cubicBezTo>
                  <a:cubicBezTo>
                    <a:pt x="668020" y="290583"/>
                    <a:pt x="676212" y="282408"/>
                    <a:pt x="676212" y="272318"/>
                  </a:cubicBezTo>
                  <a:cubicBezTo>
                    <a:pt x="676085" y="262406"/>
                    <a:pt x="668084" y="254383"/>
                    <a:pt x="658178" y="254244"/>
                  </a:cubicBezTo>
                  <a:close/>
                  <a:moveTo>
                    <a:pt x="840804" y="162731"/>
                  </a:moveTo>
                  <a:cubicBezTo>
                    <a:pt x="830707" y="162731"/>
                    <a:pt x="822516" y="170906"/>
                    <a:pt x="822516" y="180996"/>
                  </a:cubicBezTo>
                  <a:cubicBezTo>
                    <a:pt x="822516" y="191086"/>
                    <a:pt x="830707" y="199260"/>
                    <a:pt x="840804" y="199260"/>
                  </a:cubicBezTo>
                  <a:cubicBezTo>
                    <a:pt x="850900" y="199260"/>
                    <a:pt x="859092" y="191086"/>
                    <a:pt x="859092" y="180996"/>
                  </a:cubicBezTo>
                  <a:cubicBezTo>
                    <a:pt x="859092" y="171007"/>
                    <a:pt x="851027" y="162871"/>
                    <a:pt x="841058" y="162731"/>
                  </a:cubicBezTo>
                  <a:close/>
                  <a:moveTo>
                    <a:pt x="840804" y="71409"/>
                  </a:moveTo>
                  <a:cubicBezTo>
                    <a:pt x="830707" y="71409"/>
                    <a:pt x="822516" y="79584"/>
                    <a:pt x="822516" y="89673"/>
                  </a:cubicBezTo>
                  <a:cubicBezTo>
                    <a:pt x="822516" y="99763"/>
                    <a:pt x="830707" y="107938"/>
                    <a:pt x="840804" y="107938"/>
                  </a:cubicBezTo>
                  <a:cubicBezTo>
                    <a:pt x="850900" y="107938"/>
                    <a:pt x="859092" y="99763"/>
                    <a:pt x="859092" y="89673"/>
                  </a:cubicBezTo>
                  <a:cubicBezTo>
                    <a:pt x="859092" y="79685"/>
                    <a:pt x="851027" y="71548"/>
                    <a:pt x="841058" y="71409"/>
                  </a:cubicBezTo>
                  <a:close/>
                  <a:moveTo>
                    <a:pt x="840804" y="345376"/>
                  </a:moveTo>
                  <a:cubicBezTo>
                    <a:pt x="830707" y="345376"/>
                    <a:pt x="822516" y="353551"/>
                    <a:pt x="822516" y="363640"/>
                  </a:cubicBezTo>
                  <a:cubicBezTo>
                    <a:pt x="822516" y="373730"/>
                    <a:pt x="830707" y="381905"/>
                    <a:pt x="840804" y="381905"/>
                  </a:cubicBezTo>
                  <a:cubicBezTo>
                    <a:pt x="850900" y="381905"/>
                    <a:pt x="859092" y="373730"/>
                    <a:pt x="859092" y="363640"/>
                  </a:cubicBezTo>
                  <a:cubicBezTo>
                    <a:pt x="859092" y="353652"/>
                    <a:pt x="851027" y="345515"/>
                    <a:pt x="841058" y="345376"/>
                  </a:cubicBezTo>
                  <a:close/>
                  <a:moveTo>
                    <a:pt x="886524" y="573682"/>
                  </a:moveTo>
                  <a:cubicBezTo>
                    <a:pt x="876427" y="573682"/>
                    <a:pt x="868236" y="581856"/>
                    <a:pt x="868236" y="591946"/>
                  </a:cubicBezTo>
                  <a:cubicBezTo>
                    <a:pt x="868236" y="602036"/>
                    <a:pt x="876427" y="610211"/>
                    <a:pt x="886524" y="610211"/>
                  </a:cubicBezTo>
                  <a:cubicBezTo>
                    <a:pt x="896620" y="610211"/>
                    <a:pt x="904812" y="602036"/>
                    <a:pt x="904812" y="591946"/>
                  </a:cubicBezTo>
                  <a:cubicBezTo>
                    <a:pt x="904812" y="581958"/>
                    <a:pt x="896811" y="573821"/>
                    <a:pt x="886778" y="573682"/>
                  </a:cubicBezTo>
                  <a:close/>
                  <a:moveTo>
                    <a:pt x="840804" y="254054"/>
                  </a:moveTo>
                  <a:cubicBezTo>
                    <a:pt x="830707" y="254054"/>
                    <a:pt x="822516" y="262228"/>
                    <a:pt x="822516" y="272318"/>
                  </a:cubicBezTo>
                  <a:cubicBezTo>
                    <a:pt x="822516" y="282408"/>
                    <a:pt x="830707" y="290583"/>
                    <a:pt x="840804" y="290583"/>
                  </a:cubicBezTo>
                  <a:cubicBezTo>
                    <a:pt x="850900" y="290583"/>
                    <a:pt x="859092" y="282408"/>
                    <a:pt x="859092" y="272318"/>
                  </a:cubicBezTo>
                  <a:cubicBezTo>
                    <a:pt x="858965" y="262406"/>
                    <a:pt x="850964" y="254383"/>
                    <a:pt x="841058" y="254244"/>
                  </a:cubicBezTo>
                  <a:close/>
                  <a:moveTo>
                    <a:pt x="886524" y="208392"/>
                  </a:moveTo>
                  <a:cubicBezTo>
                    <a:pt x="876427" y="208392"/>
                    <a:pt x="868236" y="216567"/>
                    <a:pt x="868236" y="226657"/>
                  </a:cubicBezTo>
                  <a:cubicBezTo>
                    <a:pt x="868236" y="236747"/>
                    <a:pt x="876427" y="244921"/>
                    <a:pt x="886524" y="244921"/>
                  </a:cubicBezTo>
                  <a:cubicBezTo>
                    <a:pt x="896620" y="244921"/>
                    <a:pt x="904812" y="236747"/>
                    <a:pt x="904812" y="226657"/>
                  </a:cubicBezTo>
                  <a:cubicBezTo>
                    <a:pt x="904812" y="216669"/>
                    <a:pt x="896811" y="208532"/>
                    <a:pt x="886778" y="208392"/>
                  </a:cubicBezTo>
                  <a:close/>
                  <a:moveTo>
                    <a:pt x="886524" y="299715"/>
                  </a:moveTo>
                  <a:cubicBezTo>
                    <a:pt x="876427" y="299715"/>
                    <a:pt x="868236" y="307890"/>
                    <a:pt x="868236" y="317979"/>
                  </a:cubicBezTo>
                  <a:cubicBezTo>
                    <a:pt x="868236" y="328069"/>
                    <a:pt x="876427" y="336244"/>
                    <a:pt x="886524" y="336244"/>
                  </a:cubicBezTo>
                  <a:cubicBezTo>
                    <a:pt x="896620" y="336244"/>
                    <a:pt x="904812" y="328069"/>
                    <a:pt x="904812" y="317979"/>
                  </a:cubicBezTo>
                  <a:cubicBezTo>
                    <a:pt x="904812" y="307991"/>
                    <a:pt x="896811" y="299854"/>
                    <a:pt x="886778" y="299715"/>
                  </a:cubicBezTo>
                  <a:close/>
                  <a:moveTo>
                    <a:pt x="886524" y="391037"/>
                  </a:moveTo>
                  <a:cubicBezTo>
                    <a:pt x="876427" y="391037"/>
                    <a:pt x="868236" y="399212"/>
                    <a:pt x="868236" y="409302"/>
                  </a:cubicBezTo>
                  <a:cubicBezTo>
                    <a:pt x="868236" y="419391"/>
                    <a:pt x="876427" y="427566"/>
                    <a:pt x="886524" y="427566"/>
                  </a:cubicBezTo>
                  <a:cubicBezTo>
                    <a:pt x="896620" y="427566"/>
                    <a:pt x="904812" y="419391"/>
                    <a:pt x="904812" y="409302"/>
                  </a:cubicBezTo>
                  <a:cubicBezTo>
                    <a:pt x="904812" y="399313"/>
                    <a:pt x="896811" y="391177"/>
                    <a:pt x="886778" y="391037"/>
                  </a:cubicBezTo>
                  <a:close/>
                  <a:moveTo>
                    <a:pt x="886524" y="482359"/>
                  </a:moveTo>
                  <a:cubicBezTo>
                    <a:pt x="876427" y="482359"/>
                    <a:pt x="868236" y="490534"/>
                    <a:pt x="868236" y="500624"/>
                  </a:cubicBezTo>
                  <a:cubicBezTo>
                    <a:pt x="868236" y="510714"/>
                    <a:pt x="876427" y="518888"/>
                    <a:pt x="886524" y="518888"/>
                  </a:cubicBezTo>
                  <a:cubicBezTo>
                    <a:pt x="896620" y="518888"/>
                    <a:pt x="904812" y="510714"/>
                    <a:pt x="904812" y="500624"/>
                  </a:cubicBezTo>
                  <a:cubicBezTo>
                    <a:pt x="904685" y="490712"/>
                    <a:pt x="896684" y="482689"/>
                    <a:pt x="886778" y="482550"/>
                  </a:cubicBezTo>
                  <a:close/>
                  <a:moveTo>
                    <a:pt x="795084" y="391037"/>
                  </a:moveTo>
                  <a:cubicBezTo>
                    <a:pt x="784987" y="391037"/>
                    <a:pt x="776796" y="399212"/>
                    <a:pt x="776796" y="409302"/>
                  </a:cubicBezTo>
                  <a:cubicBezTo>
                    <a:pt x="776796" y="419391"/>
                    <a:pt x="784987" y="427566"/>
                    <a:pt x="795084" y="427566"/>
                  </a:cubicBezTo>
                  <a:cubicBezTo>
                    <a:pt x="805180" y="427566"/>
                    <a:pt x="813372" y="419391"/>
                    <a:pt x="813372" y="409302"/>
                  </a:cubicBezTo>
                  <a:cubicBezTo>
                    <a:pt x="813372" y="399313"/>
                    <a:pt x="805371" y="391177"/>
                    <a:pt x="795338" y="391037"/>
                  </a:cubicBezTo>
                  <a:close/>
                  <a:moveTo>
                    <a:pt x="795084" y="299715"/>
                  </a:moveTo>
                  <a:cubicBezTo>
                    <a:pt x="784987" y="299715"/>
                    <a:pt x="776796" y="307890"/>
                    <a:pt x="776796" y="317979"/>
                  </a:cubicBezTo>
                  <a:cubicBezTo>
                    <a:pt x="776796" y="328069"/>
                    <a:pt x="784987" y="336244"/>
                    <a:pt x="795084" y="336244"/>
                  </a:cubicBezTo>
                  <a:cubicBezTo>
                    <a:pt x="805180" y="336244"/>
                    <a:pt x="813372" y="328069"/>
                    <a:pt x="813372" y="317979"/>
                  </a:cubicBezTo>
                  <a:cubicBezTo>
                    <a:pt x="813372" y="307991"/>
                    <a:pt x="805371" y="299854"/>
                    <a:pt x="795338" y="299715"/>
                  </a:cubicBezTo>
                  <a:close/>
                  <a:moveTo>
                    <a:pt x="840804" y="436698"/>
                  </a:moveTo>
                  <a:cubicBezTo>
                    <a:pt x="830707" y="436698"/>
                    <a:pt x="822516" y="444873"/>
                    <a:pt x="822516" y="454963"/>
                  </a:cubicBezTo>
                  <a:cubicBezTo>
                    <a:pt x="822516" y="465053"/>
                    <a:pt x="830707" y="473227"/>
                    <a:pt x="840804" y="473227"/>
                  </a:cubicBezTo>
                  <a:cubicBezTo>
                    <a:pt x="850900" y="473227"/>
                    <a:pt x="859092" y="465053"/>
                    <a:pt x="859092" y="454963"/>
                  </a:cubicBezTo>
                  <a:cubicBezTo>
                    <a:pt x="859092" y="444974"/>
                    <a:pt x="851027" y="436838"/>
                    <a:pt x="841058" y="436698"/>
                  </a:cubicBezTo>
                  <a:close/>
                  <a:moveTo>
                    <a:pt x="795084" y="208392"/>
                  </a:moveTo>
                  <a:cubicBezTo>
                    <a:pt x="784987" y="208392"/>
                    <a:pt x="776796" y="216567"/>
                    <a:pt x="776796" y="226657"/>
                  </a:cubicBezTo>
                  <a:cubicBezTo>
                    <a:pt x="776796" y="236747"/>
                    <a:pt x="784987" y="244921"/>
                    <a:pt x="795084" y="244921"/>
                  </a:cubicBezTo>
                  <a:cubicBezTo>
                    <a:pt x="805180" y="244921"/>
                    <a:pt x="813372" y="236747"/>
                    <a:pt x="813372" y="226657"/>
                  </a:cubicBezTo>
                  <a:cubicBezTo>
                    <a:pt x="813372" y="216669"/>
                    <a:pt x="805371" y="208532"/>
                    <a:pt x="795338" y="208392"/>
                  </a:cubicBezTo>
                  <a:close/>
                  <a:moveTo>
                    <a:pt x="795084" y="482359"/>
                  </a:moveTo>
                  <a:cubicBezTo>
                    <a:pt x="784987" y="482359"/>
                    <a:pt x="776796" y="490534"/>
                    <a:pt x="776796" y="500624"/>
                  </a:cubicBezTo>
                  <a:cubicBezTo>
                    <a:pt x="776796" y="510714"/>
                    <a:pt x="784987" y="518888"/>
                    <a:pt x="795084" y="518888"/>
                  </a:cubicBezTo>
                  <a:cubicBezTo>
                    <a:pt x="805180" y="518888"/>
                    <a:pt x="813372" y="510714"/>
                    <a:pt x="813372" y="500624"/>
                  </a:cubicBezTo>
                  <a:cubicBezTo>
                    <a:pt x="813245" y="490712"/>
                    <a:pt x="805244" y="482689"/>
                    <a:pt x="795338" y="482550"/>
                  </a:cubicBezTo>
                  <a:close/>
                  <a:moveTo>
                    <a:pt x="795084" y="117070"/>
                  </a:moveTo>
                  <a:cubicBezTo>
                    <a:pt x="784987" y="117070"/>
                    <a:pt x="776796" y="125245"/>
                    <a:pt x="776796" y="135335"/>
                  </a:cubicBezTo>
                  <a:cubicBezTo>
                    <a:pt x="776796" y="145424"/>
                    <a:pt x="784987" y="153599"/>
                    <a:pt x="795084" y="153599"/>
                  </a:cubicBezTo>
                  <a:cubicBezTo>
                    <a:pt x="805180" y="153599"/>
                    <a:pt x="813372" y="145424"/>
                    <a:pt x="813372" y="135335"/>
                  </a:cubicBezTo>
                  <a:cubicBezTo>
                    <a:pt x="813372" y="125346"/>
                    <a:pt x="805371" y="117210"/>
                    <a:pt x="795338" y="117070"/>
                  </a:cubicBezTo>
                  <a:close/>
                  <a:moveTo>
                    <a:pt x="840804" y="528021"/>
                  </a:moveTo>
                  <a:cubicBezTo>
                    <a:pt x="830644" y="527983"/>
                    <a:pt x="822452" y="536164"/>
                    <a:pt x="822389" y="546285"/>
                  </a:cubicBezTo>
                  <a:cubicBezTo>
                    <a:pt x="822325" y="556407"/>
                    <a:pt x="830517" y="564638"/>
                    <a:pt x="840677" y="564676"/>
                  </a:cubicBezTo>
                  <a:cubicBezTo>
                    <a:pt x="850837" y="564714"/>
                    <a:pt x="859028" y="556533"/>
                    <a:pt x="859092" y="546412"/>
                  </a:cubicBezTo>
                  <a:cubicBezTo>
                    <a:pt x="859092" y="546367"/>
                    <a:pt x="859092" y="546330"/>
                    <a:pt x="859092" y="546285"/>
                  </a:cubicBezTo>
                  <a:cubicBezTo>
                    <a:pt x="859092" y="536297"/>
                    <a:pt x="851027" y="528160"/>
                    <a:pt x="841058" y="528021"/>
                  </a:cubicBezTo>
                  <a:close/>
                  <a:moveTo>
                    <a:pt x="840804" y="619343"/>
                  </a:moveTo>
                  <a:cubicBezTo>
                    <a:pt x="830707" y="619343"/>
                    <a:pt x="822516" y="627518"/>
                    <a:pt x="822516" y="637607"/>
                  </a:cubicBezTo>
                  <a:cubicBezTo>
                    <a:pt x="822516" y="639148"/>
                    <a:pt x="822770" y="640683"/>
                    <a:pt x="823151" y="642174"/>
                  </a:cubicBezTo>
                  <a:cubicBezTo>
                    <a:pt x="835089" y="639814"/>
                    <a:pt x="846837" y="636701"/>
                    <a:pt x="858393" y="632851"/>
                  </a:cubicBezTo>
                  <a:cubicBezTo>
                    <a:pt x="856298" y="624994"/>
                    <a:pt x="849186" y="619489"/>
                    <a:pt x="841058" y="619343"/>
                  </a:cubicBezTo>
                  <a:close/>
                  <a:moveTo>
                    <a:pt x="795084" y="25748"/>
                  </a:moveTo>
                  <a:cubicBezTo>
                    <a:pt x="784987" y="25748"/>
                    <a:pt x="776796" y="33922"/>
                    <a:pt x="776796" y="44012"/>
                  </a:cubicBezTo>
                  <a:cubicBezTo>
                    <a:pt x="776796" y="54102"/>
                    <a:pt x="784987" y="62277"/>
                    <a:pt x="795084" y="62277"/>
                  </a:cubicBezTo>
                  <a:cubicBezTo>
                    <a:pt x="805180" y="62277"/>
                    <a:pt x="813372" y="54102"/>
                    <a:pt x="813372" y="44012"/>
                  </a:cubicBezTo>
                  <a:cubicBezTo>
                    <a:pt x="813245" y="34100"/>
                    <a:pt x="805244" y="26078"/>
                    <a:pt x="795338" y="25938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" name="Google Shape;359;p7"/>
            <p:cNvSpPr/>
            <p:nvPr/>
          </p:nvSpPr>
          <p:spPr>
            <a:xfrm>
              <a:off x="6788222" y="1606642"/>
              <a:ext cx="679513" cy="456825"/>
            </a:xfrm>
            <a:custGeom>
              <a:avLst/>
              <a:gdLst/>
              <a:ahLst/>
              <a:cxnLst/>
              <a:rect l="l" t="t" r="r" b="b"/>
              <a:pathLst>
                <a:path w="1812035" h="1218201" extrusionOk="0">
                  <a:moveTo>
                    <a:pt x="877760" y="1218202"/>
                  </a:moveTo>
                  <a:cubicBezTo>
                    <a:pt x="1373442" y="1218202"/>
                    <a:pt x="1576959" y="444118"/>
                    <a:pt x="1812036" y="0"/>
                  </a:cubicBezTo>
                  <a:lnTo>
                    <a:pt x="0" y="0"/>
                  </a:lnTo>
                  <a:cubicBezTo>
                    <a:pt x="243967" y="601269"/>
                    <a:pt x="522922" y="1218202"/>
                    <a:pt x="877760" y="1218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7"/>
            <p:cNvSpPr/>
            <p:nvPr/>
          </p:nvSpPr>
          <p:spPr>
            <a:xfrm>
              <a:off x="6308923" y="1183542"/>
              <a:ext cx="479298" cy="423103"/>
            </a:xfrm>
            <a:custGeom>
              <a:avLst/>
              <a:gdLst/>
              <a:ahLst/>
              <a:cxnLst/>
              <a:rect l="l" t="t" r="r" b="b"/>
              <a:pathLst>
                <a:path w="1278128" h="1128274" extrusionOk="0">
                  <a:moveTo>
                    <a:pt x="641922" y="0"/>
                  </a:moveTo>
                  <a:cubicBezTo>
                    <a:pt x="371729" y="0"/>
                    <a:pt x="243142" y="659994"/>
                    <a:pt x="0" y="1128275"/>
                  </a:cubicBezTo>
                  <a:lnTo>
                    <a:pt x="1278128" y="1128275"/>
                  </a:lnTo>
                  <a:cubicBezTo>
                    <a:pt x="1046290" y="557066"/>
                    <a:pt x="845947" y="0"/>
                    <a:pt x="641922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7"/>
            <p:cNvSpPr/>
            <p:nvPr/>
          </p:nvSpPr>
          <p:spPr>
            <a:xfrm>
              <a:off x="7467735" y="1492704"/>
              <a:ext cx="265033" cy="113939"/>
            </a:xfrm>
            <a:custGeom>
              <a:avLst/>
              <a:gdLst/>
              <a:ahLst/>
              <a:cxnLst/>
              <a:rect l="l" t="t" r="r" b="b"/>
              <a:pathLst>
                <a:path w="706755" h="303837" extrusionOk="0">
                  <a:moveTo>
                    <a:pt x="320167" y="0"/>
                  </a:moveTo>
                  <a:cubicBezTo>
                    <a:pt x="194310" y="0"/>
                    <a:pt x="94615" y="125251"/>
                    <a:pt x="0" y="303837"/>
                  </a:cubicBezTo>
                  <a:lnTo>
                    <a:pt x="706755" y="303837"/>
                  </a:lnTo>
                  <a:cubicBezTo>
                    <a:pt x="594932" y="135335"/>
                    <a:pt x="483933" y="0"/>
                    <a:pt x="320167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" name="Google Shape;362;p7"/>
            <p:cNvSpPr/>
            <p:nvPr/>
          </p:nvSpPr>
          <p:spPr>
            <a:xfrm>
              <a:off x="8954159" y="1606642"/>
              <a:ext cx="189405" cy="242741"/>
            </a:xfrm>
            <a:custGeom>
              <a:avLst/>
              <a:gdLst/>
              <a:ahLst/>
              <a:cxnLst/>
              <a:rect l="l" t="t" r="r" b="b"/>
              <a:pathLst>
                <a:path w="505079" h="647310" extrusionOk="0">
                  <a:moveTo>
                    <a:pt x="0" y="0"/>
                  </a:moveTo>
                  <a:cubicBezTo>
                    <a:pt x="127000" y="368460"/>
                    <a:pt x="278765" y="644013"/>
                    <a:pt x="505079" y="647310"/>
                  </a:cubicBezTo>
                  <a:lnTo>
                    <a:pt x="505079" y="0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" name="Google Shape;363;p7"/>
            <p:cNvSpPr/>
            <p:nvPr/>
          </p:nvSpPr>
          <p:spPr>
            <a:xfrm>
              <a:off x="5519015" y="1249917"/>
              <a:ext cx="397002" cy="356728"/>
            </a:xfrm>
            <a:custGeom>
              <a:avLst/>
              <a:gdLst/>
              <a:ahLst/>
              <a:cxnLst/>
              <a:rect l="l" t="t" r="r" b="b"/>
              <a:pathLst>
                <a:path w="1058671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058672" y="951274"/>
                  </a:lnTo>
                  <a:cubicBezTo>
                    <a:pt x="920623" y="672805"/>
                    <a:pt x="806005" y="314808"/>
                    <a:pt x="664654" y="17313"/>
                  </a:cubicBezTo>
                  <a:cubicBezTo>
                    <a:pt x="639312" y="6075"/>
                    <a:pt x="611924" y="184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" name="Google Shape;364;p7"/>
            <p:cNvSpPr/>
            <p:nvPr/>
          </p:nvSpPr>
          <p:spPr>
            <a:xfrm>
              <a:off x="7215942" y="1606642"/>
              <a:ext cx="470225" cy="214036"/>
            </a:xfrm>
            <a:custGeom>
              <a:avLst/>
              <a:gdLst/>
              <a:ahLst/>
              <a:cxnLst/>
              <a:rect l="l" t="t" r="r" b="b"/>
              <a:pathLst>
                <a:path w="1253934" h="570764" extrusionOk="0">
                  <a:moveTo>
                    <a:pt x="569913" y="570765"/>
                  </a:moveTo>
                  <a:cubicBezTo>
                    <a:pt x="852488" y="570765"/>
                    <a:pt x="1068959" y="318106"/>
                    <a:pt x="1253934" y="0"/>
                  </a:cubicBezTo>
                  <a:lnTo>
                    <a:pt x="0" y="0"/>
                  </a:lnTo>
                  <a:cubicBezTo>
                    <a:pt x="142240" y="325336"/>
                    <a:pt x="312674" y="570765"/>
                    <a:pt x="569913" y="57076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365;p7"/>
            <p:cNvSpPr/>
            <p:nvPr/>
          </p:nvSpPr>
          <p:spPr>
            <a:xfrm>
              <a:off x="8828810" y="1202353"/>
              <a:ext cx="314754" cy="404291"/>
            </a:xfrm>
            <a:custGeom>
              <a:avLst/>
              <a:gdLst/>
              <a:ahLst/>
              <a:cxnLst/>
              <a:rect l="l" t="t" r="r" b="b"/>
              <a:pathLst>
                <a:path w="839343" h="1078110" extrusionOk="0">
                  <a:moveTo>
                    <a:pt x="0" y="1078111"/>
                  </a:moveTo>
                  <a:lnTo>
                    <a:pt x="839343" y="1078111"/>
                  </a:lnTo>
                  <a:lnTo>
                    <a:pt x="839343" y="0"/>
                  </a:lnTo>
                  <a:cubicBezTo>
                    <a:pt x="537274" y="5898"/>
                    <a:pt x="328867" y="647881"/>
                    <a:pt x="0" y="1078111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7"/>
            <p:cNvSpPr/>
            <p:nvPr/>
          </p:nvSpPr>
          <p:spPr>
            <a:xfrm>
              <a:off x="6509901" y="1012171"/>
              <a:ext cx="699230" cy="594522"/>
            </a:xfrm>
            <a:custGeom>
              <a:avLst/>
              <a:gdLst/>
              <a:ahLst/>
              <a:cxnLst/>
              <a:rect l="l" t="t" r="r" b="b"/>
              <a:pathLst>
                <a:path w="1864614" h="1585393" extrusionOk="0">
                  <a:moveTo>
                    <a:pt x="215900" y="962880"/>
                  </a:moveTo>
                  <a:lnTo>
                    <a:pt x="839153" y="1585267"/>
                  </a:lnTo>
                  <a:lnTo>
                    <a:pt x="866648" y="1585267"/>
                  </a:lnTo>
                  <a:lnTo>
                    <a:pt x="223329" y="942523"/>
                  </a:lnTo>
                  <a:close/>
                  <a:moveTo>
                    <a:pt x="194754" y="1023761"/>
                  </a:moveTo>
                  <a:lnTo>
                    <a:pt x="757047" y="1585267"/>
                  </a:lnTo>
                  <a:lnTo>
                    <a:pt x="784542" y="1585267"/>
                  </a:lnTo>
                  <a:lnTo>
                    <a:pt x="201866" y="1003341"/>
                  </a:lnTo>
                  <a:cubicBezTo>
                    <a:pt x="199771" y="1010190"/>
                    <a:pt x="197358" y="1016976"/>
                    <a:pt x="195009" y="1023761"/>
                  </a:cubicBezTo>
                  <a:close/>
                  <a:moveTo>
                    <a:pt x="173990" y="1084833"/>
                  </a:moveTo>
                  <a:lnTo>
                    <a:pt x="675132" y="1585267"/>
                  </a:lnTo>
                  <a:lnTo>
                    <a:pt x="702691" y="1585267"/>
                  </a:lnTo>
                  <a:lnTo>
                    <a:pt x="181039" y="1064349"/>
                  </a:lnTo>
                  <a:close/>
                  <a:moveTo>
                    <a:pt x="259143" y="841751"/>
                  </a:moveTo>
                  <a:lnTo>
                    <a:pt x="1003681" y="1585267"/>
                  </a:lnTo>
                  <a:lnTo>
                    <a:pt x="1031177" y="1585267"/>
                  </a:lnTo>
                  <a:lnTo>
                    <a:pt x="266700" y="821584"/>
                  </a:lnTo>
                  <a:close/>
                  <a:moveTo>
                    <a:pt x="237490" y="902188"/>
                  </a:moveTo>
                  <a:lnTo>
                    <a:pt x="921512" y="1585267"/>
                  </a:lnTo>
                  <a:lnTo>
                    <a:pt x="949071" y="1585267"/>
                  </a:lnTo>
                  <a:lnTo>
                    <a:pt x="244729" y="881895"/>
                  </a:lnTo>
                  <a:close/>
                  <a:moveTo>
                    <a:pt x="303657" y="722207"/>
                  </a:moveTo>
                  <a:lnTo>
                    <a:pt x="1167892" y="1585267"/>
                  </a:lnTo>
                  <a:lnTo>
                    <a:pt x="1195451" y="1585267"/>
                  </a:lnTo>
                  <a:lnTo>
                    <a:pt x="311150" y="702358"/>
                  </a:lnTo>
                  <a:cubicBezTo>
                    <a:pt x="308801" y="708953"/>
                    <a:pt x="306260" y="715549"/>
                    <a:pt x="303657" y="722207"/>
                  </a:cubicBezTo>
                  <a:close/>
                  <a:moveTo>
                    <a:pt x="281178" y="781757"/>
                  </a:moveTo>
                  <a:lnTo>
                    <a:pt x="1085850" y="1585267"/>
                  </a:lnTo>
                  <a:lnTo>
                    <a:pt x="1113346" y="1585267"/>
                  </a:lnTo>
                  <a:lnTo>
                    <a:pt x="288671" y="761717"/>
                  </a:lnTo>
                  <a:cubicBezTo>
                    <a:pt x="286131" y="768376"/>
                    <a:pt x="283654" y="775035"/>
                    <a:pt x="281178" y="781757"/>
                  </a:cubicBezTo>
                  <a:close/>
                  <a:moveTo>
                    <a:pt x="45657" y="1448727"/>
                  </a:moveTo>
                  <a:lnTo>
                    <a:pt x="182372" y="1585267"/>
                  </a:lnTo>
                  <a:lnTo>
                    <a:pt x="209867" y="1585267"/>
                  </a:lnTo>
                  <a:lnTo>
                    <a:pt x="53086" y="1428687"/>
                  </a:lnTo>
                  <a:close/>
                  <a:moveTo>
                    <a:pt x="23051" y="1508150"/>
                  </a:moveTo>
                  <a:lnTo>
                    <a:pt x="100266" y="1585267"/>
                  </a:lnTo>
                  <a:lnTo>
                    <a:pt x="127762" y="1585267"/>
                  </a:lnTo>
                  <a:lnTo>
                    <a:pt x="30671" y="1488300"/>
                  </a:lnTo>
                  <a:close/>
                  <a:moveTo>
                    <a:pt x="67501" y="1388797"/>
                  </a:moveTo>
                  <a:lnTo>
                    <a:pt x="264351" y="1585394"/>
                  </a:lnTo>
                  <a:lnTo>
                    <a:pt x="292100" y="1585394"/>
                  </a:lnTo>
                  <a:lnTo>
                    <a:pt x="75121" y="1368757"/>
                  </a:lnTo>
                  <a:close/>
                  <a:moveTo>
                    <a:pt x="326517" y="663228"/>
                  </a:moveTo>
                  <a:lnTo>
                    <a:pt x="1249807" y="1585267"/>
                  </a:lnTo>
                  <a:lnTo>
                    <a:pt x="1277303" y="1585267"/>
                  </a:lnTo>
                  <a:lnTo>
                    <a:pt x="334709" y="643632"/>
                  </a:lnTo>
                  <a:cubicBezTo>
                    <a:pt x="332041" y="650164"/>
                    <a:pt x="329374" y="656696"/>
                    <a:pt x="326771" y="663228"/>
                  </a:cubicBezTo>
                  <a:close/>
                  <a:moveTo>
                    <a:pt x="153035" y="1145905"/>
                  </a:moveTo>
                  <a:lnTo>
                    <a:pt x="593027" y="1585267"/>
                  </a:lnTo>
                  <a:lnTo>
                    <a:pt x="620522" y="1585267"/>
                  </a:lnTo>
                  <a:lnTo>
                    <a:pt x="160084" y="1125421"/>
                  </a:lnTo>
                  <a:close/>
                  <a:moveTo>
                    <a:pt x="0" y="1566812"/>
                  </a:moveTo>
                  <a:lnTo>
                    <a:pt x="18288" y="1585077"/>
                  </a:lnTo>
                  <a:lnTo>
                    <a:pt x="45847" y="1585077"/>
                  </a:lnTo>
                  <a:lnTo>
                    <a:pt x="7747" y="1547026"/>
                  </a:lnTo>
                  <a:cubicBezTo>
                    <a:pt x="5080" y="1554128"/>
                    <a:pt x="2413" y="1560470"/>
                    <a:pt x="0" y="1566812"/>
                  </a:cubicBezTo>
                  <a:close/>
                  <a:moveTo>
                    <a:pt x="132207" y="1206723"/>
                  </a:moveTo>
                  <a:lnTo>
                    <a:pt x="511111" y="1585077"/>
                  </a:lnTo>
                  <a:lnTo>
                    <a:pt x="538607" y="1585077"/>
                  </a:lnTo>
                  <a:lnTo>
                    <a:pt x="139065" y="1186302"/>
                  </a:lnTo>
                  <a:close/>
                  <a:moveTo>
                    <a:pt x="110998" y="1267605"/>
                  </a:moveTo>
                  <a:lnTo>
                    <a:pt x="428942" y="1585077"/>
                  </a:lnTo>
                  <a:lnTo>
                    <a:pt x="456438" y="1585077"/>
                  </a:lnTo>
                  <a:lnTo>
                    <a:pt x="118110" y="1247184"/>
                  </a:lnTo>
                  <a:cubicBezTo>
                    <a:pt x="115570" y="1254223"/>
                    <a:pt x="113221" y="1261009"/>
                    <a:pt x="110808" y="1267795"/>
                  </a:cubicBezTo>
                  <a:close/>
                  <a:moveTo>
                    <a:pt x="89662" y="1328233"/>
                  </a:moveTo>
                  <a:lnTo>
                    <a:pt x="346837" y="1585077"/>
                  </a:lnTo>
                  <a:lnTo>
                    <a:pt x="374333" y="1585077"/>
                  </a:lnTo>
                  <a:lnTo>
                    <a:pt x="96838" y="1307939"/>
                  </a:lnTo>
                  <a:cubicBezTo>
                    <a:pt x="94234" y="1314915"/>
                    <a:pt x="91884" y="1321701"/>
                    <a:pt x="89472" y="1328423"/>
                  </a:cubicBezTo>
                  <a:close/>
                  <a:moveTo>
                    <a:pt x="1792922" y="1361400"/>
                  </a:moveTo>
                  <a:lnTo>
                    <a:pt x="599122" y="169137"/>
                  </a:lnTo>
                  <a:cubicBezTo>
                    <a:pt x="594868" y="173956"/>
                    <a:pt x="590614" y="178966"/>
                    <a:pt x="586422" y="183976"/>
                  </a:cubicBezTo>
                  <a:lnTo>
                    <a:pt x="1809750" y="1405920"/>
                  </a:lnTo>
                  <a:cubicBezTo>
                    <a:pt x="1804035" y="1391251"/>
                    <a:pt x="1798383" y="1376475"/>
                    <a:pt x="1792732" y="1361591"/>
                  </a:cubicBezTo>
                  <a:close/>
                  <a:moveTo>
                    <a:pt x="1608772" y="849171"/>
                  </a:moveTo>
                  <a:lnTo>
                    <a:pt x="785876" y="27967"/>
                  </a:lnTo>
                  <a:cubicBezTo>
                    <a:pt x="779526" y="30631"/>
                    <a:pt x="773176" y="33421"/>
                    <a:pt x="766826" y="36402"/>
                  </a:cubicBezTo>
                  <a:lnTo>
                    <a:pt x="1624076" y="892549"/>
                  </a:lnTo>
                  <a:close/>
                  <a:moveTo>
                    <a:pt x="1745488" y="1231837"/>
                  </a:moveTo>
                  <a:lnTo>
                    <a:pt x="638873" y="127217"/>
                  </a:lnTo>
                  <a:cubicBezTo>
                    <a:pt x="634238" y="131720"/>
                    <a:pt x="629603" y="136222"/>
                    <a:pt x="625030" y="140915"/>
                  </a:cubicBezTo>
                  <a:lnTo>
                    <a:pt x="1760728" y="1275088"/>
                  </a:lnTo>
                  <a:close/>
                  <a:moveTo>
                    <a:pt x="1700149" y="1104493"/>
                  </a:moveTo>
                  <a:lnTo>
                    <a:pt x="682689" y="89166"/>
                  </a:lnTo>
                  <a:cubicBezTo>
                    <a:pt x="677609" y="93161"/>
                    <a:pt x="672528" y="97347"/>
                    <a:pt x="667512" y="101533"/>
                  </a:cubicBezTo>
                  <a:lnTo>
                    <a:pt x="1714818" y="1147490"/>
                  </a:lnTo>
                  <a:close/>
                  <a:moveTo>
                    <a:pt x="1558734" y="717197"/>
                  </a:moveTo>
                  <a:lnTo>
                    <a:pt x="848423" y="8435"/>
                  </a:lnTo>
                  <a:cubicBezTo>
                    <a:pt x="841058" y="10020"/>
                    <a:pt x="833691" y="11859"/>
                    <a:pt x="826453" y="13952"/>
                  </a:cubicBezTo>
                  <a:lnTo>
                    <a:pt x="1575753" y="762288"/>
                  </a:lnTo>
                  <a:cubicBezTo>
                    <a:pt x="1569974" y="747239"/>
                    <a:pt x="1564132" y="732272"/>
                    <a:pt x="1558354" y="717388"/>
                  </a:cubicBezTo>
                  <a:close/>
                  <a:moveTo>
                    <a:pt x="1655128" y="977593"/>
                  </a:moveTo>
                  <a:lnTo>
                    <a:pt x="731266" y="55491"/>
                  </a:lnTo>
                  <a:cubicBezTo>
                    <a:pt x="725615" y="58852"/>
                    <a:pt x="719963" y="62404"/>
                    <a:pt x="714375" y="66082"/>
                  </a:cubicBezTo>
                  <a:lnTo>
                    <a:pt x="1670050" y="1020337"/>
                  </a:lnTo>
                  <a:cubicBezTo>
                    <a:pt x="1664843" y="1006131"/>
                    <a:pt x="1659827" y="991925"/>
                    <a:pt x="1654746" y="977783"/>
                  </a:cubicBezTo>
                  <a:close/>
                  <a:moveTo>
                    <a:pt x="1289876" y="202621"/>
                  </a:moveTo>
                  <a:lnTo>
                    <a:pt x="1173035" y="85995"/>
                  </a:lnTo>
                  <a:cubicBezTo>
                    <a:pt x="1150029" y="68341"/>
                    <a:pt x="1125385" y="52924"/>
                    <a:pt x="1099439" y="39954"/>
                  </a:cubicBezTo>
                  <a:lnTo>
                    <a:pt x="1356423" y="296544"/>
                  </a:lnTo>
                  <a:cubicBezTo>
                    <a:pt x="1335786" y="264142"/>
                    <a:pt x="1313434" y="232854"/>
                    <a:pt x="1289495" y="202812"/>
                  </a:cubicBezTo>
                  <a:close/>
                  <a:moveTo>
                    <a:pt x="1501457" y="577994"/>
                  </a:moveTo>
                  <a:lnTo>
                    <a:pt x="922147" y="0"/>
                  </a:lnTo>
                  <a:cubicBezTo>
                    <a:pt x="913321" y="0"/>
                    <a:pt x="904558" y="634"/>
                    <a:pt x="895922" y="1332"/>
                  </a:cubicBezTo>
                  <a:lnTo>
                    <a:pt x="1521396" y="625938"/>
                  </a:lnTo>
                  <a:cubicBezTo>
                    <a:pt x="1514666" y="609894"/>
                    <a:pt x="1507934" y="593912"/>
                    <a:pt x="1501077" y="578185"/>
                  </a:cubicBezTo>
                  <a:close/>
                  <a:moveTo>
                    <a:pt x="1428496" y="423127"/>
                  </a:moveTo>
                  <a:lnTo>
                    <a:pt x="1013841" y="9576"/>
                  </a:lnTo>
                  <a:cubicBezTo>
                    <a:pt x="1002792" y="7039"/>
                    <a:pt x="991597" y="4926"/>
                    <a:pt x="980250" y="3234"/>
                  </a:cubicBezTo>
                  <a:lnTo>
                    <a:pt x="1455293" y="477667"/>
                  </a:lnTo>
                  <a:cubicBezTo>
                    <a:pt x="1446340" y="459275"/>
                    <a:pt x="1437322" y="441157"/>
                    <a:pt x="1428115" y="423317"/>
                  </a:cubicBezTo>
                  <a:close/>
                  <a:moveTo>
                    <a:pt x="456057" y="381651"/>
                  </a:moveTo>
                  <a:lnTo>
                    <a:pt x="1661033" y="1585077"/>
                  </a:lnTo>
                  <a:lnTo>
                    <a:pt x="1688592" y="1585077"/>
                  </a:lnTo>
                  <a:lnTo>
                    <a:pt x="465455" y="364084"/>
                  </a:lnTo>
                  <a:cubicBezTo>
                    <a:pt x="462153" y="369982"/>
                    <a:pt x="458915" y="375880"/>
                    <a:pt x="455676" y="381842"/>
                  </a:cubicBezTo>
                  <a:close/>
                  <a:moveTo>
                    <a:pt x="427990" y="435620"/>
                  </a:moveTo>
                  <a:lnTo>
                    <a:pt x="1578928" y="1585077"/>
                  </a:lnTo>
                  <a:lnTo>
                    <a:pt x="1606423" y="1585077"/>
                  </a:lnTo>
                  <a:lnTo>
                    <a:pt x="436880" y="417609"/>
                  </a:lnTo>
                  <a:cubicBezTo>
                    <a:pt x="433769" y="423634"/>
                    <a:pt x="430657" y="429659"/>
                    <a:pt x="427609" y="435810"/>
                  </a:cubicBezTo>
                  <a:close/>
                  <a:moveTo>
                    <a:pt x="1845564" y="1495847"/>
                  </a:moveTo>
                  <a:lnTo>
                    <a:pt x="561911" y="214354"/>
                  </a:lnTo>
                  <a:cubicBezTo>
                    <a:pt x="557975" y="219554"/>
                    <a:pt x="554101" y="224881"/>
                    <a:pt x="550164" y="230145"/>
                  </a:cubicBezTo>
                  <a:lnTo>
                    <a:pt x="1864614" y="1542904"/>
                  </a:lnTo>
                  <a:cubicBezTo>
                    <a:pt x="1858137" y="1527429"/>
                    <a:pt x="1851660" y="1511828"/>
                    <a:pt x="1845183" y="1496037"/>
                  </a:cubicBezTo>
                  <a:close/>
                  <a:moveTo>
                    <a:pt x="375222" y="547553"/>
                  </a:moveTo>
                  <a:lnTo>
                    <a:pt x="1414272" y="1585267"/>
                  </a:lnTo>
                  <a:lnTo>
                    <a:pt x="1441831" y="1585267"/>
                  </a:lnTo>
                  <a:lnTo>
                    <a:pt x="383730" y="528528"/>
                  </a:lnTo>
                  <a:cubicBezTo>
                    <a:pt x="381000" y="534870"/>
                    <a:pt x="378016" y="541148"/>
                    <a:pt x="375222" y="547553"/>
                  </a:cubicBezTo>
                  <a:close/>
                  <a:moveTo>
                    <a:pt x="400622" y="491111"/>
                  </a:moveTo>
                  <a:lnTo>
                    <a:pt x="1496251" y="1585267"/>
                  </a:lnTo>
                  <a:lnTo>
                    <a:pt x="1524000" y="1585267"/>
                  </a:lnTo>
                  <a:lnTo>
                    <a:pt x="409702" y="472466"/>
                  </a:lnTo>
                  <a:close/>
                  <a:moveTo>
                    <a:pt x="516509" y="278723"/>
                  </a:moveTo>
                  <a:lnTo>
                    <a:pt x="1824609" y="1585140"/>
                  </a:lnTo>
                  <a:lnTo>
                    <a:pt x="1852105" y="1585140"/>
                  </a:lnTo>
                  <a:lnTo>
                    <a:pt x="527685" y="262235"/>
                  </a:lnTo>
                  <a:cubicBezTo>
                    <a:pt x="524002" y="267689"/>
                    <a:pt x="520319" y="273079"/>
                    <a:pt x="516699" y="278723"/>
                  </a:cubicBezTo>
                  <a:close/>
                  <a:moveTo>
                    <a:pt x="484759" y="329458"/>
                  </a:moveTo>
                  <a:lnTo>
                    <a:pt x="1742059" y="1585140"/>
                  </a:lnTo>
                  <a:lnTo>
                    <a:pt x="1769555" y="1585140"/>
                  </a:lnTo>
                  <a:lnTo>
                    <a:pt x="495617" y="312208"/>
                  </a:lnTo>
                  <a:cubicBezTo>
                    <a:pt x="492125" y="317916"/>
                    <a:pt x="488950" y="323814"/>
                    <a:pt x="485267" y="329395"/>
                  </a:cubicBezTo>
                  <a:close/>
                  <a:moveTo>
                    <a:pt x="350076" y="605010"/>
                  </a:moveTo>
                  <a:lnTo>
                    <a:pt x="1331659" y="1585330"/>
                  </a:lnTo>
                  <a:lnTo>
                    <a:pt x="1359154" y="1585330"/>
                  </a:lnTo>
                  <a:lnTo>
                    <a:pt x="358775" y="585668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" name="Google Shape;367;p7"/>
            <p:cNvSpPr/>
            <p:nvPr/>
          </p:nvSpPr>
          <p:spPr>
            <a:xfrm>
              <a:off x="7686167" y="1131008"/>
              <a:ext cx="683038" cy="475637"/>
            </a:xfrm>
            <a:custGeom>
              <a:avLst/>
              <a:gdLst/>
              <a:ahLst/>
              <a:cxnLst/>
              <a:rect l="l" t="t" r="r" b="b"/>
              <a:pathLst>
                <a:path w="1821434" h="1268365" extrusionOk="0">
                  <a:moveTo>
                    <a:pt x="840804" y="0"/>
                  </a:moveTo>
                  <a:cubicBezTo>
                    <a:pt x="537718" y="0"/>
                    <a:pt x="314134" y="728422"/>
                    <a:pt x="0" y="1268366"/>
                  </a:cubicBezTo>
                  <a:lnTo>
                    <a:pt x="1821435" y="1268366"/>
                  </a:lnTo>
                  <a:cubicBezTo>
                    <a:pt x="1438784" y="781440"/>
                    <a:pt x="1172337" y="0"/>
                    <a:pt x="840804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8243403" y="898161"/>
              <a:ext cx="710732" cy="708485"/>
            </a:xfrm>
            <a:custGeom>
              <a:avLst/>
              <a:gdLst/>
              <a:ahLst/>
              <a:cxnLst/>
              <a:rect l="l" t="t" r="r" b="b"/>
              <a:pathLst>
                <a:path w="1895284" h="1889294" extrusionOk="0">
                  <a:moveTo>
                    <a:pt x="878205" y="1889294"/>
                  </a:moveTo>
                  <a:lnTo>
                    <a:pt x="931735" y="1889294"/>
                  </a:lnTo>
                  <a:lnTo>
                    <a:pt x="931735" y="14333"/>
                  </a:lnTo>
                  <a:cubicBezTo>
                    <a:pt x="913194" y="20420"/>
                    <a:pt x="895286" y="28190"/>
                    <a:pt x="878205" y="37544"/>
                  </a:cubicBezTo>
                  <a:close/>
                  <a:moveTo>
                    <a:pt x="607695" y="1889294"/>
                  </a:moveTo>
                  <a:lnTo>
                    <a:pt x="661226" y="1889294"/>
                  </a:lnTo>
                  <a:lnTo>
                    <a:pt x="661226" y="256971"/>
                  </a:lnTo>
                  <a:cubicBezTo>
                    <a:pt x="643065" y="284241"/>
                    <a:pt x="625221" y="313223"/>
                    <a:pt x="607695" y="343917"/>
                  </a:cubicBezTo>
                  <a:close/>
                  <a:moveTo>
                    <a:pt x="427419" y="1889294"/>
                  </a:moveTo>
                  <a:lnTo>
                    <a:pt x="480885" y="1889294"/>
                  </a:lnTo>
                  <a:lnTo>
                    <a:pt x="480885" y="601903"/>
                  </a:lnTo>
                  <a:cubicBezTo>
                    <a:pt x="462852" y="643505"/>
                    <a:pt x="445009" y="686357"/>
                    <a:pt x="427419" y="730452"/>
                  </a:cubicBezTo>
                  <a:close/>
                  <a:moveTo>
                    <a:pt x="697865" y="1889294"/>
                  </a:moveTo>
                  <a:lnTo>
                    <a:pt x="751396" y="1889294"/>
                  </a:lnTo>
                  <a:lnTo>
                    <a:pt x="751396" y="140281"/>
                  </a:lnTo>
                  <a:cubicBezTo>
                    <a:pt x="733171" y="160068"/>
                    <a:pt x="715328" y="181651"/>
                    <a:pt x="697865" y="205031"/>
                  </a:cubicBezTo>
                  <a:close/>
                  <a:moveTo>
                    <a:pt x="517525" y="1889294"/>
                  </a:moveTo>
                  <a:lnTo>
                    <a:pt x="571056" y="1889294"/>
                  </a:lnTo>
                  <a:lnTo>
                    <a:pt x="571056" y="411141"/>
                  </a:lnTo>
                  <a:cubicBezTo>
                    <a:pt x="552895" y="445894"/>
                    <a:pt x="535115" y="482296"/>
                    <a:pt x="517525" y="520030"/>
                  </a:cubicBezTo>
                  <a:close/>
                  <a:moveTo>
                    <a:pt x="66675" y="1889294"/>
                  </a:moveTo>
                  <a:lnTo>
                    <a:pt x="120206" y="1889294"/>
                  </a:lnTo>
                  <a:lnTo>
                    <a:pt x="120206" y="1579813"/>
                  </a:lnTo>
                  <a:cubicBezTo>
                    <a:pt x="102489" y="1628309"/>
                    <a:pt x="84646" y="1676037"/>
                    <a:pt x="66675" y="1723011"/>
                  </a:cubicBezTo>
                  <a:close/>
                  <a:moveTo>
                    <a:pt x="30035" y="1889294"/>
                  </a:moveTo>
                  <a:lnTo>
                    <a:pt x="30035" y="1816363"/>
                  </a:lnTo>
                  <a:cubicBezTo>
                    <a:pt x="20066" y="1841014"/>
                    <a:pt x="10096" y="1865322"/>
                    <a:pt x="0" y="1889294"/>
                  </a:cubicBezTo>
                  <a:close/>
                  <a:moveTo>
                    <a:pt x="247015" y="1889294"/>
                  </a:moveTo>
                  <a:lnTo>
                    <a:pt x="300482" y="1889294"/>
                  </a:lnTo>
                  <a:lnTo>
                    <a:pt x="300482" y="1069676"/>
                  </a:lnTo>
                  <a:cubicBezTo>
                    <a:pt x="282639" y="1119986"/>
                    <a:pt x="264858" y="1170721"/>
                    <a:pt x="247015" y="1221880"/>
                  </a:cubicBezTo>
                  <a:close/>
                  <a:moveTo>
                    <a:pt x="337185" y="1889294"/>
                  </a:moveTo>
                  <a:lnTo>
                    <a:pt x="390652" y="1889294"/>
                  </a:lnTo>
                  <a:lnTo>
                    <a:pt x="390652" y="823867"/>
                  </a:lnTo>
                  <a:cubicBezTo>
                    <a:pt x="372682" y="870923"/>
                    <a:pt x="354902" y="918823"/>
                    <a:pt x="337185" y="967573"/>
                  </a:cubicBezTo>
                  <a:close/>
                  <a:moveTo>
                    <a:pt x="156845" y="1889294"/>
                  </a:moveTo>
                  <a:lnTo>
                    <a:pt x="210376" y="1889294"/>
                  </a:lnTo>
                  <a:lnTo>
                    <a:pt x="210376" y="1326393"/>
                  </a:lnTo>
                  <a:cubicBezTo>
                    <a:pt x="192532" y="1377128"/>
                    <a:pt x="174689" y="1427691"/>
                    <a:pt x="156845" y="1478090"/>
                  </a:cubicBezTo>
                  <a:close/>
                  <a:moveTo>
                    <a:pt x="787971" y="1889294"/>
                  </a:moveTo>
                  <a:lnTo>
                    <a:pt x="841502" y="1889294"/>
                  </a:lnTo>
                  <a:lnTo>
                    <a:pt x="841502" y="60184"/>
                  </a:lnTo>
                  <a:cubicBezTo>
                    <a:pt x="822643" y="73317"/>
                    <a:pt x="804799" y="87748"/>
                    <a:pt x="787971" y="103372"/>
                  </a:cubicBezTo>
                  <a:close/>
                  <a:moveTo>
                    <a:pt x="1501902" y="1889294"/>
                  </a:moveTo>
                  <a:lnTo>
                    <a:pt x="1555369" y="1889294"/>
                  </a:lnTo>
                  <a:lnTo>
                    <a:pt x="1555369" y="725442"/>
                  </a:lnTo>
                  <a:cubicBezTo>
                    <a:pt x="1538033" y="671917"/>
                    <a:pt x="1520254" y="620041"/>
                    <a:pt x="1501902" y="570194"/>
                  </a:cubicBezTo>
                  <a:close/>
                  <a:moveTo>
                    <a:pt x="1592008" y="1889294"/>
                  </a:moveTo>
                  <a:lnTo>
                    <a:pt x="1645539" y="1889294"/>
                  </a:lnTo>
                  <a:lnTo>
                    <a:pt x="1645539" y="1026298"/>
                  </a:lnTo>
                  <a:cubicBezTo>
                    <a:pt x="1628013" y="964021"/>
                    <a:pt x="1610234" y="902569"/>
                    <a:pt x="1592008" y="842385"/>
                  </a:cubicBezTo>
                  <a:close/>
                  <a:moveTo>
                    <a:pt x="1682179" y="1889294"/>
                  </a:moveTo>
                  <a:lnTo>
                    <a:pt x="1735709" y="1889294"/>
                  </a:lnTo>
                  <a:lnTo>
                    <a:pt x="1735709" y="1353980"/>
                  </a:lnTo>
                  <a:cubicBezTo>
                    <a:pt x="1717866" y="1288786"/>
                    <a:pt x="1700085" y="1223339"/>
                    <a:pt x="1682179" y="1158272"/>
                  </a:cubicBezTo>
                  <a:close/>
                  <a:moveTo>
                    <a:pt x="1862519" y="1790425"/>
                  </a:moveTo>
                  <a:lnTo>
                    <a:pt x="1862519" y="1889294"/>
                  </a:lnTo>
                  <a:lnTo>
                    <a:pt x="1895284" y="1889294"/>
                  </a:lnTo>
                  <a:cubicBezTo>
                    <a:pt x="1884235" y="1856995"/>
                    <a:pt x="1873314" y="1824037"/>
                    <a:pt x="1862582" y="1790425"/>
                  </a:cubicBezTo>
                  <a:close/>
                  <a:moveTo>
                    <a:pt x="1772348" y="1889294"/>
                  </a:moveTo>
                  <a:lnTo>
                    <a:pt x="1825879" y="1889294"/>
                  </a:lnTo>
                  <a:lnTo>
                    <a:pt x="1825879" y="1671833"/>
                  </a:lnTo>
                  <a:cubicBezTo>
                    <a:pt x="1807718" y="1611205"/>
                    <a:pt x="1789938" y="1549245"/>
                    <a:pt x="1772348" y="1486525"/>
                  </a:cubicBezTo>
                  <a:close/>
                  <a:moveTo>
                    <a:pt x="968375" y="4883"/>
                  </a:moveTo>
                  <a:lnTo>
                    <a:pt x="968375" y="1889294"/>
                  </a:lnTo>
                  <a:lnTo>
                    <a:pt x="1021842" y="1889294"/>
                  </a:lnTo>
                  <a:lnTo>
                    <a:pt x="1021842" y="0"/>
                  </a:lnTo>
                  <a:lnTo>
                    <a:pt x="1020191" y="0"/>
                  </a:lnTo>
                  <a:cubicBezTo>
                    <a:pt x="1002792" y="-8"/>
                    <a:pt x="985457" y="1627"/>
                    <a:pt x="968375" y="4883"/>
                  </a:cubicBezTo>
                  <a:close/>
                  <a:moveTo>
                    <a:pt x="1050925" y="1889294"/>
                  </a:moveTo>
                  <a:lnTo>
                    <a:pt x="1104456" y="1889294"/>
                  </a:lnTo>
                  <a:lnTo>
                    <a:pt x="1104456" y="13318"/>
                  </a:lnTo>
                  <a:cubicBezTo>
                    <a:pt x="1087057" y="7658"/>
                    <a:pt x="1069086" y="3770"/>
                    <a:pt x="1050925" y="1712"/>
                  </a:cubicBezTo>
                  <a:close/>
                  <a:moveTo>
                    <a:pt x="1141096" y="1889294"/>
                  </a:moveTo>
                  <a:lnTo>
                    <a:pt x="1194626" y="1889294"/>
                  </a:lnTo>
                  <a:lnTo>
                    <a:pt x="1194626" y="60564"/>
                  </a:lnTo>
                  <a:cubicBezTo>
                    <a:pt x="1177862" y="48103"/>
                    <a:pt x="1159891" y="37232"/>
                    <a:pt x="1141096" y="28094"/>
                  </a:cubicBezTo>
                  <a:close/>
                  <a:moveTo>
                    <a:pt x="1321435" y="1889294"/>
                  </a:moveTo>
                  <a:lnTo>
                    <a:pt x="1374902" y="1889294"/>
                  </a:lnTo>
                  <a:lnTo>
                    <a:pt x="1374902" y="284304"/>
                  </a:lnTo>
                  <a:cubicBezTo>
                    <a:pt x="1357694" y="253187"/>
                    <a:pt x="1339850" y="224205"/>
                    <a:pt x="1321435" y="197358"/>
                  </a:cubicBezTo>
                  <a:close/>
                  <a:moveTo>
                    <a:pt x="1231265" y="90942"/>
                  </a:moveTo>
                  <a:lnTo>
                    <a:pt x="1231265" y="1889294"/>
                  </a:lnTo>
                  <a:lnTo>
                    <a:pt x="1284732" y="1889294"/>
                  </a:lnTo>
                  <a:lnTo>
                    <a:pt x="1284732" y="148335"/>
                  </a:lnTo>
                  <a:cubicBezTo>
                    <a:pt x="1268349" y="127978"/>
                    <a:pt x="1250569" y="108800"/>
                    <a:pt x="1231456" y="90942"/>
                  </a:cubicBezTo>
                  <a:close/>
                  <a:moveTo>
                    <a:pt x="1411605" y="1889294"/>
                  </a:moveTo>
                  <a:lnTo>
                    <a:pt x="1465072" y="1889294"/>
                  </a:lnTo>
                  <a:lnTo>
                    <a:pt x="1465072" y="475637"/>
                  </a:lnTo>
                  <a:cubicBezTo>
                    <a:pt x="1447800" y="433401"/>
                    <a:pt x="1430021" y="393193"/>
                    <a:pt x="1411605" y="35514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7686239" y="1569757"/>
              <a:ext cx="46601" cy="36885"/>
            </a:xfrm>
            <a:custGeom>
              <a:avLst/>
              <a:gdLst/>
              <a:ahLst/>
              <a:cxnLst/>
              <a:rect l="l" t="t" r="r" b="b"/>
              <a:pathLst>
                <a:path w="124269" h="98361" extrusionOk="0">
                  <a:moveTo>
                    <a:pt x="0" y="98362"/>
                  </a:moveTo>
                  <a:lnTo>
                    <a:pt x="124269" y="98362"/>
                  </a:lnTo>
                  <a:cubicBezTo>
                    <a:pt x="101409" y="63926"/>
                    <a:pt x="78549" y="30821"/>
                    <a:pt x="55245" y="0"/>
                  </a:cubicBezTo>
                  <a:cubicBezTo>
                    <a:pt x="37020" y="33358"/>
                    <a:pt x="18606" y="66145"/>
                    <a:pt x="0" y="9836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8369228" y="1606642"/>
              <a:ext cx="459581" cy="142691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00837" y="1606143"/>
              <a:ext cx="506206" cy="237366"/>
            </a:xfrm>
            <a:custGeom>
              <a:avLst/>
              <a:gdLst/>
              <a:ahLst/>
              <a:cxnLst/>
              <a:rect l="l" t="t" r="r" b="b"/>
              <a:pathLst>
                <a:path w="1349883" h="632977" extrusionOk="0">
                  <a:moveTo>
                    <a:pt x="617347" y="0"/>
                  </a:moveTo>
                  <a:cubicBezTo>
                    <a:pt x="595535" y="0"/>
                    <a:pt x="577850" y="17662"/>
                    <a:pt x="577850" y="39446"/>
                  </a:cubicBezTo>
                  <a:cubicBezTo>
                    <a:pt x="577850" y="39465"/>
                    <a:pt x="577850" y="39491"/>
                    <a:pt x="577850" y="39509"/>
                  </a:cubicBezTo>
                  <a:lnTo>
                    <a:pt x="577850" y="569877"/>
                  </a:lnTo>
                  <a:cubicBezTo>
                    <a:pt x="577850" y="591661"/>
                    <a:pt x="595535" y="609323"/>
                    <a:pt x="617347" y="609323"/>
                  </a:cubicBezTo>
                  <a:cubicBezTo>
                    <a:pt x="639159" y="609323"/>
                    <a:pt x="656844" y="591661"/>
                    <a:pt x="656844" y="569877"/>
                  </a:cubicBezTo>
                  <a:lnTo>
                    <a:pt x="656844" y="39509"/>
                  </a:lnTo>
                  <a:cubicBezTo>
                    <a:pt x="656876" y="17725"/>
                    <a:pt x="639223" y="38"/>
                    <a:pt x="617411" y="0"/>
                  </a:cubicBezTo>
                  <a:cubicBezTo>
                    <a:pt x="617392" y="0"/>
                    <a:pt x="617366" y="0"/>
                    <a:pt x="617347" y="0"/>
                  </a:cubicBezTo>
                  <a:close/>
                  <a:moveTo>
                    <a:pt x="39497" y="0"/>
                  </a:moveTo>
                  <a:cubicBezTo>
                    <a:pt x="17685" y="0"/>
                    <a:pt x="0" y="17662"/>
                    <a:pt x="0" y="39446"/>
                  </a:cubicBezTo>
                  <a:cubicBezTo>
                    <a:pt x="0" y="39465"/>
                    <a:pt x="0" y="39491"/>
                    <a:pt x="0" y="39509"/>
                  </a:cubicBezTo>
                  <a:lnTo>
                    <a:pt x="0" y="69506"/>
                  </a:lnTo>
                  <a:cubicBezTo>
                    <a:pt x="0" y="91291"/>
                    <a:pt x="17685" y="108953"/>
                    <a:pt x="39497" y="108953"/>
                  </a:cubicBezTo>
                  <a:cubicBezTo>
                    <a:pt x="61309" y="108953"/>
                    <a:pt x="78994" y="91291"/>
                    <a:pt x="78994" y="69506"/>
                  </a:cubicBezTo>
                  <a:lnTo>
                    <a:pt x="78994" y="39509"/>
                  </a:lnTo>
                  <a:cubicBezTo>
                    <a:pt x="79032" y="17821"/>
                    <a:pt x="61532" y="171"/>
                    <a:pt x="39815" y="0"/>
                  </a:cubicBezTo>
                  <a:close/>
                  <a:moveTo>
                    <a:pt x="501523" y="0"/>
                  </a:moveTo>
                  <a:cubicBezTo>
                    <a:pt x="479711" y="0"/>
                    <a:pt x="462026" y="17662"/>
                    <a:pt x="462026" y="39446"/>
                  </a:cubicBezTo>
                  <a:cubicBezTo>
                    <a:pt x="462026" y="39465"/>
                    <a:pt x="462026" y="39491"/>
                    <a:pt x="462026" y="39509"/>
                  </a:cubicBezTo>
                  <a:lnTo>
                    <a:pt x="462026" y="513561"/>
                  </a:lnTo>
                  <a:cubicBezTo>
                    <a:pt x="462026" y="535345"/>
                    <a:pt x="479711" y="553007"/>
                    <a:pt x="501523" y="553007"/>
                  </a:cubicBezTo>
                  <a:cubicBezTo>
                    <a:pt x="523336" y="553007"/>
                    <a:pt x="541020" y="535345"/>
                    <a:pt x="541020" y="513561"/>
                  </a:cubicBezTo>
                  <a:lnTo>
                    <a:pt x="541020" y="39509"/>
                  </a:lnTo>
                  <a:cubicBezTo>
                    <a:pt x="541058" y="17821"/>
                    <a:pt x="523558" y="171"/>
                    <a:pt x="501841" y="0"/>
                  </a:cubicBezTo>
                  <a:close/>
                  <a:moveTo>
                    <a:pt x="386017" y="0"/>
                  </a:moveTo>
                  <a:cubicBezTo>
                    <a:pt x="364205" y="0"/>
                    <a:pt x="346520" y="17662"/>
                    <a:pt x="346520" y="39446"/>
                  </a:cubicBezTo>
                  <a:cubicBezTo>
                    <a:pt x="346520" y="39465"/>
                    <a:pt x="346520" y="39491"/>
                    <a:pt x="346520" y="39509"/>
                  </a:cubicBezTo>
                  <a:lnTo>
                    <a:pt x="346520" y="437206"/>
                  </a:lnTo>
                  <a:cubicBezTo>
                    <a:pt x="346520" y="458990"/>
                    <a:pt x="364205" y="476652"/>
                    <a:pt x="386017" y="476652"/>
                  </a:cubicBezTo>
                  <a:cubicBezTo>
                    <a:pt x="407829" y="476652"/>
                    <a:pt x="425514" y="458990"/>
                    <a:pt x="425514" y="437206"/>
                  </a:cubicBezTo>
                  <a:lnTo>
                    <a:pt x="425514" y="39509"/>
                  </a:lnTo>
                  <a:cubicBezTo>
                    <a:pt x="425552" y="17821"/>
                    <a:pt x="408051" y="171"/>
                    <a:pt x="386334" y="0"/>
                  </a:cubicBezTo>
                  <a:close/>
                  <a:moveTo>
                    <a:pt x="155004" y="0"/>
                  </a:moveTo>
                  <a:cubicBezTo>
                    <a:pt x="133191" y="0"/>
                    <a:pt x="115507" y="17662"/>
                    <a:pt x="115507" y="39446"/>
                  </a:cubicBezTo>
                  <a:cubicBezTo>
                    <a:pt x="115507" y="39465"/>
                    <a:pt x="115507" y="39491"/>
                    <a:pt x="115507" y="39509"/>
                  </a:cubicBezTo>
                  <a:lnTo>
                    <a:pt x="115507" y="171356"/>
                  </a:lnTo>
                  <a:cubicBezTo>
                    <a:pt x="115507" y="193140"/>
                    <a:pt x="133191" y="210802"/>
                    <a:pt x="155004" y="210802"/>
                  </a:cubicBezTo>
                  <a:cubicBezTo>
                    <a:pt x="176816" y="210802"/>
                    <a:pt x="194501" y="193140"/>
                    <a:pt x="194501" y="171356"/>
                  </a:cubicBezTo>
                  <a:lnTo>
                    <a:pt x="194501" y="39509"/>
                  </a:lnTo>
                  <a:cubicBezTo>
                    <a:pt x="194539" y="17821"/>
                    <a:pt x="177038" y="171"/>
                    <a:pt x="155321" y="0"/>
                  </a:cubicBezTo>
                  <a:close/>
                  <a:moveTo>
                    <a:pt x="270510" y="0"/>
                  </a:moveTo>
                  <a:cubicBezTo>
                    <a:pt x="248698" y="0"/>
                    <a:pt x="231013" y="17662"/>
                    <a:pt x="231013" y="39446"/>
                  </a:cubicBezTo>
                  <a:cubicBezTo>
                    <a:pt x="231013" y="39465"/>
                    <a:pt x="231013" y="39491"/>
                    <a:pt x="231013" y="39509"/>
                  </a:cubicBezTo>
                  <a:lnTo>
                    <a:pt x="231013" y="322355"/>
                  </a:lnTo>
                  <a:cubicBezTo>
                    <a:pt x="231013" y="344139"/>
                    <a:pt x="248698" y="361801"/>
                    <a:pt x="270510" y="361801"/>
                  </a:cubicBezTo>
                  <a:cubicBezTo>
                    <a:pt x="292322" y="361801"/>
                    <a:pt x="310007" y="344139"/>
                    <a:pt x="310007" y="322355"/>
                  </a:cubicBezTo>
                  <a:lnTo>
                    <a:pt x="310007" y="39509"/>
                  </a:lnTo>
                  <a:cubicBezTo>
                    <a:pt x="310045" y="17821"/>
                    <a:pt x="292545" y="171"/>
                    <a:pt x="270828" y="0"/>
                  </a:cubicBezTo>
                  <a:close/>
                  <a:moveTo>
                    <a:pt x="848360" y="0"/>
                  </a:moveTo>
                  <a:cubicBezTo>
                    <a:pt x="826548" y="0"/>
                    <a:pt x="808863" y="17662"/>
                    <a:pt x="808863" y="39446"/>
                  </a:cubicBezTo>
                  <a:cubicBezTo>
                    <a:pt x="808863" y="39465"/>
                    <a:pt x="808863" y="39491"/>
                    <a:pt x="808863" y="39509"/>
                  </a:cubicBezTo>
                  <a:lnTo>
                    <a:pt x="808863" y="580911"/>
                  </a:lnTo>
                  <a:cubicBezTo>
                    <a:pt x="808863" y="602696"/>
                    <a:pt x="826548" y="620358"/>
                    <a:pt x="848360" y="620358"/>
                  </a:cubicBezTo>
                  <a:cubicBezTo>
                    <a:pt x="870172" y="620358"/>
                    <a:pt x="887857" y="602696"/>
                    <a:pt x="887857" y="580911"/>
                  </a:cubicBezTo>
                  <a:lnTo>
                    <a:pt x="887857" y="39509"/>
                  </a:lnTo>
                  <a:cubicBezTo>
                    <a:pt x="887889" y="17725"/>
                    <a:pt x="870236" y="38"/>
                    <a:pt x="848424" y="0"/>
                  </a:cubicBezTo>
                  <a:cubicBezTo>
                    <a:pt x="848405" y="0"/>
                    <a:pt x="848379" y="0"/>
                    <a:pt x="848360" y="0"/>
                  </a:cubicBezTo>
                  <a:close/>
                  <a:moveTo>
                    <a:pt x="1194880" y="0"/>
                  </a:moveTo>
                  <a:cubicBezTo>
                    <a:pt x="1173068" y="0"/>
                    <a:pt x="1155383" y="17662"/>
                    <a:pt x="1155383" y="39446"/>
                  </a:cubicBezTo>
                  <a:cubicBezTo>
                    <a:pt x="1155383" y="39465"/>
                    <a:pt x="1155383" y="39491"/>
                    <a:pt x="1155383" y="39509"/>
                  </a:cubicBezTo>
                  <a:lnTo>
                    <a:pt x="1155383" y="236106"/>
                  </a:lnTo>
                  <a:cubicBezTo>
                    <a:pt x="1155383" y="257890"/>
                    <a:pt x="1173068" y="275552"/>
                    <a:pt x="1194880" y="275552"/>
                  </a:cubicBezTo>
                  <a:cubicBezTo>
                    <a:pt x="1216692" y="275552"/>
                    <a:pt x="1234377" y="257890"/>
                    <a:pt x="1234377" y="236106"/>
                  </a:cubicBezTo>
                  <a:lnTo>
                    <a:pt x="1234377" y="39509"/>
                  </a:lnTo>
                  <a:cubicBezTo>
                    <a:pt x="1234408" y="17725"/>
                    <a:pt x="1216756" y="38"/>
                    <a:pt x="1194943" y="0"/>
                  </a:cubicBezTo>
                  <a:cubicBezTo>
                    <a:pt x="1194924" y="0"/>
                    <a:pt x="1194899" y="0"/>
                    <a:pt x="1194880" y="0"/>
                  </a:cubicBezTo>
                  <a:close/>
                  <a:moveTo>
                    <a:pt x="1310386" y="0"/>
                  </a:moveTo>
                  <a:cubicBezTo>
                    <a:pt x="1288574" y="0"/>
                    <a:pt x="1270889" y="17662"/>
                    <a:pt x="1270889" y="39446"/>
                  </a:cubicBezTo>
                  <a:cubicBezTo>
                    <a:pt x="1270889" y="39465"/>
                    <a:pt x="1270889" y="39491"/>
                    <a:pt x="1270889" y="39509"/>
                  </a:cubicBezTo>
                  <a:lnTo>
                    <a:pt x="1270889" y="71219"/>
                  </a:lnTo>
                  <a:cubicBezTo>
                    <a:pt x="1270889" y="93003"/>
                    <a:pt x="1288574" y="110665"/>
                    <a:pt x="1310386" y="110665"/>
                  </a:cubicBezTo>
                  <a:cubicBezTo>
                    <a:pt x="1332199" y="110665"/>
                    <a:pt x="1349883" y="93003"/>
                    <a:pt x="1349883" y="71219"/>
                  </a:cubicBezTo>
                  <a:lnTo>
                    <a:pt x="1349883" y="39509"/>
                  </a:lnTo>
                  <a:cubicBezTo>
                    <a:pt x="1349915" y="17725"/>
                    <a:pt x="1332262" y="38"/>
                    <a:pt x="1310450" y="0"/>
                  </a:cubicBezTo>
                  <a:cubicBezTo>
                    <a:pt x="1310431" y="0"/>
                    <a:pt x="1310405" y="0"/>
                    <a:pt x="1310386" y="0"/>
                  </a:cubicBezTo>
                  <a:close/>
                  <a:moveTo>
                    <a:pt x="732536" y="0"/>
                  </a:moveTo>
                  <a:cubicBezTo>
                    <a:pt x="710724" y="0"/>
                    <a:pt x="693039" y="17662"/>
                    <a:pt x="693039" y="39446"/>
                  </a:cubicBezTo>
                  <a:cubicBezTo>
                    <a:pt x="693039" y="39465"/>
                    <a:pt x="693039" y="39491"/>
                    <a:pt x="693039" y="39509"/>
                  </a:cubicBezTo>
                  <a:lnTo>
                    <a:pt x="693039" y="593532"/>
                  </a:lnTo>
                  <a:cubicBezTo>
                    <a:pt x="693039" y="615316"/>
                    <a:pt x="710724" y="632978"/>
                    <a:pt x="732536" y="632978"/>
                  </a:cubicBezTo>
                  <a:cubicBezTo>
                    <a:pt x="754349" y="632978"/>
                    <a:pt x="772033" y="615316"/>
                    <a:pt x="772033" y="593532"/>
                  </a:cubicBezTo>
                  <a:lnTo>
                    <a:pt x="772033" y="39509"/>
                  </a:lnTo>
                  <a:cubicBezTo>
                    <a:pt x="772072" y="17821"/>
                    <a:pt x="754571" y="171"/>
                    <a:pt x="732854" y="0"/>
                  </a:cubicBezTo>
                  <a:close/>
                  <a:moveTo>
                    <a:pt x="1079056" y="0"/>
                  </a:moveTo>
                  <a:cubicBezTo>
                    <a:pt x="1057244" y="0"/>
                    <a:pt x="1039559" y="17662"/>
                    <a:pt x="1039559" y="39446"/>
                  </a:cubicBezTo>
                  <a:cubicBezTo>
                    <a:pt x="1039559" y="39465"/>
                    <a:pt x="1039559" y="39491"/>
                    <a:pt x="1039559" y="39509"/>
                  </a:cubicBezTo>
                  <a:lnTo>
                    <a:pt x="1039559" y="411141"/>
                  </a:lnTo>
                  <a:cubicBezTo>
                    <a:pt x="1039559" y="432925"/>
                    <a:pt x="1057244" y="450587"/>
                    <a:pt x="1079056" y="450587"/>
                  </a:cubicBezTo>
                  <a:cubicBezTo>
                    <a:pt x="1100868" y="450587"/>
                    <a:pt x="1118553" y="432925"/>
                    <a:pt x="1118553" y="411141"/>
                  </a:cubicBezTo>
                  <a:lnTo>
                    <a:pt x="1118553" y="39509"/>
                  </a:lnTo>
                  <a:cubicBezTo>
                    <a:pt x="1118591" y="17821"/>
                    <a:pt x="1101090" y="171"/>
                    <a:pt x="1079373" y="0"/>
                  </a:cubicBezTo>
                  <a:close/>
                  <a:moveTo>
                    <a:pt x="963549" y="0"/>
                  </a:moveTo>
                  <a:lnTo>
                    <a:pt x="963549" y="0"/>
                  </a:lnTo>
                  <a:cubicBezTo>
                    <a:pt x="941737" y="0"/>
                    <a:pt x="924052" y="17662"/>
                    <a:pt x="924052" y="39446"/>
                  </a:cubicBezTo>
                  <a:cubicBezTo>
                    <a:pt x="924052" y="39465"/>
                    <a:pt x="924052" y="39491"/>
                    <a:pt x="924052" y="39509"/>
                  </a:cubicBezTo>
                  <a:lnTo>
                    <a:pt x="924052" y="524913"/>
                  </a:lnTo>
                  <a:cubicBezTo>
                    <a:pt x="924014" y="546697"/>
                    <a:pt x="941674" y="564391"/>
                    <a:pt x="963486" y="564423"/>
                  </a:cubicBezTo>
                  <a:cubicBezTo>
                    <a:pt x="963594" y="564423"/>
                    <a:pt x="963695" y="564423"/>
                    <a:pt x="963803" y="564423"/>
                  </a:cubicBezTo>
                  <a:lnTo>
                    <a:pt x="963803" y="564423"/>
                  </a:lnTo>
                  <a:cubicBezTo>
                    <a:pt x="985615" y="564423"/>
                    <a:pt x="1003300" y="546761"/>
                    <a:pt x="1003300" y="524977"/>
                  </a:cubicBezTo>
                  <a:cubicBezTo>
                    <a:pt x="1003300" y="524957"/>
                    <a:pt x="1003300" y="524932"/>
                    <a:pt x="1003300" y="524913"/>
                  </a:cubicBezTo>
                  <a:lnTo>
                    <a:pt x="1003300" y="39509"/>
                  </a:lnTo>
                  <a:cubicBezTo>
                    <a:pt x="1003332" y="17725"/>
                    <a:pt x="985679" y="38"/>
                    <a:pt x="963867" y="0"/>
                  </a:cubicBezTo>
                  <a:cubicBezTo>
                    <a:pt x="963848" y="0"/>
                    <a:pt x="963822" y="0"/>
                    <a:pt x="963803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" name="Google Shape;372;p7"/>
            <p:cNvSpPr/>
            <p:nvPr/>
          </p:nvSpPr>
          <p:spPr>
            <a:xfrm flipH="1">
              <a:off x="3624791" y="1606642"/>
              <a:ext cx="753451" cy="523201"/>
            </a:xfrm>
            <a:custGeom>
              <a:avLst/>
              <a:gdLst/>
              <a:ahLst/>
              <a:cxnLst/>
              <a:rect l="l" t="t" r="r" b="b"/>
              <a:pathLst>
                <a:path w="2009203" h="1395202" extrusionOk="0">
                  <a:moveTo>
                    <a:pt x="1005142" y="1395202"/>
                  </a:moveTo>
                  <a:cubicBezTo>
                    <a:pt x="1434656" y="1395202"/>
                    <a:pt x="1742377" y="650418"/>
                    <a:pt x="2009204" y="0"/>
                  </a:cubicBezTo>
                  <a:lnTo>
                    <a:pt x="0" y="0"/>
                  </a:lnTo>
                  <a:cubicBezTo>
                    <a:pt x="310706" y="521742"/>
                    <a:pt x="470408" y="1395202"/>
                    <a:pt x="1005142" y="1395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" name="Google Shape;373;p7"/>
            <p:cNvSpPr/>
            <p:nvPr/>
          </p:nvSpPr>
          <p:spPr>
            <a:xfrm flipH="1">
              <a:off x="3913827" y="1606642"/>
              <a:ext cx="426243" cy="242789"/>
            </a:xfrm>
            <a:custGeom>
              <a:avLst/>
              <a:gdLst/>
              <a:ahLst/>
              <a:cxnLst/>
              <a:rect l="l" t="t" r="r" b="b"/>
              <a:pathLst>
                <a:path w="1136649" h="647437" extrusionOk="0">
                  <a:moveTo>
                    <a:pt x="632968" y="647437"/>
                  </a:moveTo>
                  <a:cubicBezTo>
                    <a:pt x="884492" y="647437"/>
                    <a:pt x="1023684" y="362626"/>
                    <a:pt x="1136650" y="0"/>
                  </a:cubicBezTo>
                  <a:lnTo>
                    <a:pt x="0" y="0"/>
                  </a:lnTo>
                  <a:cubicBezTo>
                    <a:pt x="142494" y="321467"/>
                    <a:pt x="282067" y="647437"/>
                    <a:pt x="632968" y="647437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" name="Google Shape;374;p7"/>
            <p:cNvSpPr/>
            <p:nvPr/>
          </p:nvSpPr>
          <p:spPr>
            <a:xfrm flipH="1">
              <a:off x="3142801" y="1249917"/>
              <a:ext cx="481965" cy="356728"/>
            </a:xfrm>
            <a:custGeom>
              <a:avLst/>
              <a:gdLst/>
              <a:ahLst/>
              <a:cxnLst/>
              <a:rect l="l" t="t" r="r" b="b"/>
              <a:pathLst>
                <a:path w="1285240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285240" y="951274"/>
                  </a:lnTo>
                  <a:cubicBezTo>
                    <a:pt x="1028509" y="509883"/>
                    <a:pt x="837755" y="0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" name="Google Shape;375;p7"/>
            <p:cNvSpPr/>
            <p:nvPr/>
          </p:nvSpPr>
          <p:spPr>
            <a:xfrm flipH="1">
              <a:off x="3227765" y="1040852"/>
              <a:ext cx="686062" cy="565794"/>
            </a:xfrm>
            <a:custGeom>
              <a:avLst/>
              <a:gdLst/>
              <a:ahLst/>
              <a:cxnLst/>
              <a:rect l="l" t="t" r="r" b="b"/>
              <a:pathLst>
                <a:path w="1829498" h="1508784" extrusionOk="0">
                  <a:moveTo>
                    <a:pt x="815658" y="0"/>
                  </a:moveTo>
                  <a:cubicBezTo>
                    <a:pt x="315468" y="0"/>
                    <a:pt x="197866" y="873714"/>
                    <a:pt x="0" y="1508784"/>
                  </a:cubicBezTo>
                  <a:lnTo>
                    <a:pt x="1829498" y="1508784"/>
                  </a:lnTo>
                  <a:cubicBezTo>
                    <a:pt x="1541526" y="928000"/>
                    <a:pt x="1355789" y="0"/>
                    <a:pt x="815658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376;p7"/>
            <p:cNvSpPr/>
            <p:nvPr/>
          </p:nvSpPr>
          <p:spPr>
            <a:xfrm flipH="1">
              <a:off x="2834859" y="1606642"/>
              <a:ext cx="392906" cy="171443"/>
            </a:xfrm>
            <a:custGeom>
              <a:avLst/>
              <a:gdLst/>
              <a:ahLst/>
              <a:cxnLst/>
              <a:rect l="l" t="t" r="r" b="b"/>
              <a:pathLst>
                <a:path w="1047750" h="457182" extrusionOk="0">
                  <a:moveTo>
                    <a:pt x="500190" y="457182"/>
                  </a:moveTo>
                  <a:cubicBezTo>
                    <a:pt x="745744" y="457182"/>
                    <a:pt x="914019" y="257605"/>
                    <a:pt x="1047750" y="0"/>
                  </a:cubicBezTo>
                  <a:lnTo>
                    <a:pt x="0" y="0"/>
                  </a:lnTo>
                  <a:cubicBezTo>
                    <a:pt x="131191" y="264645"/>
                    <a:pt x="283528" y="457182"/>
                    <a:pt x="500190" y="45718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" name="Google Shape;377;p7"/>
            <p:cNvSpPr/>
            <p:nvPr/>
          </p:nvSpPr>
          <p:spPr>
            <a:xfrm flipH="1">
              <a:off x="904784" y="1606642"/>
              <a:ext cx="493657" cy="242765"/>
            </a:xfrm>
            <a:custGeom>
              <a:avLst/>
              <a:gdLst/>
              <a:ahLst/>
              <a:cxnLst/>
              <a:rect l="l" t="t" r="r" b="b"/>
              <a:pathLst>
                <a:path w="1316418" h="647373" extrusionOk="0">
                  <a:moveTo>
                    <a:pt x="475298" y="345376"/>
                  </a:moveTo>
                  <a:cubicBezTo>
                    <a:pt x="465201" y="345376"/>
                    <a:pt x="457010" y="353551"/>
                    <a:pt x="457010" y="363640"/>
                  </a:cubicBezTo>
                  <a:cubicBezTo>
                    <a:pt x="457010" y="373730"/>
                    <a:pt x="465201" y="381905"/>
                    <a:pt x="475298" y="381905"/>
                  </a:cubicBezTo>
                  <a:cubicBezTo>
                    <a:pt x="485394" y="381905"/>
                    <a:pt x="493586" y="373730"/>
                    <a:pt x="493586" y="363640"/>
                  </a:cubicBezTo>
                  <a:cubicBezTo>
                    <a:pt x="493586" y="353551"/>
                    <a:pt x="485394" y="345376"/>
                    <a:pt x="475298" y="345376"/>
                  </a:cubicBezTo>
                  <a:close/>
                  <a:moveTo>
                    <a:pt x="475298" y="436698"/>
                  </a:moveTo>
                  <a:cubicBezTo>
                    <a:pt x="465201" y="436698"/>
                    <a:pt x="457010" y="444873"/>
                    <a:pt x="457010" y="454963"/>
                  </a:cubicBezTo>
                  <a:cubicBezTo>
                    <a:pt x="457010" y="465053"/>
                    <a:pt x="465201" y="473227"/>
                    <a:pt x="475298" y="473227"/>
                  </a:cubicBezTo>
                  <a:cubicBezTo>
                    <a:pt x="485394" y="473227"/>
                    <a:pt x="493586" y="465053"/>
                    <a:pt x="493586" y="454963"/>
                  </a:cubicBezTo>
                  <a:cubicBezTo>
                    <a:pt x="493586" y="444873"/>
                    <a:pt x="485394" y="436698"/>
                    <a:pt x="475298" y="436698"/>
                  </a:cubicBezTo>
                  <a:close/>
                  <a:moveTo>
                    <a:pt x="475298" y="528021"/>
                  </a:moveTo>
                  <a:cubicBezTo>
                    <a:pt x="465138" y="527983"/>
                    <a:pt x="456947" y="536164"/>
                    <a:pt x="456883" y="546285"/>
                  </a:cubicBezTo>
                  <a:cubicBezTo>
                    <a:pt x="456819" y="556407"/>
                    <a:pt x="465011" y="564638"/>
                    <a:pt x="475171" y="564676"/>
                  </a:cubicBezTo>
                  <a:cubicBezTo>
                    <a:pt x="485331" y="564714"/>
                    <a:pt x="493523" y="556533"/>
                    <a:pt x="493586" y="546412"/>
                  </a:cubicBezTo>
                  <a:cubicBezTo>
                    <a:pt x="493586" y="546367"/>
                    <a:pt x="493586" y="546330"/>
                    <a:pt x="493586" y="546285"/>
                  </a:cubicBezTo>
                  <a:cubicBezTo>
                    <a:pt x="493586" y="536195"/>
                    <a:pt x="485394" y="528021"/>
                    <a:pt x="475298" y="528021"/>
                  </a:cubicBezTo>
                  <a:close/>
                  <a:moveTo>
                    <a:pt x="429578" y="25748"/>
                  </a:moveTo>
                  <a:cubicBezTo>
                    <a:pt x="419481" y="25748"/>
                    <a:pt x="411290" y="33922"/>
                    <a:pt x="411290" y="44012"/>
                  </a:cubicBezTo>
                  <a:cubicBezTo>
                    <a:pt x="411290" y="54102"/>
                    <a:pt x="419481" y="62277"/>
                    <a:pt x="429578" y="62277"/>
                  </a:cubicBezTo>
                  <a:cubicBezTo>
                    <a:pt x="439675" y="62277"/>
                    <a:pt x="447866" y="54102"/>
                    <a:pt x="447866" y="44012"/>
                  </a:cubicBezTo>
                  <a:cubicBezTo>
                    <a:pt x="447739" y="33998"/>
                    <a:pt x="439611" y="25938"/>
                    <a:pt x="429578" y="25938"/>
                  </a:cubicBezTo>
                  <a:close/>
                  <a:moveTo>
                    <a:pt x="475298" y="162731"/>
                  </a:moveTo>
                  <a:cubicBezTo>
                    <a:pt x="465201" y="162731"/>
                    <a:pt x="457010" y="170906"/>
                    <a:pt x="457010" y="180996"/>
                  </a:cubicBezTo>
                  <a:cubicBezTo>
                    <a:pt x="457010" y="191086"/>
                    <a:pt x="465201" y="199260"/>
                    <a:pt x="475298" y="199260"/>
                  </a:cubicBezTo>
                  <a:cubicBezTo>
                    <a:pt x="485394" y="199260"/>
                    <a:pt x="493586" y="191086"/>
                    <a:pt x="493586" y="180996"/>
                  </a:cubicBezTo>
                  <a:cubicBezTo>
                    <a:pt x="493586" y="170906"/>
                    <a:pt x="485394" y="162731"/>
                    <a:pt x="475298" y="162731"/>
                  </a:cubicBezTo>
                  <a:close/>
                  <a:moveTo>
                    <a:pt x="521018" y="573682"/>
                  </a:moveTo>
                  <a:cubicBezTo>
                    <a:pt x="510922" y="573682"/>
                    <a:pt x="502730" y="581856"/>
                    <a:pt x="502730" y="591946"/>
                  </a:cubicBezTo>
                  <a:cubicBezTo>
                    <a:pt x="502730" y="591946"/>
                    <a:pt x="502730" y="591946"/>
                    <a:pt x="502730" y="592263"/>
                  </a:cubicBezTo>
                  <a:cubicBezTo>
                    <a:pt x="512826" y="596747"/>
                    <a:pt x="523113" y="600971"/>
                    <a:pt x="533591" y="604947"/>
                  </a:cubicBezTo>
                  <a:cubicBezTo>
                    <a:pt x="541020" y="598123"/>
                    <a:pt x="541528" y="586568"/>
                    <a:pt x="534670" y="579142"/>
                  </a:cubicBezTo>
                  <a:cubicBezTo>
                    <a:pt x="531114" y="575293"/>
                    <a:pt x="526098" y="573143"/>
                    <a:pt x="520891" y="573238"/>
                  </a:cubicBezTo>
                  <a:close/>
                  <a:moveTo>
                    <a:pt x="475298" y="254054"/>
                  </a:moveTo>
                  <a:cubicBezTo>
                    <a:pt x="465201" y="254054"/>
                    <a:pt x="457010" y="262228"/>
                    <a:pt x="457010" y="272318"/>
                  </a:cubicBezTo>
                  <a:cubicBezTo>
                    <a:pt x="457010" y="282408"/>
                    <a:pt x="465201" y="290583"/>
                    <a:pt x="475298" y="290583"/>
                  </a:cubicBezTo>
                  <a:cubicBezTo>
                    <a:pt x="485394" y="290583"/>
                    <a:pt x="493586" y="282408"/>
                    <a:pt x="493586" y="272318"/>
                  </a:cubicBezTo>
                  <a:cubicBezTo>
                    <a:pt x="493459" y="262304"/>
                    <a:pt x="485331" y="254244"/>
                    <a:pt x="475298" y="254244"/>
                  </a:cubicBezTo>
                  <a:close/>
                  <a:moveTo>
                    <a:pt x="475298" y="71409"/>
                  </a:moveTo>
                  <a:cubicBezTo>
                    <a:pt x="465201" y="71409"/>
                    <a:pt x="457010" y="79584"/>
                    <a:pt x="457010" y="89673"/>
                  </a:cubicBezTo>
                  <a:cubicBezTo>
                    <a:pt x="457010" y="99763"/>
                    <a:pt x="465201" y="107938"/>
                    <a:pt x="475298" y="107938"/>
                  </a:cubicBezTo>
                  <a:cubicBezTo>
                    <a:pt x="485394" y="107938"/>
                    <a:pt x="493586" y="99763"/>
                    <a:pt x="493586" y="89673"/>
                  </a:cubicBezTo>
                  <a:cubicBezTo>
                    <a:pt x="493586" y="79584"/>
                    <a:pt x="485394" y="71409"/>
                    <a:pt x="475298" y="71409"/>
                  </a:cubicBezTo>
                  <a:close/>
                  <a:moveTo>
                    <a:pt x="521018" y="482359"/>
                  </a:moveTo>
                  <a:cubicBezTo>
                    <a:pt x="510922" y="482359"/>
                    <a:pt x="502730" y="490534"/>
                    <a:pt x="502730" y="500624"/>
                  </a:cubicBezTo>
                  <a:cubicBezTo>
                    <a:pt x="502730" y="510714"/>
                    <a:pt x="510922" y="518888"/>
                    <a:pt x="521018" y="518888"/>
                  </a:cubicBezTo>
                  <a:cubicBezTo>
                    <a:pt x="531114" y="518888"/>
                    <a:pt x="539306" y="510714"/>
                    <a:pt x="539306" y="500624"/>
                  </a:cubicBezTo>
                  <a:cubicBezTo>
                    <a:pt x="539179" y="490610"/>
                    <a:pt x="531051" y="482550"/>
                    <a:pt x="521018" y="482550"/>
                  </a:cubicBezTo>
                  <a:close/>
                  <a:moveTo>
                    <a:pt x="383858" y="162731"/>
                  </a:moveTo>
                  <a:cubicBezTo>
                    <a:pt x="373762" y="162731"/>
                    <a:pt x="365570" y="170906"/>
                    <a:pt x="365570" y="180996"/>
                  </a:cubicBezTo>
                  <a:cubicBezTo>
                    <a:pt x="365570" y="191086"/>
                    <a:pt x="373762" y="199260"/>
                    <a:pt x="383858" y="199260"/>
                  </a:cubicBezTo>
                  <a:cubicBezTo>
                    <a:pt x="393954" y="199260"/>
                    <a:pt x="402146" y="191086"/>
                    <a:pt x="402146" y="180996"/>
                  </a:cubicBezTo>
                  <a:cubicBezTo>
                    <a:pt x="402146" y="170906"/>
                    <a:pt x="393954" y="162731"/>
                    <a:pt x="383858" y="162731"/>
                  </a:cubicBezTo>
                  <a:close/>
                  <a:moveTo>
                    <a:pt x="383858" y="254054"/>
                  </a:moveTo>
                  <a:cubicBezTo>
                    <a:pt x="373762" y="254054"/>
                    <a:pt x="365570" y="262228"/>
                    <a:pt x="365570" y="272318"/>
                  </a:cubicBezTo>
                  <a:cubicBezTo>
                    <a:pt x="365570" y="282408"/>
                    <a:pt x="373762" y="290583"/>
                    <a:pt x="383858" y="290583"/>
                  </a:cubicBezTo>
                  <a:cubicBezTo>
                    <a:pt x="393954" y="290583"/>
                    <a:pt x="402146" y="282408"/>
                    <a:pt x="402146" y="272318"/>
                  </a:cubicBezTo>
                  <a:cubicBezTo>
                    <a:pt x="402019" y="262304"/>
                    <a:pt x="393891" y="254244"/>
                    <a:pt x="383858" y="254244"/>
                  </a:cubicBezTo>
                  <a:close/>
                  <a:moveTo>
                    <a:pt x="383858" y="71409"/>
                  </a:moveTo>
                  <a:cubicBezTo>
                    <a:pt x="373762" y="71409"/>
                    <a:pt x="365570" y="79584"/>
                    <a:pt x="365570" y="89673"/>
                  </a:cubicBezTo>
                  <a:cubicBezTo>
                    <a:pt x="365570" y="99763"/>
                    <a:pt x="373762" y="107938"/>
                    <a:pt x="383858" y="107938"/>
                  </a:cubicBezTo>
                  <a:cubicBezTo>
                    <a:pt x="393954" y="107938"/>
                    <a:pt x="402146" y="99763"/>
                    <a:pt x="402146" y="89673"/>
                  </a:cubicBezTo>
                  <a:cubicBezTo>
                    <a:pt x="402146" y="79584"/>
                    <a:pt x="393954" y="71409"/>
                    <a:pt x="383858" y="71409"/>
                  </a:cubicBezTo>
                  <a:close/>
                  <a:moveTo>
                    <a:pt x="383858" y="345376"/>
                  </a:moveTo>
                  <a:cubicBezTo>
                    <a:pt x="373762" y="345376"/>
                    <a:pt x="365570" y="353551"/>
                    <a:pt x="365570" y="363640"/>
                  </a:cubicBezTo>
                  <a:cubicBezTo>
                    <a:pt x="365570" y="373730"/>
                    <a:pt x="373762" y="381905"/>
                    <a:pt x="383858" y="381905"/>
                  </a:cubicBezTo>
                  <a:cubicBezTo>
                    <a:pt x="393954" y="381905"/>
                    <a:pt x="402146" y="373730"/>
                    <a:pt x="402146" y="363640"/>
                  </a:cubicBezTo>
                  <a:cubicBezTo>
                    <a:pt x="402146" y="353551"/>
                    <a:pt x="393954" y="345376"/>
                    <a:pt x="383858" y="345376"/>
                  </a:cubicBezTo>
                  <a:close/>
                  <a:moveTo>
                    <a:pt x="429578" y="208392"/>
                  </a:moveTo>
                  <a:cubicBezTo>
                    <a:pt x="419481" y="208392"/>
                    <a:pt x="411290" y="216567"/>
                    <a:pt x="411290" y="226657"/>
                  </a:cubicBezTo>
                  <a:cubicBezTo>
                    <a:pt x="411290" y="236747"/>
                    <a:pt x="419481" y="244921"/>
                    <a:pt x="429578" y="244921"/>
                  </a:cubicBezTo>
                  <a:cubicBezTo>
                    <a:pt x="439675" y="244921"/>
                    <a:pt x="447866" y="236747"/>
                    <a:pt x="447866" y="226657"/>
                  </a:cubicBezTo>
                  <a:cubicBezTo>
                    <a:pt x="447866" y="216567"/>
                    <a:pt x="439675" y="208392"/>
                    <a:pt x="429578" y="208392"/>
                  </a:cubicBezTo>
                  <a:close/>
                  <a:moveTo>
                    <a:pt x="429578" y="117070"/>
                  </a:moveTo>
                  <a:cubicBezTo>
                    <a:pt x="419481" y="117070"/>
                    <a:pt x="411290" y="125245"/>
                    <a:pt x="411290" y="135335"/>
                  </a:cubicBezTo>
                  <a:cubicBezTo>
                    <a:pt x="411290" y="145424"/>
                    <a:pt x="419481" y="153599"/>
                    <a:pt x="429578" y="153599"/>
                  </a:cubicBezTo>
                  <a:cubicBezTo>
                    <a:pt x="439675" y="153599"/>
                    <a:pt x="447866" y="145424"/>
                    <a:pt x="447866" y="135335"/>
                  </a:cubicBezTo>
                  <a:cubicBezTo>
                    <a:pt x="447866" y="125245"/>
                    <a:pt x="439675" y="117070"/>
                    <a:pt x="429578" y="117070"/>
                  </a:cubicBezTo>
                  <a:close/>
                  <a:moveTo>
                    <a:pt x="429578" y="299715"/>
                  </a:moveTo>
                  <a:cubicBezTo>
                    <a:pt x="419481" y="299715"/>
                    <a:pt x="411290" y="307890"/>
                    <a:pt x="411290" y="317979"/>
                  </a:cubicBezTo>
                  <a:cubicBezTo>
                    <a:pt x="411290" y="328069"/>
                    <a:pt x="419481" y="336244"/>
                    <a:pt x="429578" y="336244"/>
                  </a:cubicBezTo>
                  <a:cubicBezTo>
                    <a:pt x="439675" y="336244"/>
                    <a:pt x="447866" y="328069"/>
                    <a:pt x="447866" y="317979"/>
                  </a:cubicBezTo>
                  <a:cubicBezTo>
                    <a:pt x="447866" y="307890"/>
                    <a:pt x="439675" y="299715"/>
                    <a:pt x="429578" y="299715"/>
                  </a:cubicBezTo>
                  <a:close/>
                  <a:moveTo>
                    <a:pt x="429578" y="482359"/>
                  </a:moveTo>
                  <a:cubicBezTo>
                    <a:pt x="419481" y="482359"/>
                    <a:pt x="411290" y="490534"/>
                    <a:pt x="411290" y="500624"/>
                  </a:cubicBezTo>
                  <a:cubicBezTo>
                    <a:pt x="411290" y="510714"/>
                    <a:pt x="419481" y="518888"/>
                    <a:pt x="429578" y="518888"/>
                  </a:cubicBezTo>
                  <a:cubicBezTo>
                    <a:pt x="439675" y="518888"/>
                    <a:pt x="447866" y="510714"/>
                    <a:pt x="447866" y="500624"/>
                  </a:cubicBezTo>
                  <a:cubicBezTo>
                    <a:pt x="447739" y="490610"/>
                    <a:pt x="439611" y="482550"/>
                    <a:pt x="429578" y="482550"/>
                  </a:cubicBezTo>
                  <a:close/>
                  <a:moveTo>
                    <a:pt x="429578" y="391037"/>
                  </a:moveTo>
                  <a:cubicBezTo>
                    <a:pt x="419481" y="391037"/>
                    <a:pt x="411290" y="399212"/>
                    <a:pt x="411290" y="409302"/>
                  </a:cubicBezTo>
                  <a:cubicBezTo>
                    <a:pt x="411290" y="419391"/>
                    <a:pt x="419481" y="427566"/>
                    <a:pt x="429578" y="427566"/>
                  </a:cubicBezTo>
                  <a:cubicBezTo>
                    <a:pt x="439675" y="427566"/>
                    <a:pt x="447866" y="419391"/>
                    <a:pt x="447866" y="409302"/>
                  </a:cubicBezTo>
                  <a:cubicBezTo>
                    <a:pt x="447866" y="399212"/>
                    <a:pt x="439675" y="391037"/>
                    <a:pt x="429578" y="391037"/>
                  </a:cubicBezTo>
                  <a:close/>
                  <a:moveTo>
                    <a:pt x="566738" y="71409"/>
                  </a:moveTo>
                  <a:cubicBezTo>
                    <a:pt x="556641" y="71409"/>
                    <a:pt x="548450" y="79584"/>
                    <a:pt x="548450" y="89673"/>
                  </a:cubicBezTo>
                  <a:cubicBezTo>
                    <a:pt x="548450" y="99763"/>
                    <a:pt x="556641" y="107938"/>
                    <a:pt x="566738" y="107938"/>
                  </a:cubicBezTo>
                  <a:cubicBezTo>
                    <a:pt x="576835" y="107938"/>
                    <a:pt x="585026" y="99763"/>
                    <a:pt x="585026" y="89673"/>
                  </a:cubicBezTo>
                  <a:cubicBezTo>
                    <a:pt x="585026" y="79584"/>
                    <a:pt x="576835" y="71409"/>
                    <a:pt x="566738" y="71409"/>
                  </a:cubicBezTo>
                  <a:close/>
                  <a:moveTo>
                    <a:pt x="612458" y="391037"/>
                  </a:moveTo>
                  <a:cubicBezTo>
                    <a:pt x="602362" y="391037"/>
                    <a:pt x="594170" y="399212"/>
                    <a:pt x="594170" y="409302"/>
                  </a:cubicBezTo>
                  <a:cubicBezTo>
                    <a:pt x="594170" y="419391"/>
                    <a:pt x="602362" y="427566"/>
                    <a:pt x="612458" y="427566"/>
                  </a:cubicBezTo>
                  <a:cubicBezTo>
                    <a:pt x="622554" y="427566"/>
                    <a:pt x="630746" y="419391"/>
                    <a:pt x="630746" y="409302"/>
                  </a:cubicBezTo>
                  <a:cubicBezTo>
                    <a:pt x="630746" y="399212"/>
                    <a:pt x="622554" y="391037"/>
                    <a:pt x="612458" y="391037"/>
                  </a:cubicBezTo>
                  <a:close/>
                  <a:moveTo>
                    <a:pt x="612458" y="299715"/>
                  </a:moveTo>
                  <a:cubicBezTo>
                    <a:pt x="602362" y="299715"/>
                    <a:pt x="594170" y="307890"/>
                    <a:pt x="594170" y="317979"/>
                  </a:cubicBezTo>
                  <a:cubicBezTo>
                    <a:pt x="594170" y="328069"/>
                    <a:pt x="602362" y="336244"/>
                    <a:pt x="612458" y="336244"/>
                  </a:cubicBezTo>
                  <a:cubicBezTo>
                    <a:pt x="622554" y="336244"/>
                    <a:pt x="630746" y="328069"/>
                    <a:pt x="630746" y="317979"/>
                  </a:cubicBezTo>
                  <a:cubicBezTo>
                    <a:pt x="630746" y="307890"/>
                    <a:pt x="622554" y="299715"/>
                    <a:pt x="612458" y="299715"/>
                  </a:cubicBezTo>
                  <a:close/>
                  <a:moveTo>
                    <a:pt x="612458" y="482359"/>
                  </a:moveTo>
                  <a:cubicBezTo>
                    <a:pt x="602362" y="482359"/>
                    <a:pt x="594170" y="490534"/>
                    <a:pt x="594170" y="500624"/>
                  </a:cubicBezTo>
                  <a:cubicBezTo>
                    <a:pt x="594170" y="510714"/>
                    <a:pt x="602362" y="518888"/>
                    <a:pt x="612458" y="518888"/>
                  </a:cubicBezTo>
                  <a:cubicBezTo>
                    <a:pt x="622554" y="518888"/>
                    <a:pt x="630746" y="510714"/>
                    <a:pt x="630746" y="500624"/>
                  </a:cubicBezTo>
                  <a:cubicBezTo>
                    <a:pt x="630619" y="490610"/>
                    <a:pt x="622491" y="482550"/>
                    <a:pt x="612458" y="482550"/>
                  </a:cubicBezTo>
                  <a:close/>
                  <a:moveTo>
                    <a:pt x="521018" y="391037"/>
                  </a:moveTo>
                  <a:cubicBezTo>
                    <a:pt x="510922" y="391037"/>
                    <a:pt x="502730" y="399212"/>
                    <a:pt x="502730" y="409302"/>
                  </a:cubicBezTo>
                  <a:cubicBezTo>
                    <a:pt x="502730" y="419391"/>
                    <a:pt x="510922" y="427566"/>
                    <a:pt x="521018" y="427566"/>
                  </a:cubicBezTo>
                  <a:cubicBezTo>
                    <a:pt x="531114" y="427566"/>
                    <a:pt x="539306" y="419391"/>
                    <a:pt x="539306" y="409302"/>
                  </a:cubicBezTo>
                  <a:cubicBezTo>
                    <a:pt x="539306" y="399212"/>
                    <a:pt x="531114" y="391037"/>
                    <a:pt x="521018" y="391037"/>
                  </a:cubicBezTo>
                  <a:close/>
                  <a:moveTo>
                    <a:pt x="612458" y="25748"/>
                  </a:moveTo>
                  <a:cubicBezTo>
                    <a:pt x="602362" y="25748"/>
                    <a:pt x="594170" y="33922"/>
                    <a:pt x="594170" y="44012"/>
                  </a:cubicBezTo>
                  <a:cubicBezTo>
                    <a:pt x="594170" y="54102"/>
                    <a:pt x="602362" y="62277"/>
                    <a:pt x="612458" y="62277"/>
                  </a:cubicBezTo>
                  <a:cubicBezTo>
                    <a:pt x="622554" y="62277"/>
                    <a:pt x="630746" y="54102"/>
                    <a:pt x="630746" y="44012"/>
                  </a:cubicBezTo>
                  <a:cubicBezTo>
                    <a:pt x="630619" y="33998"/>
                    <a:pt x="622491" y="25938"/>
                    <a:pt x="612458" y="25938"/>
                  </a:cubicBezTo>
                  <a:close/>
                  <a:moveTo>
                    <a:pt x="658178" y="619343"/>
                  </a:moveTo>
                  <a:cubicBezTo>
                    <a:pt x="648970" y="619381"/>
                    <a:pt x="641224" y="626293"/>
                    <a:pt x="640144" y="635451"/>
                  </a:cubicBezTo>
                  <a:cubicBezTo>
                    <a:pt x="651891" y="637734"/>
                    <a:pt x="663829" y="639700"/>
                    <a:pt x="676085" y="641349"/>
                  </a:cubicBezTo>
                  <a:cubicBezTo>
                    <a:pt x="678180" y="631475"/>
                    <a:pt x="671830" y="621797"/>
                    <a:pt x="661925" y="619730"/>
                  </a:cubicBezTo>
                  <a:cubicBezTo>
                    <a:pt x="660718" y="619470"/>
                    <a:pt x="659448" y="619343"/>
                    <a:pt x="658178" y="619343"/>
                  </a:cubicBezTo>
                  <a:close/>
                  <a:moveTo>
                    <a:pt x="383858" y="436698"/>
                  </a:moveTo>
                  <a:cubicBezTo>
                    <a:pt x="373762" y="436698"/>
                    <a:pt x="365570" y="444873"/>
                    <a:pt x="365570" y="454963"/>
                  </a:cubicBezTo>
                  <a:cubicBezTo>
                    <a:pt x="365570" y="465053"/>
                    <a:pt x="373762" y="473227"/>
                    <a:pt x="383858" y="473227"/>
                  </a:cubicBezTo>
                  <a:cubicBezTo>
                    <a:pt x="393954" y="473227"/>
                    <a:pt x="402146" y="465053"/>
                    <a:pt x="402146" y="454963"/>
                  </a:cubicBezTo>
                  <a:cubicBezTo>
                    <a:pt x="402146" y="444873"/>
                    <a:pt x="393954" y="436698"/>
                    <a:pt x="383858" y="436698"/>
                  </a:cubicBezTo>
                  <a:close/>
                  <a:moveTo>
                    <a:pt x="612458" y="208392"/>
                  </a:moveTo>
                  <a:cubicBezTo>
                    <a:pt x="602362" y="208392"/>
                    <a:pt x="594170" y="216567"/>
                    <a:pt x="594170" y="226657"/>
                  </a:cubicBezTo>
                  <a:cubicBezTo>
                    <a:pt x="594170" y="236747"/>
                    <a:pt x="602362" y="244921"/>
                    <a:pt x="612458" y="244921"/>
                  </a:cubicBezTo>
                  <a:cubicBezTo>
                    <a:pt x="622554" y="244921"/>
                    <a:pt x="630746" y="236747"/>
                    <a:pt x="630746" y="226657"/>
                  </a:cubicBezTo>
                  <a:cubicBezTo>
                    <a:pt x="630746" y="216567"/>
                    <a:pt x="622554" y="208392"/>
                    <a:pt x="612458" y="208392"/>
                  </a:cubicBezTo>
                  <a:close/>
                  <a:moveTo>
                    <a:pt x="612458" y="117070"/>
                  </a:moveTo>
                  <a:cubicBezTo>
                    <a:pt x="602362" y="117070"/>
                    <a:pt x="594170" y="125245"/>
                    <a:pt x="594170" y="135335"/>
                  </a:cubicBezTo>
                  <a:cubicBezTo>
                    <a:pt x="594170" y="145424"/>
                    <a:pt x="602362" y="153599"/>
                    <a:pt x="612458" y="153599"/>
                  </a:cubicBezTo>
                  <a:cubicBezTo>
                    <a:pt x="622554" y="153599"/>
                    <a:pt x="630746" y="145424"/>
                    <a:pt x="630746" y="135335"/>
                  </a:cubicBezTo>
                  <a:cubicBezTo>
                    <a:pt x="630746" y="125245"/>
                    <a:pt x="622554" y="117070"/>
                    <a:pt x="612458" y="117070"/>
                  </a:cubicBezTo>
                  <a:close/>
                  <a:moveTo>
                    <a:pt x="612458" y="573682"/>
                  </a:moveTo>
                  <a:cubicBezTo>
                    <a:pt x="602362" y="573682"/>
                    <a:pt x="594170" y="581856"/>
                    <a:pt x="594170" y="591946"/>
                  </a:cubicBezTo>
                  <a:cubicBezTo>
                    <a:pt x="594170" y="602036"/>
                    <a:pt x="602362" y="610211"/>
                    <a:pt x="612458" y="610211"/>
                  </a:cubicBezTo>
                  <a:cubicBezTo>
                    <a:pt x="622554" y="610211"/>
                    <a:pt x="630746" y="602036"/>
                    <a:pt x="630746" y="591946"/>
                  </a:cubicBezTo>
                  <a:cubicBezTo>
                    <a:pt x="630746" y="581856"/>
                    <a:pt x="622554" y="573682"/>
                    <a:pt x="612458" y="573682"/>
                  </a:cubicBezTo>
                  <a:close/>
                  <a:moveTo>
                    <a:pt x="521018" y="25748"/>
                  </a:moveTo>
                  <a:cubicBezTo>
                    <a:pt x="510922" y="25748"/>
                    <a:pt x="502730" y="33922"/>
                    <a:pt x="502730" y="44012"/>
                  </a:cubicBezTo>
                  <a:cubicBezTo>
                    <a:pt x="502730" y="54102"/>
                    <a:pt x="510922" y="62277"/>
                    <a:pt x="521018" y="62277"/>
                  </a:cubicBezTo>
                  <a:cubicBezTo>
                    <a:pt x="531114" y="62277"/>
                    <a:pt x="539306" y="54102"/>
                    <a:pt x="539306" y="44012"/>
                  </a:cubicBezTo>
                  <a:cubicBezTo>
                    <a:pt x="539179" y="33998"/>
                    <a:pt x="531051" y="25938"/>
                    <a:pt x="521018" y="25938"/>
                  </a:cubicBezTo>
                  <a:close/>
                  <a:moveTo>
                    <a:pt x="521018" y="117070"/>
                  </a:moveTo>
                  <a:cubicBezTo>
                    <a:pt x="510922" y="117070"/>
                    <a:pt x="502730" y="125245"/>
                    <a:pt x="502730" y="135335"/>
                  </a:cubicBezTo>
                  <a:cubicBezTo>
                    <a:pt x="502730" y="145424"/>
                    <a:pt x="510922" y="153599"/>
                    <a:pt x="521018" y="153599"/>
                  </a:cubicBezTo>
                  <a:cubicBezTo>
                    <a:pt x="531114" y="153599"/>
                    <a:pt x="539306" y="145424"/>
                    <a:pt x="539306" y="135335"/>
                  </a:cubicBezTo>
                  <a:cubicBezTo>
                    <a:pt x="539306" y="125245"/>
                    <a:pt x="531114" y="117070"/>
                    <a:pt x="521018" y="117070"/>
                  </a:cubicBezTo>
                  <a:close/>
                  <a:moveTo>
                    <a:pt x="521018" y="208392"/>
                  </a:moveTo>
                  <a:cubicBezTo>
                    <a:pt x="510922" y="208392"/>
                    <a:pt x="502730" y="216567"/>
                    <a:pt x="502730" y="226657"/>
                  </a:cubicBezTo>
                  <a:cubicBezTo>
                    <a:pt x="502730" y="236747"/>
                    <a:pt x="510922" y="244921"/>
                    <a:pt x="521018" y="244921"/>
                  </a:cubicBezTo>
                  <a:cubicBezTo>
                    <a:pt x="531114" y="244921"/>
                    <a:pt x="539306" y="236747"/>
                    <a:pt x="539306" y="226657"/>
                  </a:cubicBezTo>
                  <a:cubicBezTo>
                    <a:pt x="539306" y="216567"/>
                    <a:pt x="531114" y="208392"/>
                    <a:pt x="521018" y="208392"/>
                  </a:cubicBezTo>
                  <a:close/>
                  <a:moveTo>
                    <a:pt x="521018" y="299715"/>
                  </a:moveTo>
                  <a:cubicBezTo>
                    <a:pt x="510922" y="299715"/>
                    <a:pt x="502730" y="307890"/>
                    <a:pt x="502730" y="317979"/>
                  </a:cubicBezTo>
                  <a:cubicBezTo>
                    <a:pt x="502730" y="328069"/>
                    <a:pt x="510922" y="336244"/>
                    <a:pt x="521018" y="336244"/>
                  </a:cubicBezTo>
                  <a:cubicBezTo>
                    <a:pt x="531114" y="336244"/>
                    <a:pt x="539306" y="328069"/>
                    <a:pt x="539306" y="317979"/>
                  </a:cubicBezTo>
                  <a:cubicBezTo>
                    <a:pt x="539306" y="307890"/>
                    <a:pt x="531114" y="299715"/>
                    <a:pt x="521018" y="299715"/>
                  </a:cubicBezTo>
                  <a:close/>
                  <a:moveTo>
                    <a:pt x="566738" y="162731"/>
                  </a:moveTo>
                  <a:cubicBezTo>
                    <a:pt x="556641" y="162731"/>
                    <a:pt x="548450" y="170906"/>
                    <a:pt x="548450" y="180996"/>
                  </a:cubicBezTo>
                  <a:cubicBezTo>
                    <a:pt x="548450" y="191086"/>
                    <a:pt x="556641" y="199260"/>
                    <a:pt x="566738" y="199260"/>
                  </a:cubicBezTo>
                  <a:cubicBezTo>
                    <a:pt x="576835" y="199260"/>
                    <a:pt x="585026" y="191086"/>
                    <a:pt x="585026" y="180996"/>
                  </a:cubicBezTo>
                  <a:cubicBezTo>
                    <a:pt x="585026" y="170906"/>
                    <a:pt x="576835" y="162731"/>
                    <a:pt x="566738" y="162731"/>
                  </a:cubicBezTo>
                  <a:close/>
                  <a:moveTo>
                    <a:pt x="566738" y="528021"/>
                  </a:moveTo>
                  <a:cubicBezTo>
                    <a:pt x="556578" y="527983"/>
                    <a:pt x="548387" y="536164"/>
                    <a:pt x="548323" y="546285"/>
                  </a:cubicBezTo>
                  <a:cubicBezTo>
                    <a:pt x="548260" y="556407"/>
                    <a:pt x="556451" y="564638"/>
                    <a:pt x="566611" y="564676"/>
                  </a:cubicBezTo>
                  <a:cubicBezTo>
                    <a:pt x="576771" y="564714"/>
                    <a:pt x="584962" y="556533"/>
                    <a:pt x="585026" y="546412"/>
                  </a:cubicBezTo>
                  <a:cubicBezTo>
                    <a:pt x="585026" y="546367"/>
                    <a:pt x="585026" y="546330"/>
                    <a:pt x="585026" y="546285"/>
                  </a:cubicBezTo>
                  <a:cubicBezTo>
                    <a:pt x="585026" y="536195"/>
                    <a:pt x="576835" y="528021"/>
                    <a:pt x="566738" y="528021"/>
                  </a:cubicBezTo>
                  <a:close/>
                  <a:moveTo>
                    <a:pt x="566738" y="254054"/>
                  </a:moveTo>
                  <a:cubicBezTo>
                    <a:pt x="556641" y="254054"/>
                    <a:pt x="548450" y="262228"/>
                    <a:pt x="548450" y="272318"/>
                  </a:cubicBezTo>
                  <a:cubicBezTo>
                    <a:pt x="548450" y="282408"/>
                    <a:pt x="556641" y="290583"/>
                    <a:pt x="566738" y="290583"/>
                  </a:cubicBezTo>
                  <a:cubicBezTo>
                    <a:pt x="576835" y="290583"/>
                    <a:pt x="585026" y="282408"/>
                    <a:pt x="585026" y="272318"/>
                  </a:cubicBezTo>
                  <a:cubicBezTo>
                    <a:pt x="584899" y="262304"/>
                    <a:pt x="576771" y="254244"/>
                    <a:pt x="566738" y="254244"/>
                  </a:cubicBezTo>
                  <a:close/>
                  <a:moveTo>
                    <a:pt x="566738" y="345376"/>
                  </a:moveTo>
                  <a:cubicBezTo>
                    <a:pt x="556641" y="345376"/>
                    <a:pt x="548450" y="353551"/>
                    <a:pt x="548450" y="363640"/>
                  </a:cubicBezTo>
                  <a:cubicBezTo>
                    <a:pt x="548450" y="373730"/>
                    <a:pt x="556641" y="381905"/>
                    <a:pt x="566738" y="381905"/>
                  </a:cubicBezTo>
                  <a:cubicBezTo>
                    <a:pt x="576835" y="381905"/>
                    <a:pt x="585026" y="373730"/>
                    <a:pt x="585026" y="363640"/>
                  </a:cubicBezTo>
                  <a:cubicBezTo>
                    <a:pt x="585026" y="353551"/>
                    <a:pt x="576835" y="345376"/>
                    <a:pt x="566738" y="345376"/>
                  </a:cubicBezTo>
                  <a:close/>
                  <a:moveTo>
                    <a:pt x="566738" y="436698"/>
                  </a:moveTo>
                  <a:cubicBezTo>
                    <a:pt x="556641" y="436698"/>
                    <a:pt x="548450" y="444873"/>
                    <a:pt x="548450" y="454963"/>
                  </a:cubicBezTo>
                  <a:cubicBezTo>
                    <a:pt x="548450" y="465053"/>
                    <a:pt x="556641" y="473227"/>
                    <a:pt x="566738" y="473227"/>
                  </a:cubicBezTo>
                  <a:cubicBezTo>
                    <a:pt x="576835" y="473227"/>
                    <a:pt x="585026" y="465053"/>
                    <a:pt x="585026" y="454963"/>
                  </a:cubicBezTo>
                  <a:cubicBezTo>
                    <a:pt x="585026" y="444873"/>
                    <a:pt x="576835" y="436698"/>
                    <a:pt x="566738" y="436698"/>
                  </a:cubicBezTo>
                  <a:close/>
                  <a:moveTo>
                    <a:pt x="338138" y="299715"/>
                  </a:moveTo>
                  <a:cubicBezTo>
                    <a:pt x="328041" y="299715"/>
                    <a:pt x="319849" y="307890"/>
                    <a:pt x="319849" y="317979"/>
                  </a:cubicBezTo>
                  <a:cubicBezTo>
                    <a:pt x="319849" y="328069"/>
                    <a:pt x="328041" y="336244"/>
                    <a:pt x="338138" y="336244"/>
                  </a:cubicBezTo>
                  <a:cubicBezTo>
                    <a:pt x="348235" y="336244"/>
                    <a:pt x="356426" y="328069"/>
                    <a:pt x="356426" y="317979"/>
                  </a:cubicBezTo>
                  <a:cubicBezTo>
                    <a:pt x="356426" y="307890"/>
                    <a:pt x="348235" y="299715"/>
                    <a:pt x="338138" y="299715"/>
                  </a:cubicBezTo>
                  <a:close/>
                  <a:moveTo>
                    <a:pt x="292418" y="16616"/>
                  </a:moveTo>
                  <a:cubicBezTo>
                    <a:pt x="301879" y="16590"/>
                    <a:pt x="309753" y="9392"/>
                    <a:pt x="310579" y="0"/>
                  </a:cubicBezTo>
                  <a:lnTo>
                    <a:pt x="274193" y="0"/>
                  </a:lnTo>
                  <a:cubicBezTo>
                    <a:pt x="275019" y="9443"/>
                    <a:pt x="282956" y="16679"/>
                    <a:pt x="292418" y="16616"/>
                  </a:cubicBezTo>
                  <a:close/>
                  <a:moveTo>
                    <a:pt x="200978" y="16616"/>
                  </a:moveTo>
                  <a:cubicBezTo>
                    <a:pt x="210439" y="16590"/>
                    <a:pt x="218313" y="9392"/>
                    <a:pt x="219139" y="0"/>
                  </a:cubicBezTo>
                  <a:lnTo>
                    <a:pt x="182880" y="0"/>
                  </a:lnTo>
                  <a:cubicBezTo>
                    <a:pt x="183642" y="9392"/>
                    <a:pt x="191516" y="16616"/>
                    <a:pt x="200978" y="16616"/>
                  </a:cubicBezTo>
                  <a:close/>
                  <a:moveTo>
                    <a:pt x="109538" y="16616"/>
                  </a:moveTo>
                  <a:cubicBezTo>
                    <a:pt x="119000" y="16590"/>
                    <a:pt x="126874" y="9392"/>
                    <a:pt x="127699" y="0"/>
                  </a:cubicBezTo>
                  <a:lnTo>
                    <a:pt x="91440" y="0"/>
                  </a:lnTo>
                  <a:cubicBezTo>
                    <a:pt x="92266" y="9380"/>
                    <a:pt x="100140" y="16584"/>
                    <a:pt x="109538" y="16616"/>
                  </a:cubicBezTo>
                  <a:close/>
                  <a:moveTo>
                    <a:pt x="383858" y="16616"/>
                  </a:moveTo>
                  <a:cubicBezTo>
                    <a:pt x="393319" y="16590"/>
                    <a:pt x="401193" y="9392"/>
                    <a:pt x="402019" y="0"/>
                  </a:cubicBezTo>
                  <a:lnTo>
                    <a:pt x="365761" y="0"/>
                  </a:lnTo>
                  <a:cubicBezTo>
                    <a:pt x="366523" y="9392"/>
                    <a:pt x="374397" y="16616"/>
                    <a:pt x="383858" y="16616"/>
                  </a:cubicBezTo>
                  <a:close/>
                  <a:moveTo>
                    <a:pt x="63818" y="25748"/>
                  </a:moveTo>
                  <a:cubicBezTo>
                    <a:pt x="53722" y="25748"/>
                    <a:pt x="45530" y="33922"/>
                    <a:pt x="45530" y="44012"/>
                  </a:cubicBezTo>
                  <a:cubicBezTo>
                    <a:pt x="45530" y="54102"/>
                    <a:pt x="53722" y="62277"/>
                    <a:pt x="63818" y="62277"/>
                  </a:cubicBezTo>
                  <a:cubicBezTo>
                    <a:pt x="73914" y="62277"/>
                    <a:pt x="82106" y="54102"/>
                    <a:pt x="82106" y="44012"/>
                  </a:cubicBezTo>
                  <a:cubicBezTo>
                    <a:pt x="81979" y="33998"/>
                    <a:pt x="73851" y="25938"/>
                    <a:pt x="63818" y="25938"/>
                  </a:cubicBezTo>
                  <a:close/>
                  <a:moveTo>
                    <a:pt x="63818" y="117070"/>
                  </a:moveTo>
                  <a:cubicBezTo>
                    <a:pt x="57341" y="117121"/>
                    <a:pt x="51436" y="120539"/>
                    <a:pt x="48133" y="126076"/>
                  </a:cubicBezTo>
                  <a:lnTo>
                    <a:pt x="65913" y="153409"/>
                  </a:lnTo>
                  <a:cubicBezTo>
                    <a:pt x="75947" y="152699"/>
                    <a:pt x="83503" y="143991"/>
                    <a:pt x="82804" y="133965"/>
                  </a:cubicBezTo>
                  <a:cubicBezTo>
                    <a:pt x="82106" y="124129"/>
                    <a:pt x="73661" y="116633"/>
                    <a:pt x="63818" y="117070"/>
                  </a:cubicBezTo>
                  <a:close/>
                  <a:moveTo>
                    <a:pt x="475298" y="16616"/>
                  </a:moveTo>
                  <a:cubicBezTo>
                    <a:pt x="484760" y="16590"/>
                    <a:pt x="492634" y="9392"/>
                    <a:pt x="493459" y="0"/>
                  </a:cubicBezTo>
                  <a:lnTo>
                    <a:pt x="457200" y="0"/>
                  </a:lnTo>
                  <a:cubicBezTo>
                    <a:pt x="457962" y="9392"/>
                    <a:pt x="465837" y="16616"/>
                    <a:pt x="475298" y="16616"/>
                  </a:cubicBezTo>
                  <a:close/>
                  <a:moveTo>
                    <a:pt x="18098" y="71409"/>
                  </a:moveTo>
                  <a:cubicBezTo>
                    <a:pt x="16511" y="71447"/>
                    <a:pt x="14923" y="71682"/>
                    <a:pt x="13399" y="72107"/>
                  </a:cubicBezTo>
                  <a:cubicBezTo>
                    <a:pt x="19749" y="81746"/>
                    <a:pt x="26099" y="91513"/>
                    <a:pt x="32449" y="101279"/>
                  </a:cubicBezTo>
                  <a:cubicBezTo>
                    <a:pt x="35179" y="98038"/>
                    <a:pt x="36703" y="93922"/>
                    <a:pt x="36703" y="89673"/>
                  </a:cubicBezTo>
                  <a:cubicBezTo>
                    <a:pt x="36703" y="79584"/>
                    <a:pt x="28512" y="71409"/>
                    <a:pt x="18415" y="71409"/>
                  </a:cubicBezTo>
                  <a:cubicBezTo>
                    <a:pt x="18288" y="71409"/>
                    <a:pt x="18224" y="71409"/>
                    <a:pt x="18098" y="71409"/>
                  </a:cubicBezTo>
                  <a:close/>
                  <a:moveTo>
                    <a:pt x="36259" y="0"/>
                  </a:moveTo>
                  <a:lnTo>
                    <a:pt x="0" y="0"/>
                  </a:lnTo>
                  <a:cubicBezTo>
                    <a:pt x="1016" y="10001"/>
                    <a:pt x="9970" y="17275"/>
                    <a:pt x="20003" y="16248"/>
                  </a:cubicBezTo>
                  <a:cubicBezTo>
                    <a:pt x="28575" y="15366"/>
                    <a:pt x="35370" y="8580"/>
                    <a:pt x="36259" y="0"/>
                  </a:cubicBezTo>
                  <a:close/>
                  <a:moveTo>
                    <a:pt x="1115378" y="16616"/>
                  </a:moveTo>
                  <a:cubicBezTo>
                    <a:pt x="1124839" y="16616"/>
                    <a:pt x="1132713" y="9392"/>
                    <a:pt x="1133475" y="0"/>
                  </a:cubicBezTo>
                  <a:lnTo>
                    <a:pt x="1097280" y="0"/>
                  </a:lnTo>
                  <a:cubicBezTo>
                    <a:pt x="1098042" y="9392"/>
                    <a:pt x="1105916" y="16616"/>
                    <a:pt x="1115378" y="16616"/>
                  </a:cubicBezTo>
                  <a:close/>
                  <a:moveTo>
                    <a:pt x="1023938" y="16616"/>
                  </a:moveTo>
                  <a:cubicBezTo>
                    <a:pt x="1033400" y="16616"/>
                    <a:pt x="1041274" y="9392"/>
                    <a:pt x="1042036" y="0"/>
                  </a:cubicBezTo>
                  <a:lnTo>
                    <a:pt x="1005840" y="0"/>
                  </a:lnTo>
                  <a:cubicBezTo>
                    <a:pt x="1006602" y="9392"/>
                    <a:pt x="1014476" y="16616"/>
                    <a:pt x="1023938" y="16616"/>
                  </a:cubicBezTo>
                  <a:close/>
                  <a:moveTo>
                    <a:pt x="932498" y="16616"/>
                  </a:moveTo>
                  <a:cubicBezTo>
                    <a:pt x="941960" y="16616"/>
                    <a:pt x="949834" y="9392"/>
                    <a:pt x="950595" y="0"/>
                  </a:cubicBezTo>
                  <a:lnTo>
                    <a:pt x="914400" y="0"/>
                  </a:lnTo>
                  <a:cubicBezTo>
                    <a:pt x="915162" y="9392"/>
                    <a:pt x="923037" y="16616"/>
                    <a:pt x="932498" y="16616"/>
                  </a:cubicBezTo>
                  <a:close/>
                  <a:moveTo>
                    <a:pt x="109538" y="162478"/>
                  </a:moveTo>
                  <a:cubicBezTo>
                    <a:pt x="99441" y="162478"/>
                    <a:pt x="91249" y="170652"/>
                    <a:pt x="91249" y="180742"/>
                  </a:cubicBezTo>
                  <a:cubicBezTo>
                    <a:pt x="91249" y="190832"/>
                    <a:pt x="99441" y="199007"/>
                    <a:pt x="109538" y="199007"/>
                  </a:cubicBezTo>
                  <a:cubicBezTo>
                    <a:pt x="119635" y="199007"/>
                    <a:pt x="127826" y="190832"/>
                    <a:pt x="127826" y="180742"/>
                  </a:cubicBezTo>
                  <a:cubicBezTo>
                    <a:pt x="127699" y="170754"/>
                    <a:pt x="119571" y="162731"/>
                    <a:pt x="109538" y="162731"/>
                  </a:cubicBezTo>
                  <a:close/>
                  <a:moveTo>
                    <a:pt x="566738" y="16616"/>
                  </a:moveTo>
                  <a:cubicBezTo>
                    <a:pt x="576200" y="16590"/>
                    <a:pt x="584074" y="9392"/>
                    <a:pt x="584899" y="0"/>
                  </a:cubicBezTo>
                  <a:lnTo>
                    <a:pt x="548640" y="0"/>
                  </a:lnTo>
                  <a:cubicBezTo>
                    <a:pt x="549402" y="9392"/>
                    <a:pt x="557276" y="16616"/>
                    <a:pt x="566738" y="16616"/>
                  </a:cubicBezTo>
                  <a:close/>
                  <a:moveTo>
                    <a:pt x="1206818" y="16616"/>
                  </a:moveTo>
                  <a:cubicBezTo>
                    <a:pt x="1216279" y="16616"/>
                    <a:pt x="1224153" y="9392"/>
                    <a:pt x="1224915" y="0"/>
                  </a:cubicBezTo>
                  <a:lnTo>
                    <a:pt x="1188593" y="0"/>
                  </a:lnTo>
                  <a:cubicBezTo>
                    <a:pt x="1189419" y="9443"/>
                    <a:pt x="1197356" y="16679"/>
                    <a:pt x="1206818" y="16616"/>
                  </a:cubicBezTo>
                  <a:close/>
                  <a:moveTo>
                    <a:pt x="841058" y="16616"/>
                  </a:moveTo>
                  <a:cubicBezTo>
                    <a:pt x="850519" y="16616"/>
                    <a:pt x="858393" y="9392"/>
                    <a:pt x="859155" y="0"/>
                  </a:cubicBezTo>
                  <a:lnTo>
                    <a:pt x="822961" y="0"/>
                  </a:lnTo>
                  <a:cubicBezTo>
                    <a:pt x="823723" y="9392"/>
                    <a:pt x="831597" y="16616"/>
                    <a:pt x="841058" y="16616"/>
                  </a:cubicBezTo>
                  <a:close/>
                  <a:moveTo>
                    <a:pt x="658178" y="16616"/>
                  </a:moveTo>
                  <a:cubicBezTo>
                    <a:pt x="667639" y="16590"/>
                    <a:pt x="675513" y="9392"/>
                    <a:pt x="676339" y="0"/>
                  </a:cubicBezTo>
                  <a:lnTo>
                    <a:pt x="640080" y="0"/>
                  </a:lnTo>
                  <a:cubicBezTo>
                    <a:pt x="640842" y="9392"/>
                    <a:pt x="648716" y="16616"/>
                    <a:pt x="658178" y="16616"/>
                  </a:cubicBezTo>
                  <a:close/>
                  <a:moveTo>
                    <a:pt x="749618" y="16616"/>
                  </a:moveTo>
                  <a:cubicBezTo>
                    <a:pt x="759079" y="16616"/>
                    <a:pt x="766953" y="9392"/>
                    <a:pt x="767715" y="0"/>
                  </a:cubicBezTo>
                  <a:lnTo>
                    <a:pt x="731393" y="0"/>
                  </a:lnTo>
                  <a:cubicBezTo>
                    <a:pt x="732219" y="9443"/>
                    <a:pt x="740156" y="16679"/>
                    <a:pt x="749618" y="16616"/>
                  </a:cubicBezTo>
                  <a:close/>
                  <a:moveTo>
                    <a:pt x="200978" y="71409"/>
                  </a:moveTo>
                  <a:cubicBezTo>
                    <a:pt x="190881" y="71409"/>
                    <a:pt x="182690" y="79584"/>
                    <a:pt x="182690" y="89673"/>
                  </a:cubicBezTo>
                  <a:cubicBezTo>
                    <a:pt x="182690" y="99763"/>
                    <a:pt x="190881" y="107938"/>
                    <a:pt x="200978" y="107938"/>
                  </a:cubicBezTo>
                  <a:cubicBezTo>
                    <a:pt x="211075" y="107938"/>
                    <a:pt x="219266" y="99763"/>
                    <a:pt x="219266" y="89673"/>
                  </a:cubicBezTo>
                  <a:cubicBezTo>
                    <a:pt x="219266" y="79584"/>
                    <a:pt x="211075" y="71409"/>
                    <a:pt x="200978" y="71409"/>
                  </a:cubicBezTo>
                  <a:close/>
                  <a:moveTo>
                    <a:pt x="292418" y="162731"/>
                  </a:moveTo>
                  <a:cubicBezTo>
                    <a:pt x="282322" y="162731"/>
                    <a:pt x="274130" y="170906"/>
                    <a:pt x="274130" y="180996"/>
                  </a:cubicBezTo>
                  <a:cubicBezTo>
                    <a:pt x="274130" y="191086"/>
                    <a:pt x="282322" y="199260"/>
                    <a:pt x="292418" y="199260"/>
                  </a:cubicBezTo>
                  <a:cubicBezTo>
                    <a:pt x="302514" y="199260"/>
                    <a:pt x="310706" y="191086"/>
                    <a:pt x="310706" y="180996"/>
                  </a:cubicBezTo>
                  <a:cubicBezTo>
                    <a:pt x="310706" y="170906"/>
                    <a:pt x="302514" y="162731"/>
                    <a:pt x="292418" y="162731"/>
                  </a:cubicBezTo>
                  <a:close/>
                  <a:moveTo>
                    <a:pt x="292418" y="71409"/>
                  </a:moveTo>
                  <a:cubicBezTo>
                    <a:pt x="282322" y="71409"/>
                    <a:pt x="274130" y="79584"/>
                    <a:pt x="274130" y="89673"/>
                  </a:cubicBezTo>
                  <a:cubicBezTo>
                    <a:pt x="274130" y="99763"/>
                    <a:pt x="282322" y="107938"/>
                    <a:pt x="292418" y="107938"/>
                  </a:cubicBezTo>
                  <a:cubicBezTo>
                    <a:pt x="302514" y="107938"/>
                    <a:pt x="310706" y="99763"/>
                    <a:pt x="310706" y="89673"/>
                  </a:cubicBezTo>
                  <a:cubicBezTo>
                    <a:pt x="310706" y="79584"/>
                    <a:pt x="302514" y="71409"/>
                    <a:pt x="292418" y="71409"/>
                  </a:cubicBezTo>
                  <a:close/>
                  <a:moveTo>
                    <a:pt x="292418" y="254054"/>
                  </a:moveTo>
                  <a:cubicBezTo>
                    <a:pt x="282322" y="254054"/>
                    <a:pt x="274130" y="262228"/>
                    <a:pt x="274130" y="272318"/>
                  </a:cubicBezTo>
                  <a:cubicBezTo>
                    <a:pt x="274130" y="282408"/>
                    <a:pt x="282322" y="290583"/>
                    <a:pt x="292418" y="290583"/>
                  </a:cubicBezTo>
                  <a:cubicBezTo>
                    <a:pt x="302514" y="290583"/>
                    <a:pt x="310706" y="282408"/>
                    <a:pt x="310706" y="272318"/>
                  </a:cubicBezTo>
                  <a:cubicBezTo>
                    <a:pt x="310579" y="262304"/>
                    <a:pt x="302451" y="254244"/>
                    <a:pt x="292418" y="254244"/>
                  </a:cubicBezTo>
                  <a:close/>
                  <a:moveTo>
                    <a:pt x="292418" y="345376"/>
                  </a:moveTo>
                  <a:cubicBezTo>
                    <a:pt x="282322" y="345376"/>
                    <a:pt x="274130" y="353551"/>
                    <a:pt x="274130" y="363640"/>
                  </a:cubicBezTo>
                  <a:cubicBezTo>
                    <a:pt x="274130" y="373730"/>
                    <a:pt x="282322" y="381905"/>
                    <a:pt x="292418" y="381905"/>
                  </a:cubicBezTo>
                  <a:cubicBezTo>
                    <a:pt x="302514" y="381905"/>
                    <a:pt x="310706" y="373730"/>
                    <a:pt x="310706" y="363640"/>
                  </a:cubicBezTo>
                  <a:cubicBezTo>
                    <a:pt x="310706" y="353551"/>
                    <a:pt x="302514" y="345376"/>
                    <a:pt x="292418" y="345376"/>
                  </a:cubicBezTo>
                  <a:close/>
                  <a:moveTo>
                    <a:pt x="338138" y="208392"/>
                  </a:moveTo>
                  <a:cubicBezTo>
                    <a:pt x="328041" y="208392"/>
                    <a:pt x="319849" y="216567"/>
                    <a:pt x="319849" y="226657"/>
                  </a:cubicBezTo>
                  <a:cubicBezTo>
                    <a:pt x="319849" y="236747"/>
                    <a:pt x="328041" y="244921"/>
                    <a:pt x="338138" y="244921"/>
                  </a:cubicBezTo>
                  <a:cubicBezTo>
                    <a:pt x="348235" y="244921"/>
                    <a:pt x="356426" y="236747"/>
                    <a:pt x="356426" y="226657"/>
                  </a:cubicBezTo>
                  <a:cubicBezTo>
                    <a:pt x="356426" y="216567"/>
                    <a:pt x="348235" y="208392"/>
                    <a:pt x="338138" y="208392"/>
                  </a:cubicBezTo>
                  <a:close/>
                  <a:moveTo>
                    <a:pt x="109538" y="71409"/>
                  </a:moveTo>
                  <a:cubicBezTo>
                    <a:pt x="99441" y="71409"/>
                    <a:pt x="91249" y="79584"/>
                    <a:pt x="91249" y="89673"/>
                  </a:cubicBezTo>
                  <a:cubicBezTo>
                    <a:pt x="91249" y="99763"/>
                    <a:pt x="99441" y="107938"/>
                    <a:pt x="109538" y="107938"/>
                  </a:cubicBezTo>
                  <a:cubicBezTo>
                    <a:pt x="119635" y="107938"/>
                    <a:pt x="127826" y="99763"/>
                    <a:pt x="127826" y="89673"/>
                  </a:cubicBezTo>
                  <a:cubicBezTo>
                    <a:pt x="127826" y="79584"/>
                    <a:pt x="119635" y="71409"/>
                    <a:pt x="109538" y="71409"/>
                  </a:cubicBezTo>
                  <a:close/>
                  <a:moveTo>
                    <a:pt x="246698" y="25748"/>
                  </a:moveTo>
                  <a:cubicBezTo>
                    <a:pt x="236601" y="25748"/>
                    <a:pt x="228410" y="33922"/>
                    <a:pt x="228410" y="44012"/>
                  </a:cubicBezTo>
                  <a:cubicBezTo>
                    <a:pt x="228410" y="54102"/>
                    <a:pt x="236601" y="62277"/>
                    <a:pt x="246698" y="62277"/>
                  </a:cubicBezTo>
                  <a:cubicBezTo>
                    <a:pt x="256794" y="62277"/>
                    <a:pt x="264986" y="54102"/>
                    <a:pt x="264986" y="44012"/>
                  </a:cubicBezTo>
                  <a:cubicBezTo>
                    <a:pt x="264859" y="33998"/>
                    <a:pt x="256731" y="25938"/>
                    <a:pt x="246698" y="25938"/>
                  </a:cubicBezTo>
                  <a:close/>
                  <a:moveTo>
                    <a:pt x="338138" y="117070"/>
                  </a:moveTo>
                  <a:cubicBezTo>
                    <a:pt x="328041" y="117070"/>
                    <a:pt x="319849" y="125245"/>
                    <a:pt x="319849" y="135335"/>
                  </a:cubicBezTo>
                  <a:cubicBezTo>
                    <a:pt x="319849" y="145424"/>
                    <a:pt x="328041" y="153599"/>
                    <a:pt x="338138" y="153599"/>
                  </a:cubicBezTo>
                  <a:cubicBezTo>
                    <a:pt x="348235" y="153599"/>
                    <a:pt x="356426" y="145424"/>
                    <a:pt x="356426" y="135335"/>
                  </a:cubicBezTo>
                  <a:cubicBezTo>
                    <a:pt x="356426" y="125245"/>
                    <a:pt x="348235" y="117070"/>
                    <a:pt x="338138" y="117070"/>
                  </a:cubicBezTo>
                  <a:close/>
                  <a:moveTo>
                    <a:pt x="658178" y="528021"/>
                  </a:moveTo>
                  <a:cubicBezTo>
                    <a:pt x="648018" y="527983"/>
                    <a:pt x="639826" y="536164"/>
                    <a:pt x="639763" y="546285"/>
                  </a:cubicBezTo>
                  <a:cubicBezTo>
                    <a:pt x="639700" y="556407"/>
                    <a:pt x="647891" y="564638"/>
                    <a:pt x="658051" y="564676"/>
                  </a:cubicBezTo>
                  <a:cubicBezTo>
                    <a:pt x="668211" y="564714"/>
                    <a:pt x="676402" y="556533"/>
                    <a:pt x="676466" y="546412"/>
                  </a:cubicBezTo>
                  <a:cubicBezTo>
                    <a:pt x="676466" y="546367"/>
                    <a:pt x="676466" y="546330"/>
                    <a:pt x="676466" y="546285"/>
                  </a:cubicBezTo>
                  <a:cubicBezTo>
                    <a:pt x="676466" y="536195"/>
                    <a:pt x="668275" y="528021"/>
                    <a:pt x="658178" y="528021"/>
                  </a:cubicBezTo>
                  <a:close/>
                  <a:moveTo>
                    <a:pt x="338138" y="391037"/>
                  </a:moveTo>
                  <a:cubicBezTo>
                    <a:pt x="328041" y="391037"/>
                    <a:pt x="319849" y="399212"/>
                    <a:pt x="319849" y="409302"/>
                  </a:cubicBezTo>
                  <a:cubicBezTo>
                    <a:pt x="319849" y="419391"/>
                    <a:pt x="328041" y="427566"/>
                    <a:pt x="338138" y="427566"/>
                  </a:cubicBezTo>
                  <a:cubicBezTo>
                    <a:pt x="348235" y="427566"/>
                    <a:pt x="356426" y="419391"/>
                    <a:pt x="356426" y="409302"/>
                  </a:cubicBezTo>
                  <a:cubicBezTo>
                    <a:pt x="356426" y="399212"/>
                    <a:pt x="348235" y="391037"/>
                    <a:pt x="338138" y="391037"/>
                  </a:cubicBezTo>
                  <a:close/>
                  <a:moveTo>
                    <a:pt x="155258" y="25748"/>
                  </a:moveTo>
                  <a:cubicBezTo>
                    <a:pt x="145162" y="25748"/>
                    <a:pt x="136970" y="33922"/>
                    <a:pt x="136970" y="44012"/>
                  </a:cubicBezTo>
                  <a:cubicBezTo>
                    <a:pt x="136970" y="54102"/>
                    <a:pt x="145162" y="62277"/>
                    <a:pt x="155258" y="62277"/>
                  </a:cubicBezTo>
                  <a:cubicBezTo>
                    <a:pt x="165354" y="62277"/>
                    <a:pt x="173546" y="54102"/>
                    <a:pt x="173546" y="44012"/>
                  </a:cubicBezTo>
                  <a:cubicBezTo>
                    <a:pt x="173419" y="33998"/>
                    <a:pt x="165291" y="25938"/>
                    <a:pt x="155258" y="25938"/>
                  </a:cubicBezTo>
                  <a:close/>
                  <a:moveTo>
                    <a:pt x="155258" y="117070"/>
                  </a:moveTo>
                  <a:cubicBezTo>
                    <a:pt x="145162" y="117070"/>
                    <a:pt x="136970" y="125245"/>
                    <a:pt x="136970" y="135335"/>
                  </a:cubicBezTo>
                  <a:cubicBezTo>
                    <a:pt x="136970" y="145424"/>
                    <a:pt x="145162" y="153599"/>
                    <a:pt x="155258" y="153599"/>
                  </a:cubicBezTo>
                  <a:cubicBezTo>
                    <a:pt x="165354" y="153599"/>
                    <a:pt x="173546" y="145424"/>
                    <a:pt x="173546" y="135335"/>
                  </a:cubicBezTo>
                  <a:cubicBezTo>
                    <a:pt x="173546" y="125245"/>
                    <a:pt x="165354" y="117070"/>
                    <a:pt x="155258" y="117070"/>
                  </a:cubicBezTo>
                  <a:close/>
                  <a:moveTo>
                    <a:pt x="200978" y="254054"/>
                  </a:moveTo>
                  <a:cubicBezTo>
                    <a:pt x="190881" y="254054"/>
                    <a:pt x="182690" y="262228"/>
                    <a:pt x="182690" y="272318"/>
                  </a:cubicBezTo>
                  <a:cubicBezTo>
                    <a:pt x="182690" y="282408"/>
                    <a:pt x="190881" y="290583"/>
                    <a:pt x="200978" y="290583"/>
                  </a:cubicBezTo>
                  <a:cubicBezTo>
                    <a:pt x="211075" y="290583"/>
                    <a:pt x="219266" y="282408"/>
                    <a:pt x="219266" y="272318"/>
                  </a:cubicBezTo>
                  <a:cubicBezTo>
                    <a:pt x="219139" y="262304"/>
                    <a:pt x="211011" y="254244"/>
                    <a:pt x="200978" y="254244"/>
                  </a:cubicBezTo>
                  <a:close/>
                  <a:moveTo>
                    <a:pt x="155258" y="208392"/>
                  </a:moveTo>
                  <a:cubicBezTo>
                    <a:pt x="145162" y="208392"/>
                    <a:pt x="136970" y="216567"/>
                    <a:pt x="136970" y="226657"/>
                  </a:cubicBezTo>
                  <a:cubicBezTo>
                    <a:pt x="136970" y="236747"/>
                    <a:pt x="145162" y="244921"/>
                    <a:pt x="155258" y="244921"/>
                  </a:cubicBezTo>
                  <a:cubicBezTo>
                    <a:pt x="165354" y="244921"/>
                    <a:pt x="173546" y="236747"/>
                    <a:pt x="173546" y="226657"/>
                  </a:cubicBezTo>
                  <a:cubicBezTo>
                    <a:pt x="173546" y="216567"/>
                    <a:pt x="165354" y="208392"/>
                    <a:pt x="155258" y="208392"/>
                  </a:cubicBezTo>
                  <a:close/>
                  <a:moveTo>
                    <a:pt x="200978" y="162731"/>
                  </a:moveTo>
                  <a:cubicBezTo>
                    <a:pt x="190881" y="162731"/>
                    <a:pt x="182690" y="170906"/>
                    <a:pt x="182690" y="180996"/>
                  </a:cubicBezTo>
                  <a:cubicBezTo>
                    <a:pt x="182690" y="191086"/>
                    <a:pt x="190881" y="199260"/>
                    <a:pt x="200978" y="199260"/>
                  </a:cubicBezTo>
                  <a:cubicBezTo>
                    <a:pt x="211075" y="199260"/>
                    <a:pt x="219266" y="191086"/>
                    <a:pt x="219266" y="180996"/>
                  </a:cubicBezTo>
                  <a:cubicBezTo>
                    <a:pt x="219266" y="170906"/>
                    <a:pt x="211075" y="162731"/>
                    <a:pt x="200978" y="162731"/>
                  </a:cubicBezTo>
                  <a:close/>
                  <a:moveTo>
                    <a:pt x="246698" y="208392"/>
                  </a:moveTo>
                  <a:cubicBezTo>
                    <a:pt x="236601" y="208392"/>
                    <a:pt x="228410" y="216567"/>
                    <a:pt x="228410" y="226657"/>
                  </a:cubicBezTo>
                  <a:cubicBezTo>
                    <a:pt x="228410" y="236747"/>
                    <a:pt x="236601" y="244921"/>
                    <a:pt x="246698" y="244921"/>
                  </a:cubicBezTo>
                  <a:cubicBezTo>
                    <a:pt x="256794" y="244921"/>
                    <a:pt x="264986" y="236747"/>
                    <a:pt x="264986" y="226657"/>
                  </a:cubicBezTo>
                  <a:cubicBezTo>
                    <a:pt x="264986" y="216567"/>
                    <a:pt x="256794" y="208392"/>
                    <a:pt x="246698" y="208392"/>
                  </a:cubicBezTo>
                  <a:close/>
                  <a:moveTo>
                    <a:pt x="246698" y="299715"/>
                  </a:moveTo>
                  <a:cubicBezTo>
                    <a:pt x="236601" y="299715"/>
                    <a:pt x="228410" y="307890"/>
                    <a:pt x="228410" y="317979"/>
                  </a:cubicBezTo>
                  <a:cubicBezTo>
                    <a:pt x="228410" y="328069"/>
                    <a:pt x="236601" y="336244"/>
                    <a:pt x="246698" y="336244"/>
                  </a:cubicBezTo>
                  <a:cubicBezTo>
                    <a:pt x="256794" y="336244"/>
                    <a:pt x="264986" y="328069"/>
                    <a:pt x="264986" y="317979"/>
                  </a:cubicBezTo>
                  <a:cubicBezTo>
                    <a:pt x="264986" y="307890"/>
                    <a:pt x="256794" y="299715"/>
                    <a:pt x="246698" y="299715"/>
                  </a:cubicBezTo>
                  <a:close/>
                  <a:moveTo>
                    <a:pt x="338138" y="25748"/>
                  </a:moveTo>
                  <a:cubicBezTo>
                    <a:pt x="328041" y="25748"/>
                    <a:pt x="319849" y="33922"/>
                    <a:pt x="319849" y="44012"/>
                  </a:cubicBezTo>
                  <a:cubicBezTo>
                    <a:pt x="319849" y="54102"/>
                    <a:pt x="328041" y="62277"/>
                    <a:pt x="338138" y="62277"/>
                  </a:cubicBezTo>
                  <a:cubicBezTo>
                    <a:pt x="348235" y="62277"/>
                    <a:pt x="356426" y="54102"/>
                    <a:pt x="356426" y="44012"/>
                  </a:cubicBezTo>
                  <a:cubicBezTo>
                    <a:pt x="356299" y="33998"/>
                    <a:pt x="348171" y="25938"/>
                    <a:pt x="338138" y="25938"/>
                  </a:cubicBezTo>
                  <a:close/>
                  <a:moveTo>
                    <a:pt x="246698" y="117070"/>
                  </a:moveTo>
                  <a:cubicBezTo>
                    <a:pt x="236601" y="117070"/>
                    <a:pt x="228410" y="125245"/>
                    <a:pt x="228410" y="135335"/>
                  </a:cubicBezTo>
                  <a:cubicBezTo>
                    <a:pt x="228410" y="145424"/>
                    <a:pt x="236601" y="153599"/>
                    <a:pt x="246698" y="153599"/>
                  </a:cubicBezTo>
                  <a:cubicBezTo>
                    <a:pt x="256794" y="153599"/>
                    <a:pt x="264986" y="145424"/>
                    <a:pt x="264986" y="135335"/>
                  </a:cubicBezTo>
                  <a:cubicBezTo>
                    <a:pt x="264986" y="125245"/>
                    <a:pt x="256794" y="117070"/>
                    <a:pt x="246698" y="117070"/>
                  </a:cubicBezTo>
                  <a:close/>
                  <a:moveTo>
                    <a:pt x="1023938" y="345376"/>
                  </a:moveTo>
                  <a:cubicBezTo>
                    <a:pt x="1013841" y="345376"/>
                    <a:pt x="1005650" y="353551"/>
                    <a:pt x="1005650" y="363640"/>
                  </a:cubicBezTo>
                  <a:cubicBezTo>
                    <a:pt x="1005650" y="373730"/>
                    <a:pt x="1013841" y="381905"/>
                    <a:pt x="1023938" y="381905"/>
                  </a:cubicBezTo>
                  <a:cubicBezTo>
                    <a:pt x="1034035" y="381905"/>
                    <a:pt x="1042226" y="373730"/>
                    <a:pt x="1042226" y="363640"/>
                  </a:cubicBezTo>
                  <a:cubicBezTo>
                    <a:pt x="1042226" y="353551"/>
                    <a:pt x="1034035" y="345376"/>
                    <a:pt x="1023938" y="345376"/>
                  </a:cubicBezTo>
                  <a:close/>
                  <a:moveTo>
                    <a:pt x="978218" y="25748"/>
                  </a:moveTo>
                  <a:cubicBezTo>
                    <a:pt x="968122" y="25748"/>
                    <a:pt x="959930" y="33922"/>
                    <a:pt x="959930" y="44012"/>
                  </a:cubicBezTo>
                  <a:cubicBezTo>
                    <a:pt x="959930" y="54102"/>
                    <a:pt x="968122" y="62277"/>
                    <a:pt x="978218" y="62277"/>
                  </a:cubicBezTo>
                  <a:cubicBezTo>
                    <a:pt x="988314" y="62277"/>
                    <a:pt x="996506" y="54102"/>
                    <a:pt x="996506" y="44012"/>
                  </a:cubicBezTo>
                  <a:cubicBezTo>
                    <a:pt x="996379" y="33998"/>
                    <a:pt x="988251" y="25938"/>
                    <a:pt x="978218" y="25938"/>
                  </a:cubicBezTo>
                  <a:close/>
                  <a:moveTo>
                    <a:pt x="1023938" y="436698"/>
                  </a:moveTo>
                  <a:cubicBezTo>
                    <a:pt x="1013841" y="436698"/>
                    <a:pt x="1005650" y="444873"/>
                    <a:pt x="1005650" y="454963"/>
                  </a:cubicBezTo>
                  <a:cubicBezTo>
                    <a:pt x="1005650" y="465053"/>
                    <a:pt x="1013841" y="473227"/>
                    <a:pt x="1023938" y="473227"/>
                  </a:cubicBezTo>
                  <a:cubicBezTo>
                    <a:pt x="1034035" y="473227"/>
                    <a:pt x="1042226" y="465053"/>
                    <a:pt x="1042226" y="454963"/>
                  </a:cubicBezTo>
                  <a:cubicBezTo>
                    <a:pt x="1042226" y="444873"/>
                    <a:pt x="1034035" y="436698"/>
                    <a:pt x="1023938" y="436698"/>
                  </a:cubicBezTo>
                  <a:close/>
                  <a:moveTo>
                    <a:pt x="978218" y="117070"/>
                  </a:moveTo>
                  <a:cubicBezTo>
                    <a:pt x="968122" y="117070"/>
                    <a:pt x="959930" y="125245"/>
                    <a:pt x="959930" y="135335"/>
                  </a:cubicBezTo>
                  <a:cubicBezTo>
                    <a:pt x="959930" y="145424"/>
                    <a:pt x="968122" y="153599"/>
                    <a:pt x="978218" y="153599"/>
                  </a:cubicBezTo>
                  <a:cubicBezTo>
                    <a:pt x="988314" y="153599"/>
                    <a:pt x="996506" y="145424"/>
                    <a:pt x="996506" y="135335"/>
                  </a:cubicBezTo>
                  <a:cubicBezTo>
                    <a:pt x="996506" y="125245"/>
                    <a:pt x="988314" y="117070"/>
                    <a:pt x="978218" y="117070"/>
                  </a:cubicBezTo>
                  <a:close/>
                  <a:moveTo>
                    <a:pt x="1069658" y="391037"/>
                  </a:moveTo>
                  <a:cubicBezTo>
                    <a:pt x="1059562" y="391037"/>
                    <a:pt x="1051370" y="399212"/>
                    <a:pt x="1051370" y="409302"/>
                  </a:cubicBezTo>
                  <a:cubicBezTo>
                    <a:pt x="1051370" y="419391"/>
                    <a:pt x="1059562" y="427566"/>
                    <a:pt x="1069658" y="427566"/>
                  </a:cubicBezTo>
                  <a:cubicBezTo>
                    <a:pt x="1079754" y="427566"/>
                    <a:pt x="1087946" y="419391"/>
                    <a:pt x="1087946" y="409302"/>
                  </a:cubicBezTo>
                  <a:cubicBezTo>
                    <a:pt x="1087946" y="399212"/>
                    <a:pt x="1079754" y="391037"/>
                    <a:pt x="1069658" y="391037"/>
                  </a:cubicBezTo>
                  <a:close/>
                  <a:moveTo>
                    <a:pt x="1023938" y="254054"/>
                  </a:moveTo>
                  <a:cubicBezTo>
                    <a:pt x="1013841" y="254054"/>
                    <a:pt x="1005650" y="262228"/>
                    <a:pt x="1005650" y="272318"/>
                  </a:cubicBezTo>
                  <a:cubicBezTo>
                    <a:pt x="1005650" y="282408"/>
                    <a:pt x="1013841" y="290583"/>
                    <a:pt x="1023938" y="290583"/>
                  </a:cubicBezTo>
                  <a:cubicBezTo>
                    <a:pt x="1034035" y="290583"/>
                    <a:pt x="1042226" y="282408"/>
                    <a:pt x="1042226" y="272318"/>
                  </a:cubicBezTo>
                  <a:cubicBezTo>
                    <a:pt x="1042099" y="262304"/>
                    <a:pt x="1033971" y="254244"/>
                    <a:pt x="1023938" y="254244"/>
                  </a:cubicBezTo>
                  <a:close/>
                  <a:moveTo>
                    <a:pt x="1023938" y="71409"/>
                  </a:moveTo>
                  <a:cubicBezTo>
                    <a:pt x="1013841" y="71409"/>
                    <a:pt x="1005650" y="79584"/>
                    <a:pt x="1005650" y="89673"/>
                  </a:cubicBezTo>
                  <a:cubicBezTo>
                    <a:pt x="1005650" y="99763"/>
                    <a:pt x="1013841" y="107938"/>
                    <a:pt x="1023938" y="107938"/>
                  </a:cubicBezTo>
                  <a:cubicBezTo>
                    <a:pt x="1034035" y="107938"/>
                    <a:pt x="1042226" y="99763"/>
                    <a:pt x="1042226" y="89673"/>
                  </a:cubicBezTo>
                  <a:cubicBezTo>
                    <a:pt x="1042226" y="79584"/>
                    <a:pt x="1034035" y="71409"/>
                    <a:pt x="1023938" y="71409"/>
                  </a:cubicBezTo>
                  <a:close/>
                  <a:moveTo>
                    <a:pt x="978218" y="208392"/>
                  </a:moveTo>
                  <a:cubicBezTo>
                    <a:pt x="968122" y="208392"/>
                    <a:pt x="959930" y="216567"/>
                    <a:pt x="959930" y="226657"/>
                  </a:cubicBezTo>
                  <a:cubicBezTo>
                    <a:pt x="959930" y="236747"/>
                    <a:pt x="968122" y="244921"/>
                    <a:pt x="978218" y="244921"/>
                  </a:cubicBezTo>
                  <a:cubicBezTo>
                    <a:pt x="988314" y="244921"/>
                    <a:pt x="996506" y="236747"/>
                    <a:pt x="996506" y="226657"/>
                  </a:cubicBezTo>
                  <a:cubicBezTo>
                    <a:pt x="996506" y="216567"/>
                    <a:pt x="988314" y="208392"/>
                    <a:pt x="978218" y="208392"/>
                  </a:cubicBezTo>
                  <a:close/>
                  <a:moveTo>
                    <a:pt x="1023938" y="162731"/>
                  </a:moveTo>
                  <a:cubicBezTo>
                    <a:pt x="1013841" y="162731"/>
                    <a:pt x="1005650" y="170906"/>
                    <a:pt x="1005650" y="180996"/>
                  </a:cubicBezTo>
                  <a:cubicBezTo>
                    <a:pt x="1005650" y="191086"/>
                    <a:pt x="1013841" y="199260"/>
                    <a:pt x="1023938" y="199260"/>
                  </a:cubicBezTo>
                  <a:cubicBezTo>
                    <a:pt x="1034035" y="199260"/>
                    <a:pt x="1042226" y="191086"/>
                    <a:pt x="1042226" y="180996"/>
                  </a:cubicBezTo>
                  <a:cubicBezTo>
                    <a:pt x="1042226" y="170906"/>
                    <a:pt x="1034035" y="162731"/>
                    <a:pt x="1023938" y="162731"/>
                  </a:cubicBezTo>
                  <a:close/>
                  <a:moveTo>
                    <a:pt x="932498" y="528021"/>
                  </a:moveTo>
                  <a:cubicBezTo>
                    <a:pt x="922338" y="527983"/>
                    <a:pt x="914147" y="536164"/>
                    <a:pt x="914083" y="546285"/>
                  </a:cubicBezTo>
                  <a:cubicBezTo>
                    <a:pt x="914019" y="556407"/>
                    <a:pt x="922211" y="564638"/>
                    <a:pt x="932371" y="564676"/>
                  </a:cubicBezTo>
                  <a:cubicBezTo>
                    <a:pt x="942531" y="564714"/>
                    <a:pt x="950723" y="556533"/>
                    <a:pt x="950786" y="546412"/>
                  </a:cubicBezTo>
                  <a:cubicBezTo>
                    <a:pt x="950786" y="546367"/>
                    <a:pt x="950786" y="546330"/>
                    <a:pt x="950786" y="546285"/>
                  </a:cubicBezTo>
                  <a:cubicBezTo>
                    <a:pt x="950786" y="536195"/>
                    <a:pt x="942594" y="528021"/>
                    <a:pt x="932498" y="528021"/>
                  </a:cubicBezTo>
                  <a:close/>
                  <a:moveTo>
                    <a:pt x="932498" y="436698"/>
                  </a:moveTo>
                  <a:cubicBezTo>
                    <a:pt x="922401" y="436698"/>
                    <a:pt x="914210" y="444873"/>
                    <a:pt x="914210" y="454963"/>
                  </a:cubicBezTo>
                  <a:cubicBezTo>
                    <a:pt x="914210" y="465053"/>
                    <a:pt x="922401" y="473227"/>
                    <a:pt x="932498" y="473227"/>
                  </a:cubicBezTo>
                  <a:cubicBezTo>
                    <a:pt x="942594" y="473227"/>
                    <a:pt x="950786" y="465053"/>
                    <a:pt x="950786" y="454963"/>
                  </a:cubicBezTo>
                  <a:cubicBezTo>
                    <a:pt x="950786" y="444873"/>
                    <a:pt x="942594" y="436698"/>
                    <a:pt x="932498" y="436698"/>
                  </a:cubicBezTo>
                  <a:close/>
                  <a:moveTo>
                    <a:pt x="932498" y="345376"/>
                  </a:moveTo>
                  <a:cubicBezTo>
                    <a:pt x="922401" y="345376"/>
                    <a:pt x="914210" y="353551"/>
                    <a:pt x="914210" y="363640"/>
                  </a:cubicBezTo>
                  <a:cubicBezTo>
                    <a:pt x="914210" y="373730"/>
                    <a:pt x="922401" y="381905"/>
                    <a:pt x="932498" y="381905"/>
                  </a:cubicBezTo>
                  <a:cubicBezTo>
                    <a:pt x="942594" y="381905"/>
                    <a:pt x="950786" y="373730"/>
                    <a:pt x="950786" y="363640"/>
                  </a:cubicBezTo>
                  <a:cubicBezTo>
                    <a:pt x="950786" y="353551"/>
                    <a:pt x="942594" y="345376"/>
                    <a:pt x="932498" y="345376"/>
                  </a:cubicBezTo>
                  <a:close/>
                  <a:moveTo>
                    <a:pt x="1069658" y="299715"/>
                  </a:moveTo>
                  <a:cubicBezTo>
                    <a:pt x="1059562" y="299715"/>
                    <a:pt x="1051370" y="307890"/>
                    <a:pt x="1051370" y="317979"/>
                  </a:cubicBezTo>
                  <a:cubicBezTo>
                    <a:pt x="1051370" y="328069"/>
                    <a:pt x="1059562" y="336244"/>
                    <a:pt x="1069658" y="336244"/>
                  </a:cubicBezTo>
                  <a:cubicBezTo>
                    <a:pt x="1079754" y="336244"/>
                    <a:pt x="1087946" y="328069"/>
                    <a:pt x="1087946" y="317979"/>
                  </a:cubicBezTo>
                  <a:cubicBezTo>
                    <a:pt x="1087946" y="307890"/>
                    <a:pt x="1079754" y="299715"/>
                    <a:pt x="1069658" y="299715"/>
                  </a:cubicBezTo>
                  <a:close/>
                  <a:moveTo>
                    <a:pt x="886778" y="25748"/>
                  </a:moveTo>
                  <a:cubicBezTo>
                    <a:pt x="876681" y="25748"/>
                    <a:pt x="868490" y="33922"/>
                    <a:pt x="868490" y="44012"/>
                  </a:cubicBezTo>
                  <a:cubicBezTo>
                    <a:pt x="868490" y="54102"/>
                    <a:pt x="876681" y="62277"/>
                    <a:pt x="886778" y="62277"/>
                  </a:cubicBezTo>
                  <a:cubicBezTo>
                    <a:pt x="896875" y="62277"/>
                    <a:pt x="905066" y="54102"/>
                    <a:pt x="905066" y="44012"/>
                  </a:cubicBezTo>
                  <a:cubicBezTo>
                    <a:pt x="904939" y="33998"/>
                    <a:pt x="896811" y="25938"/>
                    <a:pt x="886778" y="25938"/>
                  </a:cubicBezTo>
                  <a:close/>
                  <a:moveTo>
                    <a:pt x="932498" y="162731"/>
                  </a:moveTo>
                  <a:cubicBezTo>
                    <a:pt x="922401" y="162731"/>
                    <a:pt x="914210" y="170906"/>
                    <a:pt x="914210" y="180996"/>
                  </a:cubicBezTo>
                  <a:cubicBezTo>
                    <a:pt x="914210" y="191086"/>
                    <a:pt x="922401" y="199260"/>
                    <a:pt x="932498" y="199260"/>
                  </a:cubicBezTo>
                  <a:cubicBezTo>
                    <a:pt x="942594" y="199260"/>
                    <a:pt x="950786" y="191086"/>
                    <a:pt x="950786" y="180996"/>
                  </a:cubicBezTo>
                  <a:cubicBezTo>
                    <a:pt x="950786" y="170906"/>
                    <a:pt x="942594" y="162731"/>
                    <a:pt x="932498" y="162731"/>
                  </a:cubicBezTo>
                  <a:close/>
                  <a:moveTo>
                    <a:pt x="978218" y="482359"/>
                  </a:moveTo>
                  <a:cubicBezTo>
                    <a:pt x="968122" y="482359"/>
                    <a:pt x="959930" y="490534"/>
                    <a:pt x="959930" y="500624"/>
                  </a:cubicBezTo>
                  <a:cubicBezTo>
                    <a:pt x="959930" y="510714"/>
                    <a:pt x="968122" y="518888"/>
                    <a:pt x="978218" y="518888"/>
                  </a:cubicBezTo>
                  <a:cubicBezTo>
                    <a:pt x="988314" y="518888"/>
                    <a:pt x="996506" y="510714"/>
                    <a:pt x="996506" y="500624"/>
                  </a:cubicBezTo>
                  <a:cubicBezTo>
                    <a:pt x="996379" y="490610"/>
                    <a:pt x="988251" y="482550"/>
                    <a:pt x="978218" y="482550"/>
                  </a:cubicBezTo>
                  <a:close/>
                  <a:moveTo>
                    <a:pt x="978218" y="299715"/>
                  </a:moveTo>
                  <a:cubicBezTo>
                    <a:pt x="968122" y="299715"/>
                    <a:pt x="959930" y="307890"/>
                    <a:pt x="959930" y="317979"/>
                  </a:cubicBezTo>
                  <a:cubicBezTo>
                    <a:pt x="959930" y="328069"/>
                    <a:pt x="968122" y="336244"/>
                    <a:pt x="978218" y="336244"/>
                  </a:cubicBezTo>
                  <a:cubicBezTo>
                    <a:pt x="988314" y="336244"/>
                    <a:pt x="996506" y="328069"/>
                    <a:pt x="996506" y="317979"/>
                  </a:cubicBezTo>
                  <a:cubicBezTo>
                    <a:pt x="996506" y="307890"/>
                    <a:pt x="988314" y="299715"/>
                    <a:pt x="978218" y="299715"/>
                  </a:cubicBezTo>
                  <a:close/>
                  <a:moveTo>
                    <a:pt x="978218" y="391037"/>
                  </a:moveTo>
                  <a:cubicBezTo>
                    <a:pt x="968122" y="391037"/>
                    <a:pt x="959930" y="399212"/>
                    <a:pt x="959930" y="409302"/>
                  </a:cubicBezTo>
                  <a:cubicBezTo>
                    <a:pt x="959930" y="419391"/>
                    <a:pt x="968122" y="427566"/>
                    <a:pt x="978218" y="427566"/>
                  </a:cubicBezTo>
                  <a:cubicBezTo>
                    <a:pt x="988314" y="427566"/>
                    <a:pt x="996506" y="419391"/>
                    <a:pt x="996506" y="409302"/>
                  </a:cubicBezTo>
                  <a:cubicBezTo>
                    <a:pt x="996506" y="399212"/>
                    <a:pt x="988314" y="391037"/>
                    <a:pt x="978218" y="391037"/>
                  </a:cubicBezTo>
                  <a:close/>
                  <a:moveTo>
                    <a:pt x="932498" y="71409"/>
                  </a:moveTo>
                  <a:cubicBezTo>
                    <a:pt x="922401" y="71409"/>
                    <a:pt x="914210" y="79584"/>
                    <a:pt x="914210" y="89673"/>
                  </a:cubicBezTo>
                  <a:cubicBezTo>
                    <a:pt x="914210" y="99763"/>
                    <a:pt x="922401" y="107938"/>
                    <a:pt x="932498" y="107938"/>
                  </a:cubicBezTo>
                  <a:cubicBezTo>
                    <a:pt x="942594" y="107938"/>
                    <a:pt x="950786" y="99763"/>
                    <a:pt x="950786" y="89673"/>
                  </a:cubicBezTo>
                  <a:cubicBezTo>
                    <a:pt x="950786" y="79584"/>
                    <a:pt x="942594" y="71409"/>
                    <a:pt x="932498" y="71409"/>
                  </a:cubicBezTo>
                  <a:close/>
                  <a:moveTo>
                    <a:pt x="932498" y="254054"/>
                  </a:moveTo>
                  <a:cubicBezTo>
                    <a:pt x="922401" y="254054"/>
                    <a:pt x="914210" y="262228"/>
                    <a:pt x="914210" y="272318"/>
                  </a:cubicBezTo>
                  <a:cubicBezTo>
                    <a:pt x="914210" y="282408"/>
                    <a:pt x="922401" y="290583"/>
                    <a:pt x="932498" y="290583"/>
                  </a:cubicBezTo>
                  <a:cubicBezTo>
                    <a:pt x="942594" y="290583"/>
                    <a:pt x="950786" y="282408"/>
                    <a:pt x="950786" y="272318"/>
                  </a:cubicBezTo>
                  <a:cubicBezTo>
                    <a:pt x="950659" y="262304"/>
                    <a:pt x="942531" y="254244"/>
                    <a:pt x="932498" y="254244"/>
                  </a:cubicBezTo>
                  <a:close/>
                  <a:moveTo>
                    <a:pt x="1206818" y="162731"/>
                  </a:moveTo>
                  <a:cubicBezTo>
                    <a:pt x="1196722" y="162731"/>
                    <a:pt x="1188530" y="170906"/>
                    <a:pt x="1188530" y="180996"/>
                  </a:cubicBezTo>
                  <a:cubicBezTo>
                    <a:pt x="1188530" y="191086"/>
                    <a:pt x="1196722" y="199260"/>
                    <a:pt x="1206818" y="199260"/>
                  </a:cubicBezTo>
                  <a:cubicBezTo>
                    <a:pt x="1216914" y="199260"/>
                    <a:pt x="1225106" y="191086"/>
                    <a:pt x="1225106" y="180996"/>
                  </a:cubicBezTo>
                  <a:cubicBezTo>
                    <a:pt x="1225106" y="170906"/>
                    <a:pt x="1216914" y="162731"/>
                    <a:pt x="1206818" y="162731"/>
                  </a:cubicBezTo>
                  <a:close/>
                  <a:moveTo>
                    <a:pt x="1206818" y="71409"/>
                  </a:moveTo>
                  <a:cubicBezTo>
                    <a:pt x="1196722" y="71409"/>
                    <a:pt x="1188530" y="79584"/>
                    <a:pt x="1188530" y="89673"/>
                  </a:cubicBezTo>
                  <a:cubicBezTo>
                    <a:pt x="1188530" y="99763"/>
                    <a:pt x="1196722" y="107938"/>
                    <a:pt x="1206818" y="107938"/>
                  </a:cubicBezTo>
                  <a:cubicBezTo>
                    <a:pt x="1216914" y="107938"/>
                    <a:pt x="1225106" y="99763"/>
                    <a:pt x="1225106" y="89673"/>
                  </a:cubicBezTo>
                  <a:cubicBezTo>
                    <a:pt x="1225106" y="79584"/>
                    <a:pt x="1216914" y="71409"/>
                    <a:pt x="1206818" y="71409"/>
                  </a:cubicBezTo>
                  <a:close/>
                  <a:moveTo>
                    <a:pt x="1188593" y="272318"/>
                  </a:moveTo>
                  <a:cubicBezTo>
                    <a:pt x="1188593" y="276599"/>
                    <a:pt x="1190117" y="280734"/>
                    <a:pt x="1192912" y="283987"/>
                  </a:cubicBezTo>
                  <a:cubicBezTo>
                    <a:pt x="1198309" y="274221"/>
                    <a:pt x="1203706" y="264327"/>
                    <a:pt x="1209104" y="254307"/>
                  </a:cubicBezTo>
                  <a:cubicBezTo>
                    <a:pt x="1208342" y="254244"/>
                    <a:pt x="1207643" y="254244"/>
                    <a:pt x="1206881" y="254307"/>
                  </a:cubicBezTo>
                  <a:cubicBezTo>
                    <a:pt x="1196849" y="254307"/>
                    <a:pt x="1188721" y="262330"/>
                    <a:pt x="1188593" y="272318"/>
                  </a:cubicBezTo>
                  <a:close/>
                  <a:moveTo>
                    <a:pt x="658241" y="436698"/>
                  </a:moveTo>
                  <a:cubicBezTo>
                    <a:pt x="648145" y="436698"/>
                    <a:pt x="639953" y="444873"/>
                    <a:pt x="639953" y="454963"/>
                  </a:cubicBezTo>
                  <a:cubicBezTo>
                    <a:pt x="639953" y="465053"/>
                    <a:pt x="648145" y="473227"/>
                    <a:pt x="658241" y="473227"/>
                  </a:cubicBezTo>
                  <a:cubicBezTo>
                    <a:pt x="668338" y="473227"/>
                    <a:pt x="676529" y="465053"/>
                    <a:pt x="676529" y="454963"/>
                  </a:cubicBezTo>
                  <a:cubicBezTo>
                    <a:pt x="676529" y="444873"/>
                    <a:pt x="668338" y="436698"/>
                    <a:pt x="658241" y="436698"/>
                  </a:cubicBezTo>
                  <a:cubicBezTo>
                    <a:pt x="658241" y="436698"/>
                    <a:pt x="658178" y="436698"/>
                    <a:pt x="658178" y="436698"/>
                  </a:cubicBezTo>
                  <a:close/>
                  <a:moveTo>
                    <a:pt x="1161162" y="25748"/>
                  </a:moveTo>
                  <a:cubicBezTo>
                    <a:pt x="1151065" y="25748"/>
                    <a:pt x="1142874" y="33922"/>
                    <a:pt x="1142874" y="44012"/>
                  </a:cubicBezTo>
                  <a:cubicBezTo>
                    <a:pt x="1142874" y="54102"/>
                    <a:pt x="1151065" y="62277"/>
                    <a:pt x="1161162" y="62277"/>
                  </a:cubicBezTo>
                  <a:cubicBezTo>
                    <a:pt x="1171258" y="62277"/>
                    <a:pt x="1179450" y="54102"/>
                    <a:pt x="1179450" y="44012"/>
                  </a:cubicBezTo>
                  <a:cubicBezTo>
                    <a:pt x="1179323" y="33973"/>
                    <a:pt x="1171131" y="25900"/>
                    <a:pt x="1161098" y="25938"/>
                  </a:cubicBezTo>
                  <a:close/>
                  <a:moveTo>
                    <a:pt x="1280034" y="89673"/>
                  </a:moveTo>
                  <a:cubicBezTo>
                    <a:pt x="1280034" y="93859"/>
                    <a:pt x="1281494" y="97911"/>
                    <a:pt x="1284161" y="101152"/>
                  </a:cubicBezTo>
                  <a:cubicBezTo>
                    <a:pt x="1288606" y="91322"/>
                    <a:pt x="1293051" y="81493"/>
                    <a:pt x="1297432" y="71536"/>
                  </a:cubicBezTo>
                  <a:cubicBezTo>
                    <a:pt x="1287717" y="71942"/>
                    <a:pt x="1279970" y="79939"/>
                    <a:pt x="1279970" y="89673"/>
                  </a:cubicBezTo>
                  <a:close/>
                  <a:moveTo>
                    <a:pt x="1069722" y="208392"/>
                  </a:moveTo>
                  <a:cubicBezTo>
                    <a:pt x="1059625" y="208392"/>
                    <a:pt x="1051434" y="216567"/>
                    <a:pt x="1051434" y="226657"/>
                  </a:cubicBezTo>
                  <a:cubicBezTo>
                    <a:pt x="1051434" y="236747"/>
                    <a:pt x="1059625" y="244921"/>
                    <a:pt x="1069722" y="244921"/>
                  </a:cubicBezTo>
                  <a:cubicBezTo>
                    <a:pt x="1079818" y="244921"/>
                    <a:pt x="1088010" y="236747"/>
                    <a:pt x="1088010" y="226657"/>
                  </a:cubicBezTo>
                  <a:cubicBezTo>
                    <a:pt x="1088010" y="216567"/>
                    <a:pt x="1079818" y="208392"/>
                    <a:pt x="1069722" y="208392"/>
                  </a:cubicBezTo>
                  <a:cubicBezTo>
                    <a:pt x="1069722" y="208392"/>
                    <a:pt x="1069658" y="208392"/>
                    <a:pt x="1069658" y="208392"/>
                  </a:cubicBezTo>
                  <a:close/>
                  <a:moveTo>
                    <a:pt x="1252601" y="25748"/>
                  </a:moveTo>
                  <a:cubicBezTo>
                    <a:pt x="1242505" y="25748"/>
                    <a:pt x="1234313" y="33922"/>
                    <a:pt x="1234313" y="44012"/>
                  </a:cubicBezTo>
                  <a:cubicBezTo>
                    <a:pt x="1234313" y="54102"/>
                    <a:pt x="1242505" y="62277"/>
                    <a:pt x="1252601" y="62277"/>
                  </a:cubicBezTo>
                  <a:cubicBezTo>
                    <a:pt x="1262698" y="62277"/>
                    <a:pt x="1270889" y="54102"/>
                    <a:pt x="1270889" y="44012"/>
                  </a:cubicBezTo>
                  <a:cubicBezTo>
                    <a:pt x="1270762" y="33973"/>
                    <a:pt x="1262571" y="25900"/>
                    <a:pt x="1252538" y="25938"/>
                  </a:cubicBezTo>
                  <a:close/>
                  <a:moveTo>
                    <a:pt x="1252601" y="117070"/>
                  </a:moveTo>
                  <a:cubicBezTo>
                    <a:pt x="1242505" y="117070"/>
                    <a:pt x="1234313" y="125245"/>
                    <a:pt x="1234313" y="135335"/>
                  </a:cubicBezTo>
                  <a:cubicBezTo>
                    <a:pt x="1234313" y="145424"/>
                    <a:pt x="1242505" y="153599"/>
                    <a:pt x="1252601" y="153599"/>
                  </a:cubicBezTo>
                  <a:cubicBezTo>
                    <a:pt x="1255396" y="153574"/>
                    <a:pt x="1258189" y="152901"/>
                    <a:pt x="1260729" y="151633"/>
                  </a:cubicBezTo>
                  <a:cubicBezTo>
                    <a:pt x="1263904" y="144847"/>
                    <a:pt x="1267079" y="138062"/>
                    <a:pt x="1270318" y="131149"/>
                  </a:cubicBezTo>
                  <a:cubicBezTo>
                    <a:pt x="1268413" y="122879"/>
                    <a:pt x="1261047" y="117032"/>
                    <a:pt x="1252538" y="117070"/>
                  </a:cubicBezTo>
                  <a:close/>
                  <a:moveTo>
                    <a:pt x="1280224" y="0"/>
                  </a:moveTo>
                  <a:cubicBezTo>
                    <a:pt x="1281050" y="9982"/>
                    <a:pt x="1289812" y="17396"/>
                    <a:pt x="1299846" y="16558"/>
                  </a:cubicBezTo>
                  <a:cubicBezTo>
                    <a:pt x="1308672" y="15816"/>
                    <a:pt x="1315657" y="8821"/>
                    <a:pt x="1316419" y="0"/>
                  </a:cubicBezTo>
                  <a:close/>
                  <a:moveTo>
                    <a:pt x="1115124" y="345376"/>
                  </a:moveTo>
                  <a:cubicBezTo>
                    <a:pt x="1105027" y="345376"/>
                    <a:pt x="1096836" y="353551"/>
                    <a:pt x="1096836" y="363640"/>
                  </a:cubicBezTo>
                  <a:cubicBezTo>
                    <a:pt x="1096836" y="373730"/>
                    <a:pt x="1105027" y="381905"/>
                    <a:pt x="1115124" y="381905"/>
                  </a:cubicBezTo>
                  <a:cubicBezTo>
                    <a:pt x="1125221" y="381905"/>
                    <a:pt x="1133412" y="373730"/>
                    <a:pt x="1133412" y="363640"/>
                  </a:cubicBezTo>
                  <a:cubicBezTo>
                    <a:pt x="1133412" y="353652"/>
                    <a:pt x="1125411" y="345515"/>
                    <a:pt x="1115378" y="345376"/>
                  </a:cubicBezTo>
                  <a:close/>
                  <a:moveTo>
                    <a:pt x="1115124" y="254054"/>
                  </a:moveTo>
                  <a:cubicBezTo>
                    <a:pt x="1105027" y="254054"/>
                    <a:pt x="1096836" y="262228"/>
                    <a:pt x="1096836" y="272318"/>
                  </a:cubicBezTo>
                  <a:cubicBezTo>
                    <a:pt x="1096836" y="282408"/>
                    <a:pt x="1105027" y="290583"/>
                    <a:pt x="1115124" y="290583"/>
                  </a:cubicBezTo>
                  <a:cubicBezTo>
                    <a:pt x="1125221" y="290583"/>
                    <a:pt x="1133412" y="282408"/>
                    <a:pt x="1133412" y="272318"/>
                  </a:cubicBezTo>
                  <a:cubicBezTo>
                    <a:pt x="1133285" y="262406"/>
                    <a:pt x="1125284" y="254383"/>
                    <a:pt x="1115378" y="254244"/>
                  </a:cubicBezTo>
                  <a:close/>
                  <a:moveTo>
                    <a:pt x="1069404" y="25748"/>
                  </a:moveTo>
                  <a:cubicBezTo>
                    <a:pt x="1059307" y="25748"/>
                    <a:pt x="1051116" y="33922"/>
                    <a:pt x="1051116" y="44012"/>
                  </a:cubicBezTo>
                  <a:cubicBezTo>
                    <a:pt x="1051116" y="54102"/>
                    <a:pt x="1059307" y="62277"/>
                    <a:pt x="1069404" y="62277"/>
                  </a:cubicBezTo>
                  <a:cubicBezTo>
                    <a:pt x="1079500" y="62277"/>
                    <a:pt x="1087692" y="54102"/>
                    <a:pt x="1087692" y="44012"/>
                  </a:cubicBezTo>
                  <a:cubicBezTo>
                    <a:pt x="1087565" y="34100"/>
                    <a:pt x="1079564" y="26078"/>
                    <a:pt x="1069658" y="25938"/>
                  </a:cubicBezTo>
                  <a:close/>
                  <a:moveTo>
                    <a:pt x="1069404" y="117070"/>
                  </a:moveTo>
                  <a:cubicBezTo>
                    <a:pt x="1059307" y="117070"/>
                    <a:pt x="1051116" y="125245"/>
                    <a:pt x="1051116" y="135335"/>
                  </a:cubicBezTo>
                  <a:cubicBezTo>
                    <a:pt x="1051116" y="145424"/>
                    <a:pt x="1059307" y="153599"/>
                    <a:pt x="1069404" y="153599"/>
                  </a:cubicBezTo>
                  <a:cubicBezTo>
                    <a:pt x="1079500" y="153599"/>
                    <a:pt x="1087692" y="145424"/>
                    <a:pt x="1087692" y="135335"/>
                  </a:cubicBezTo>
                  <a:cubicBezTo>
                    <a:pt x="1087692" y="125346"/>
                    <a:pt x="1079627" y="117210"/>
                    <a:pt x="1069658" y="117070"/>
                  </a:cubicBezTo>
                  <a:close/>
                  <a:moveTo>
                    <a:pt x="1160844" y="299715"/>
                  </a:moveTo>
                  <a:cubicBezTo>
                    <a:pt x="1150748" y="299715"/>
                    <a:pt x="1142556" y="307890"/>
                    <a:pt x="1142556" y="317979"/>
                  </a:cubicBezTo>
                  <a:cubicBezTo>
                    <a:pt x="1142556" y="328069"/>
                    <a:pt x="1150748" y="336244"/>
                    <a:pt x="1160844" y="336244"/>
                  </a:cubicBezTo>
                  <a:lnTo>
                    <a:pt x="1162495" y="336244"/>
                  </a:lnTo>
                  <a:cubicBezTo>
                    <a:pt x="1167512" y="327790"/>
                    <a:pt x="1172528" y="319330"/>
                    <a:pt x="1177544" y="310876"/>
                  </a:cubicBezTo>
                  <a:cubicBezTo>
                    <a:pt x="1174750" y="304255"/>
                    <a:pt x="1168274" y="299892"/>
                    <a:pt x="1161098" y="299715"/>
                  </a:cubicBezTo>
                  <a:close/>
                  <a:moveTo>
                    <a:pt x="1160844" y="208392"/>
                  </a:moveTo>
                  <a:cubicBezTo>
                    <a:pt x="1150748" y="208392"/>
                    <a:pt x="1142556" y="216567"/>
                    <a:pt x="1142556" y="226657"/>
                  </a:cubicBezTo>
                  <a:cubicBezTo>
                    <a:pt x="1142556" y="236747"/>
                    <a:pt x="1150748" y="244921"/>
                    <a:pt x="1160844" y="244921"/>
                  </a:cubicBezTo>
                  <a:cubicBezTo>
                    <a:pt x="1170940" y="244921"/>
                    <a:pt x="1179132" y="236747"/>
                    <a:pt x="1179132" y="226657"/>
                  </a:cubicBezTo>
                  <a:cubicBezTo>
                    <a:pt x="1179132" y="216669"/>
                    <a:pt x="1171067" y="208532"/>
                    <a:pt x="1161098" y="208392"/>
                  </a:cubicBezTo>
                  <a:close/>
                  <a:moveTo>
                    <a:pt x="1115124" y="162731"/>
                  </a:moveTo>
                  <a:cubicBezTo>
                    <a:pt x="1105027" y="162731"/>
                    <a:pt x="1096836" y="170906"/>
                    <a:pt x="1096836" y="180996"/>
                  </a:cubicBezTo>
                  <a:cubicBezTo>
                    <a:pt x="1096836" y="191086"/>
                    <a:pt x="1105027" y="199260"/>
                    <a:pt x="1115124" y="199260"/>
                  </a:cubicBezTo>
                  <a:cubicBezTo>
                    <a:pt x="1125221" y="199260"/>
                    <a:pt x="1133412" y="191086"/>
                    <a:pt x="1133412" y="180996"/>
                  </a:cubicBezTo>
                  <a:cubicBezTo>
                    <a:pt x="1133412" y="171007"/>
                    <a:pt x="1125411" y="162871"/>
                    <a:pt x="1115378" y="162731"/>
                  </a:cubicBezTo>
                  <a:close/>
                  <a:moveTo>
                    <a:pt x="1115124" y="71409"/>
                  </a:moveTo>
                  <a:cubicBezTo>
                    <a:pt x="1105027" y="71409"/>
                    <a:pt x="1096836" y="79584"/>
                    <a:pt x="1096836" y="89673"/>
                  </a:cubicBezTo>
                  <a:cubicBezTo>
                    <a:pt x="1096836" y="99763"/>
                    <a:pt x="1105027" y="107938"/>
                    <a:pt x="1115124" y="107938"/>
                  </a:cubicBezTo>
                  <a:cubicBezTo>
                    <a:pt x="1125221" y="107938"/>
                    <a:pt x="1133412" y="99763"/>
                    <a:pt x="1133412" y="89673"/>
                  </a:cubicBezTo>
                  <a:cubicBezTo>
                    <a:pt x="1133412" y="79685"/>
                    <a:pt x="1125411" y="71548"/>
                    <a:pt x="1115378" y="71409"/>
                  </a:cubicBezTo>
                  <a:close/>
                  <a:moveTo>
                    <a:pt x="1160844" y="117070"/>
                  </a:moveTo>
                  <a:cubicBezTo>
                    <a:pt x="1150748" y="117070"/>
                    <a:pt x="1142556" y="125245"/>
                    <a:pt x="1142556" y="135335"/>
                  </a:cubicBezTo>
                  <a:cubicBezTo>
                    <a:pt x="1142556" y="145424"/>
                    <a:pt x="1150748" y="153599"/>
                    <a:pt x="1160844" y="153599"/>
                  </a:cubicBezTo>
                  <a:cubicBezTo>
                    <a:pt x="1170940" y="153599"/>
                    <a:pt x="1179132" y="145424"/>
                    <a:pt x="1179132" y="135335"/>
                  </a:cubicBezTo>
                  <a:cubicBezTo>
                    <a:pt x="1179132" y="125346"/>
                    <a:pt x="1171067" y="117210"/>
                    <a:pt x="1161098" y="117070"/>
                  </a:cubicBezTo>
                  <a:close/>
                  <a:moveTo>
                    <a:pt x="749364" y="619343"/>
                  </a:moveTo>
                  <a:cubicBezTo>
                    <a:pt x="739267" y="619343"/>
                    <a:pt x="731076" y="627518"/>
                    <a:pt x="731076" y="637607"/>
                  </a:cubicBezTo>
                  <a:cubicBezTo>
                    <a:pt x="731076" y="640747"/>
                    <a:pt x="731965" y="643822"/>
                    <a:pt x="733489" y="646549"/>
                  </a:cubicBezTo>
                  <a:cubicBezTo>
                    <a:pt x="743776" y="647057"/>
                    <a:pt x="754190" y="647310"/>
                    <a:pt x="764794" y="647374"/>
                  </a:cubicBezTo>
                  <a:cubicBezTo>
                    <a:pt x="770192" y="638850"/>
                    <a:pt x="767652" y="627568"/>
                    <a:pt x="759143" y="622171"/>
                  </a:cubicBezTo>
                  <a:cubicBezTo>
                    <a:pt x="756222" y="620326"/>
                    <a:pt x="752793" y="619349"/>
                    <a:pt x="749364" y="619343"/>
                  </a:cubicBezTo>
                  <a:close/>
                  <a:moveTo>
                    <a:pt x="749364" y="436698"/>
                  </a:moveTo>
                  <a:cubicBezTo>
                    <a:pt x="739267" y="436698"/>
                    <a:pt x="731076" y="444873"/>
                    <a:pt x="731076" y="454963"/>
                  </a:cubicBezTo>
                  <a:cubicBezTo>
                    <a:pt x="731076" y="465053"/>
                    <a:pt x="739267" y="473227"/>
                    <a:pt x="749364" y="473227"/>
                  </a:cubicBezTo>
                  <a:cubicBezTo>
                    <a:pt x="759461" y="473227"/>
                    <a:pt x="767652" y="465053"/>
                    <a:pt x="767652" y="454963"/>
                  </a:cubicBezTo>
                  <a:cubicBezTo>
                    <a:pt x="767652" y="444974"/>
                    <a:pt x="759587" y="436838"/>
                    <a:pt x="749618" y="436698"/>
                  </a:cubicBezTo>
                  <a:close/>
                  <a:moveTo>
                    <a:pt x="749364" y="528021"/>
                  </a:moveTo>
                  <a:cubicBezTo>
                    <a:pt x="739204" y="527983"/>
                    <a:pt x="731012" y="536164"/>
                    <a:pt x="730949" y="546285"/>
                  </a:cubicBezTo>
                  <a:cubicBezTo>
                    <a:pt x="730886" y="556407"/>
                    <a:pt x="739077" y="564638"/>
                    <a:pt x="749237" y="564676"/>
                  </a:cubicBezTo>
                  <a:cubicBezTo>
                    <a:pt x="759397" y="564714"/>
                    <a:pt x="767588" y="556533"/>
                    <a:pt x="767652" y="546412"/>
                  </a:cubicBezTo>
                  <a:cubicBezTo>
                    <a:pt x="767652" y="546367"/>
                    <a:pt x="767652" y="546330"/>
                    <a:pt x="767652" y="546285"/>
                  </a:cubicBezTo>
                  <a:cubicBezTo>
                    <a:pt x="767652" y="536297"/>
                    <a:pt x="759587" y="528160"/>
                    <a:pt x="749618" y="528021"/>
                  </a:cubicBezTo>
                  <a:close/>
                  <a:moveTo>
                    <a:pt x="703644" y="25748"/>
                  </a:moveTo>
                  <a:cubicBezTo>
                    <a:pt x="693548" y="25748"/>
                    <a:pt x="685356" y="33922"/>
                    <a:pt x="685356" y="44012"/>
                  </a:cubicBezTo>
                  <a:cubicBezTo>
                    <a:pt x="685356" y="54102"/>
                    <a:pt x="693548" y="62277"/>
                    <a:pt x="703644" y="62277"/>
                  </a:cubicBezTo>
                  <a:cubicBezTo>
                    <a:pt x="713740" y="62277"/>
                    <a:pt x="721932" y="54102"/>
                    <a:pt x="721932" y="44012"/>
                  </a:cubicBezTo>
                  <a:cubicBezTo>
                    <a:pt x="721805" y="34100"/>
                    <a:pt x="713804" y="26078"/>
                    <a:pt x="703898" y="25938"/>
                  </a:cubicBezTo>
                  <a:close/>
                  <a:moveTo>
                    <a:pt x="749364" y="162731"/>
                  </a:moveTo>
                  <a:cubicBezTo>
                    <a:pt x="739267" y="162731"/>
                    <a:pt x="731076" y="170906"/>
                    <a:pt x="731076" y="180996"/>
                  </a:cubicBezTo>
                  <a:cubicBezTo>
                    <a:pt x="731076" y="191086"/>
                    <a:pt x="739267" y="199260"/>
                    <a:pt x="749364" y="199260"/>
                  </a:cubicBezTo>
                  <a:cubicBezTo>
                    <a:pt x="759461" y="199260"/>
                    <a:pt x="767652" y="191086"/>
                    <a:pt x="767652" y="180996"/>
                  </a:cubicBezTo>
                  <a:cubicBezTo>
                    <a:pt x="767652" y="171007"/>
                    <a:pt x="759587" y="162871"/>
                    <a:pt x="749618" y="162731"/>
                  </a:cubicBezTo>
                  <a:close/>
                  <a:moveTo>
                    <a:pt x="749364" y="345376"/>
                  </a:moveTo>
                  <a:cubicBezTo>
                    <a:pt x="739267" y="345376"/>
                    <a:pt x="731076" y="353551"/>
                    <a:pt x="731076" y="363640"/>
                  </a:cubicBezTo>
                  <a:cubicBezTo>
                    <a:pt x="731076" y="373730"/>
                    <a:pt x="739267" y="381905"/>
                    <a:pt x="749364" y="381905"/>
                  </a:cubicBezTo>
                  <a:cubicBezTo>
                    <a:pt x="759461" y="381905"/>
                    <a:pt x="767652" y="373730"/>
                    <a:pt x="767652" y="363640"/>
                  </a:cubicBezTo>
                  <a:cubicBezTo>
                    <a:pt x="767652" y="353652"/>
                    <a:pt x="759587" y="345515"/>
                    <a:pt x="749618" y="345376"/>
                  </a:cubicBezTo>
                  <a:close/>
                  <a:moveTo>
                    <a:pt x="749364" y="71409"/>
                  </a:moveTo>
                  <a:cubicBezTo>
                    <a:pt x="739267" y="71409"/>
                    <a:pt x="731076" y="79584"/>
                    <a:pt x="731076" y="89673"/>
                  </a:cubicBezTo>
                  <a:cubicBezTo>
                    <a:pt x="731076" y="99763"/>
                    <a:pt x="739267" y="107938"/>
                    <a:pt x="749364" y="107938"/>
                  </a:cubicBezTo>
                  <a:cubicBezTo>
                    <a:pt x="759461" y="107938"/>
                    <a:pt x="767652" y="99763"/>
                    <a:pt x="767652" y="89673"/>
                  </a:cubicBezTo>
                  <a:cubicBezTo>
                    <a:pt x="767652" y="79685"/>
                    <a:pt x="759587" y="71548"/>
                    <a:pt x="749618" y="71409"/>
                  </a:cubicBezTo>
                  <a:close/>
                  <a:moveTo>
                    <a:pt x="703644" y="117070"/>
                  </a:moveTo>
                  <a:cubicBezTo>
                    <a:pt x="693548" y="117070"/>
                    <a:pt x="685356" y="125245"/>
                    <a:pt x="685356" y="135335"/>
                  </a:cubicBezTo>
                  <a:cubicBezTo>
                    <a:pt x="685356" y="145424"/>
                    <a:pt x="693548" y="153599"/>
                    <a:pt x="703644" y="153599"/>
                  </a:cubicBezTo>
                  <a:cubicBezTo>
                    <a:pt x="713740" y="153599"/>
                    <a:pt x="721932" y="145424"/>
                    <a:pt x="721932" y="135335"/>
                  </a:cubicBezTo>
                  <a:cubicBezTo>
                    <a:pt x="721932" y="125346"/>
                    <a:pt x="713867" y="117210"/>
                    <a:pt x="703898" y="117070"/>
                  </a:cubicBezTo>
                  <a:close/>
                  <a:moveTo>
                    <a:pt x="749364" y="254054"/>
                  </a:moveTo>
                  <a:cubicBezTo>
                    <a:pt x="739267" y="254054"/>
                    <a:pt x="731076" y="262228"/>
                    <a:pt x="731076" y="272318"/>
                  </a:cubicBezTo>
                  <a:cubicBezTo>
                    <a:pt x="731076" y="282408"/>
                    <a:pt x="739267" y="290583"/>
                    <a:pt x="749364" y="290583"/>
                  </a:cubicBezTo>
                  <a:cubicBezTo>
                    <a:pt x="759461" y="290583"/>
                    <a:pt x="767652" y="282408"/>
                    <a:pt x="767652" y="272318"/>
                  </a:cubicBezTo>
                  <a:cubicBezTo>
                    <a:pt x="767525" y="262406"/>
                    <a:pt x="759524" y="254383"/>
                    <a:pt x="749618" y="254244"/>
                  </a:cubicBezTo>
                  <a:close/>
                  <a:moveTo>
                    <a:pt x="703644" y="482359"/>
                  </a:moveTo>
                  <a:cubicBezTo>
                    <a:pt x="693548" y="482359"/>
                    <a:pt x="685356" y="490534"/>
                    <a:pt x="685356" y="500624"/>
                  </a:cubicBezTo>
                  <a:cubicBezTo>
                    <a:pt x="685356" y="510714"/>
                    <a:pt x="693548" y="518888"/>
                    <a:pt x="703644" y="518888"/>
                  </a:cubicBezTo>
                  <a:cubicBezTo>
                    <a:pt x="713740" y="518888"/>
                    <a:pt x="721932" y="510714"/>
                    <a:pt x="721932" y="500624"/>
                  </a:cubicBezTo>
                  <a:cubicBezTo>
                    <a:pt x="721805" y="490712"/>
                    <a:pt x="713804" y="482689"/>
                    <a:pt x="703898" y="482550"/>
                  </a:cubicBezTo>
                  <a:close/>
                  <a:moveTo>
                    <a:pt x="657924" y="71409"/>
                  </a:moveTo>
                  <a:cubicBezTo>
                    <a:pt x="647827" y="71409"/>
                    <a:pt x="639636" y="79584"/>
                    <a:pt x="639636" y="89673"/>
                  </a:cubicBezTo>
                  <a:cubicBezTo>
                    <a:pt x="639636" y="99763"/>
                    <a:pt x="647827" y="107938"/>
                    <a:pt x="657924" y="107938"/>
                  </a:cubicBezTo>
                  <a:cubicBezTo>
                    <a:pt x="668020" y="107938"/>
                    <a:pt x="676212" y="99763"/>
                    <a:pt x="676212" y="89673"/>
                  </a:cubicBezTo>
                  <a:cubicBezTo>
                    <a:pt x="676212" y="79685"/>
                    <a:pt x="668211" y="71548"/>
                    <a:pt x="658178" y="71409"/>
                  </a:cubicBezTo>
                  <a:close/>
                  <a:moveTo>
                    <a:pt x="886524" y="117070"/>
                  </a:moveTo>
                  <a:cubicBezTo>
                    <a:pt x="876427" y="117070"/>
                    <a:pt x="868236" y="125245"/>
                    <a:pt x="868236" y="135335"/>
                  </a:cubicBezTo>
                  <a:cubicBezTo>
                    <a:pt x="868236" y="145424"/>
                    <a:pt x="876427" y="153599"/>
                    <a:pt x="886524" y="153599"/>
                  </a:cubicBezTo>
                  <a:cubicBezTo>
                    <a:pt x="896620" y="153599"/>
                    <a:pt x="904812" y="145424"/>
                    <a:pt x="904812" y="135335"/>
                  </a:cubicBezTo>
                  <a:cubicBezTo>
                    <a:pt x="904812" y="125346"/>
                    <a:pt x="896811" y="117210"/>
                    <a:pt x="886778" y="117070"/>
                  </a:cubicBezTo>
                  <a:close/>
                  <a:moveTo>
                    <a:pt x="657924" y="162731"/>
                  </a:moveTo>
                  <a:cubicBezTo>
                    <a:pt x="647827" y="162731"/>
                    <a:pt x="639636" y="170906"/>
                    <a:pt x="639636" y="180996"/>
                  </a:cubicBezTo>
                  <a:cubicBezTo>
                    <a:pt x="639636" y="191086"/>
                    <a:pt x="647827" y="199260"/>
                    <a:pt x="657924" y="199260"/>
                  </a:cubicBezTo>
                  <a:cubicBezTo>
                    <a:pt x="668020" y="199260"/>
                    <a:pt x="676212" y="191086"/>
                    <a:pt x="676212" y="180996"/>
                  </a:cubicBezTo>
                  <a:cubicBezTo>
                    <a:pt x="676212" y="171007"/>
                    <a:pt x="668211" y="162871"/>
                    <a:pt x="658178" y="162731"/>
                  </a:cubicBezTo>
                  <a:close/>
                  <a:moveTo>
                    <a:pt x="657924" y="345376"/>
                  </a:moveTo>
                  <a:cubicBezTo>
                    <a:pt x="647827" y="345376"/>
                    <a:pt x="639636" y="353551"/>
                    <a:pt x="639636" y="363640"/>
                  </a:cubicBezTo>
                  <a:cubicBezTo>
                    <a:pt x="639636" y="373730"/>
                    <a:pt x="647827" y="381905"/>
                    <a:pt x="657924" y="381905"/>
                  </a:cubicBezTo>
                  <a:cubicBezTo>
                    <a:pt x="668020" y="381905"/>
                    <a:pt x="676212" y="373730"/>
                    <a:pt x="676212" y="363640"/>
                  </a:cubicBezTo>
                  <a:cubicBezTo>
                    <a:pt x="676212" y="353652"/>
                    <a:pt x="668211" y="345515"/>
                    <a:pt x="658178" y="345376"/>
                  </a:cubicBezTo>
                  <a:close/>
                  <a:moveTo>
                    <a:pt x="703644" y="391037"/>
                  </a:moveTo>
                  <a:cubicBezTo>
                    <a:pt x="693548" y="391037"/>
                    <a:pt x="685356" y="399212"/>
                    <a:pt x="685356" y="409302"/>
                  </a:cubicBezTo>
                  <a:cubicBezTo>
                    <a:pt x="685356" y="419391"/>
                    <a:pt x="693548" y="427566"/>
                    <a:pt x="703644" y="427566"/>
                  </a:cubicBezTo>
                  <a:cubicBezTo>
                    <a:pt x="713740" y="427566"/>
                    <a:pt x="721932" y="419391"/>
                    <a:pt x="721932" y="409302"/>
                  </a:cubicBezTo>
                  <a:cubicBezTo>
                    <a:pt x="721932" y="399313"/>
                    <a:pt x="713867" y="391177"/>
                    <a:pt x="703898" y="391037"/>
                  </a:cubicBezTo>
                  <a:close/>
                  <a:moveTo>
                    <a:pt x="703644" y="573682"/>
                  </a:moveTo>
                  <a:cubicBezTo>
                    <a:pt x="693548" y="573682"/>
                    <a:pt x="685356" y="581856"/>
                    <a:pt x="685356" y="591946"/>
                  </a:cubicBezTo>
                  <a:cubicBezTo>
                    <a:pt x="685356" y="602036"/>
                    <a:pt x="693548" y="610211"/>
                    <a:pt x="703644" y="610211"/>
                  </a:cubicBezTo>
                  <a:cubicBezTo>
                    <a:pt x="713740" y="610211"/>
                    <a:pt x="721932" y="602036"/>
                    <a:pt x="721932" y="591946"/>
                  </a:cubicBezTo>
                  <a:cubicBezTo>
                    <a:pt x="721932" y="581958"/>
                    <a:pt x="713867" y="573821"/>
                    <a:pt x="703898" y="573682"/>
                  </a:cubicBezTo>
                  <a:close/>
                  <a:moveTo>
                    <a:pt x="703644" y="208392"/>
                  </a:moveTo>
                  <a:cubicBezTo>
                    <a:pt x="693548" y="208392"/>
                    <a:pt x="685356" y="216567"/>
                    <a:pt x="685356" y="226657"/>
                  </a:cubicBezTo>
                  <a:cubicBezTo>
                    <a:pt x="685356" y="236747"/>
                    <a:pt x="693548" y="244921"/>
                    <a:pt x="703644" y="244921"/>
                  </a:cubicBezTo>
                  <a:cubicBezTo>
                    <a:pt x="713740" y="244921"/>
                    <a:pt x="721932" y="236747"/>
                    <a:pt x="721932" y="226657"/>
                  </a:cubicBezTo>
                  <a:cubicBezTo>
                    <a:pt x="721932" y="216669"/>
                    <a:pt x="713867" y="208532"/>
                    <a:pt x="703898" y="208392"/>
                  </a:cubicBezTo>
                  <a:close/>
                  <a:moveTo>
                    <a:pt x="703644" y="299715"/>
                  </a:moveTo>
                  <a:cubicBezTo>
                    <a:pt x="693548" y="299715"/>
                    <a:pt x="685356" y="307890"/>
                    <a:pt x="685356" y="317979"/>
                  </a:cubicBezTo>
                  <a:cubicBezTo>
                    <a:pt x="685356" y="328069"/>
                    <a:pt x="693548" y="336244"/>
                    <a:pt x="703644" y="336244"/>
                  </a:cubicBezTo>
                  <a:cubicBezTo>
                    <a:pt x="713740" y="336244"/>
                    <a:pt x="721932" y="328069"/>
                    <a:pt x="721932" y="317979"/>
                  </a:cubicBezTo>
                  <a:cubicBezTo>
                    <a:pt x="721932" y="307991"/>
                    <a:pt x="713867" y="299854"/>
                    <a:pt x="703898" y="299715"/>
                  </a:cubicBezTo>
                  <a:close/>
                  <a:moveTo>
                    <a:pt x="795084" y="573682"/>
                  </a:moveTo>
                  <a:cubicBezTo>
                    <a:pt x="784987" y="573682"/>
                    <a:pt x="776796" y="581856"/>
                    <a:pt x="776796" y="591946"/>
                  </a:cubicBezTo>
                  <a:cubicBezTo>
                    <a:pt x="776796" y="602036"/>
                    <a:pt x="784987" y="610211"/>
                    <a:pt x="795084" y="610211"/>
                  </a:cubicBezTo>
                  <a:cubicBezTo>
                    <a:pt x="805180" y="610211"/>
                    <a:pt x="813372" y="602036"/>
                    <a:pt x="813372" y="591946"/>
                  </a:cubicBezTo>
                  <a:cubicBezTo>
                    <a:pt x="813372" y="581958"/>
                    <a:pt x="805371" y="573821"/>
                    <a:pt x="795338" y="573682"/>
                  </a:cubicBezTo>
                  <a:close/>
                  <a:moveTo>
                    <a:pt x="657924" y="254054"/>
                  </a:moveTo>
                  <a:cubicBezTo>
                    <a:pt x="647827" y="254054"/>
                    <a:pt x="639636" y="262228"/>
                    <a:pt x="639636" y="272318"/>
                  </a:cubicBezTo>
                  <a:cubicBezTo>
                    <a:pt x="639636" y="282408"/>
                    <a:pt x="647827" y="290583"/>
                    <a:pt x="657924" y="290583"/>
                  </a:cubicBezTo>
                  <a:cubicBezTo>
                    <a:pt x="668020" y="290583"/>
                    <a:pt x="676212" y="282408"/>
                    <a:pt x="676212" y="272318"/>
                  </a:cubicBezTo>
                  <a:cubicBezTo>
                    <a:pt x="676085" y="262406"/>
                    <a:pt x="668084" y="254383"/>
                    <a:pt x="658178" y="254244"/>
                  </a:cubicBezTo>
                  <a:close/>
                  <a:moveTo>
                    <a:pt x="840804" y="162731"/>
                  </a:moveTo>
                  <a:cubicBezTo>
                    <a:pt x="830707" y="162731"/>
                    <a:pt x="822516" y="170906"/>
                    <a:pt x="822516" y="180996"/>
                  </a:cubicBezTo>
                  <a:cubicBezTo>
                    <a:pt x="822516" y="191086"/>
                    <a:pt x="830707" y="199260"/>
                    <a:pt x="840804" y="199260"/>
                  </a:cubicBezTo>
                  <a:cubicBezTo>
                    <a:pt x="850900" y="199260"/>
                    <a:pt x="859092" y="191086"/>
                    <a:pt x="859092" y="180996"/>
                  </a:cubicBezTo>
                  <a:cubicBezTo>
                    <a:pt x="859092" y="171007"/>
                    <a:pt x="851027" y="162871"/>
                    <a:pt x="841058" y="162731"/>
                  </a:cubicBezTo>
                  <a:close/>
                  <a:moveTo>
                    <a:pt x="840804" y="71409"/>
                  </a:moveTo>
                  <a:cubicBezTo>
                    <a:pt x="830707" y="71409"/>
                    <a:pt x="822516" y="79584"/>
                    <a:pt x="822516" y="89673"/>
                  </a:cubicBezTo>
                  <a:cubicBezTo>
                    <a:pt x="822516" y="99763"/>
                    <a:pt x="830707" y="107938"/>
                    <a:pt x="840804" y="107938"/>
                  </a:cubicBezTo>
                  <a:cubicBezTo>
                    <a:pt x="850900" y="107938"/>
                    <a:pt x="859092" y="99763"/>
                    <a:pt x="859092" y="89673"/>
                  </a:cubicBezTo>
                  <a:cubicBezTo>
                    <a:pt x="859092" y="79685"/>
                    <a:pt x="851027" y="71548"/>
                    <a:pt x="841058" y="71409"/>
                  </a:cubicBezTo>
                  <a:close/>
                  <a:moveTo>
                    <a:pt x="840804" y="345376"/>
                  </a:moveTo>
                  <a:cubicBezTo>
                    <a:pt x="830707" y="345376"/>
                    <a:pt x="822516" y="353551"/>
                    <a:pt x="822516" y="363640"/>
                  </a:cubicBezTo>
                  <a:cubicBezTo>
                    <a:pt x="822516" y="373730"/>
                    <a:pt x="830707" y="381905"/>
                    <a:pt x="840804" y="381905"/>
                  </a:cubicBezTo>
                  <a:cubicBezTo>
                    <a:pt x="850900" y="381905"/>
                    <a:pt x="859092" y="373730"/>
                    <a:pt x="859092" y="363640"/>
                  </a:cubicBezTo>
                  <a:cubicBezTo>
                    <a:pt x="859092" y="353652"/>
                    <a:pt x="851027" y="345515"/>
                    <a:pt x="841058" y="345376"/>
                  </a:cubicBezTo>
                  <a:close/>
                  <a:moveTo>
                    <a:pt x="886524" y="573682"/>
                  </a:moveTo>
                  <a:cubicBezTo>
                    <a:pt x="876427" y="573682"/>
                    <a:pt x="868236" y="581856"/>
                    <a:pt x="868236" y="591946"/>
                  </a:cubicBezTo>
                  <a:cubicBezTo>
                    <a:pt x="868236" y="602036"/>
                    <a:pt x="876427" y="610211"/>
                    <a:pt x="886524" y="610211"/>
                  </a:cubicBezTo>
                  <a:cubicBezTo>
                    <a:pt x="896620" y="610211"/>
                    <a:pt x="904812" y="602036"/>
                    <a:pt x="904812" y="591946"/>
                  </a:cubicBezTo>
                  <a:cubicBezTo>
                    <a:pt x="904812" y="581958"/>
                    <a:pt x="896811" y="573821"/>
                    <a:pt x="886778" y="573682"/>
                  </a:cubicBezTo>
                  <a:close/>
                  <a:moveTo>
                    <a:pt x="840804" y="254054"/>
                  </a:moveTo>
                  <a:cubicBezTo>
                    <a:pt x="830707" y="254054"/>
                    <a:pt x="822516" y="262228"/>
                    <a:pt x="822516" y="272318"/>
                  </a:cubicBezTo>
                  <a:cubicBezTo>
                    <a:pt x="822516" y="282408"/>
                    <a:pt x="830707" y="290583"/>
                    <a:pt x="840804" y="290583"/>
                  </a:cubicBezTo>
                  <a:cubicBezTo>
                    <a:pt x="850900" y="290583"/>
                    <a:pt x="859092" y="282408"/>
                    <a:pt x="859092" y="272318"/>
                  </a:cubicBezTo>
                  <a:cubicBezTo>
                    <a:pt x="858965" y="262406"/>
                    <a:pt x="850964" y="254383"/>
                    <a:pt x="841058" y="254244"/>
                  </a:cubicBezTo>
                  <a:close/>
                  <a:moveTo>
                    <a:pt x="886524" y="208392"/>
                  </a:moveTo>
                  <a:cubicBezTo>
                    <a:pt x="876427" y="208392"/>
                    <a:pt x="868236" y="216567"/>
                    <a:pt x="868236" y="226657"/>
                  </a:cubicBezTo>
                  <a:cubicBezTo>
                    <a:pt x="868236" y="236747"/>
                    <a:pt x="876427" y="244921"/>
                    <a:pt x="886524" y="244921"/>
                  </a:cubicBezTo>
                  <a:cubicBezTo>
                    <a:pt x="896620" y="244921"/>
                    <a:pt x="904812" y="236747"/>
                    <a:pt x="904812" y="226657"/>
                  </a:cubicBezTo>
                  <a:cubicBezTo>
                    <a:pt x="904812" y="216669"/>
                    <a:pt x="896811" y="208532"/>
                    <a:pt x="886778" y="208392"/>
                  </a:cubicBezTo>
                  <a:close/>
                  <a:moveTo>
                    <a:pt x="886524" y="299715"/>
                  </a:moveTo>
                  <a:cubicBezTo>
                    <a:pt x="876427" y="299715"/>
                    <a:pt x="868236" y="307890"/>
                    <a:pt x="868236" y="317979"/>
                  </a:cubicBezTo>
                  <a:cubicBezTo>
                    <a:pt x="868236" y="328069"/>
                    <a:pt x="876427" y="336244"/>
                    <a:pt x="886524" y="336244"/>
                  </a:cubicBezTo>
                  <a:cubicBezTo>
                    <a:pt x="896620" y="336244"/>
                    <a:pt x="904812" y="328069"/>
                    <a:pt x="904812" y="317979"/>
                  </a:cubicBezTo>
                  <a:cubicBezTo>
                    <a:pt x="904812" y="307991"/>
                    <a:pt x="896811" y="299854"/>
                    <a:pt x="886778" y="299715"/>
                  </a:cubicBezTo>
                  <a:close/>
                  <a:moveTo>
                    <a:pt x="886524" y="391037"/>
                  </a:moveTo>
                  <a:cubicBezTo>
                    <a:pt x="876427" y="391037"/>
                    <a:pt x="868236" y="399212"/>
                    <a:pt x="868236" y="409302"/>
                  </a:cubicBezTo>
                  <a:cubicBezTo>
                    <a:pt x="868236" y="419391"/>
                    <a:pt x="876427" y="427566"/>
                    <a:pt x="886524" y="427566"/>
                  </a:cubicBezTo>
                  <a:cubicBezTo>
                    <a:pt x="896620" y="427566"/>
                    <a:pt x="904812" y="419391"/>
                    <a:pt x="904812" y="409302"/>
                  </a:cubicBezTo>
                  <a:cubicBezTo>
                    <a:pt x="904812" y="399313"/>
                    <a:pt x="896811" y="391177"/>
                    <a:pt x="886778" y="391037"/>
                  </a:cubicBezTo>
                  <a:close/>
                  <a:moveTo>
                    <a:pt x="886524" y="482359"/>
                  </a:moveTo>
                  <a:cubicBezTo>
                    <a:pt x="876427" y="482359"/>
                    <a:pt x="868236" y="490534"/>
                    <a:pt x="868236" y="500624"/>
                  </a:cubicBezTo>
                  <a:cubicBezTo>
                    <a:pt x="868236" y="510714"/>
                    <a:pt x="876427" y="518888"/>
                    <a:pt x="886524" y="518888"/>
                  </a:cubicBezTo>
                  <a:cubicBezTo>
                    <a:pt x="896620" y="518888"/>
                    <a:pt x="904812" y="510714"/>
                    <a:pt x="904812" y="500624"/>
                  </a:cubicBezTo>
                  <a:cubicBezTo>
                    <a:pt x="904685" y="490712"/>
                    <a:pt x="896684" y="482689"/>
                    <a:pt x="886778" y="482550"/>
                  </a:cubicBezTo>
                  <a:close/>
                  <a:moveTo>
                    <a:pt x="795084" y="391037"/>
                  </a:moveTo>
                  <a:cubicBezTo>
                    <a:pt x="784987" y="391037"/>
                    <a:pt x="776796" y="399212"/>
                    <a:pt x="776796" y="409302"/>
                  </a:cubicBezTo>
                  <a:cubicBezTo>
                    <a:pt x="776796" y="419391"/>
                    <a:pt x="784987" y="427566"/>
                    <a:pt x="795084" y="427566"/>
                  </a:cubicBezTo>
                  <a:cubicBezTo>
                    <a:pt x="805180" y="427566"/>
                    <a:pt x="813372" y="419391"/>
                    <a:pt x="813372" y="409302"/>
                  </a:cubicBezTo>
                  <a:cubicBezTo>
                    <a:pt x="813372" y="399313"/>
                    <a:pt x="805371" y="391177"/>
                    <a:pt x="795338" y="391037"/>
                  </a:cubicBezTo>
                  <a:close/>
                  <a:moveTo>
                    <a:pt x="795084" y="299715"/>
                  </a:moveTo>
                  <a:cubicBezTo>
                    <a:pt x="784987" y="299715"/>
                    <a:pt x="776796" y="307890"/>
                    <a:pt x="776796" y="317979"/>
                  </a:cubicBezTo>
                  <a:cubicBezTo>
                    <a:pt x="776796" y="328069"/>
                    <a:pt x="784987" y="336244"/>
                    <a:pt x="795084" y="336244"/>
                  </a:cubicBezTo>
                  <a:cubicBezTo>
                    <a:pt x="805180" y="336244"/>
                    <a:pt x="813372" y="328069"/>
                    <a:pt x="813372" y="317979"/>
                  </a:cubicBezTo>
                  <a:cubicBezTo>
                    <a:pt x="813372" y="307991"/>
                    <a:pt x="805371" y="299854"/>
                    <a:pt x="795338" y="299715"/>
                  </a:cubicBezTo>
                  <a:close/>
                  <a:moveTo>
                    <a:pt x="840804" y="436698"/>
                  </a:moveTo>
                  <a:cubicBezTo>
                    <a:pt x="830707" y="436698"/>
                    <a:pt x="822516" y="444873"/>
                    <a:pt x="822516" y="454963"/>
                  </a:cubicBezTo>
                  <a:cubicBezTo>
                    <a:pt x="822516" y="465053"/>
                    <a:pt x="830707" y="473227"/>
                    <a:pt x="840804" y="473227"/>
                  </a:cubicBezTo>
                  <a:cubicBezTo>
                    <a:pt x="850900" y="473227"/>
                    <a:pt x="859092" y="465053"/>
                    <a:pt x="859092" y="454963"/>
                  </a:cubicBezTo>
                  <a:cubicBezTo>
                    <a:pt x="859092" y="444974"/>
                    <a:pt x="851027" y="436838"/>
                    <a:pt x="841058" y="436698"/>
                  </a:cubicBezTo>
                  <a:close/>
                  <a:moveTo>
                    <a:pt x="795084" y="208392"/>
                  </a:moveTo>
                  <a:cubicBezTo>
                    <a:pt x="784987" y="208392"/>
                    <a:pt x="776796" y="216567"/>
                    <a:pt x="776796" y="226657"/>
                  </a:cubicBezTo>
                  <a:cubicBezTo>
                    <a:pt x="776796" y="236747"/>
                    <a:pt x="784987" y="244921"/>
                    <a:pt x="795084" y="244921"/>
                  </a:cubicBezTo>
                  <a:cubicBezTo>
                    <a:pt x="805180" y="244921"/>
                    <a:pt x="813372" y="236747"/>
                    <a:pt x="813372" y="226657"/>
                  </a:cubicBezTo>
                  <a:cubicBezTo>
                    <a:pt x="813372" y="216669"/>
                    <a:pt x="805371" y="208532"/>
                    <a:pt x="795338" y="208392"/>
                  </a:cubicBezTo>
                  <a:close/>
                  <a:moveTo>
                    <a:pt x="795084" y="482359"/>
                  </a:moveTo>
                  <a:cubicBezTo>
                    <a:pt x="784987" y="482359"/>
                    <a:pt x="776796" y="490534"/>
                    <a:pt x="776796" y="500624"/>
                  </a:cubicBezTo>
                  <a:cubicBezTo>
                    <a:pt x="776796" y="510714"/>
                    <a:pt x="784987" y="518888"/>
                    <a:pt x="795084" y="518888"/>
                  </a:cubicBezTo>
                  <a:cubicBezTo>
                    <a:pt x="805180" y="518888"/>
                    <a:pt x="813372" y="510714"/>
                    <a:pt x="813372" y="500624"/>
                  </a:cubicBezTo>
                  <a:cubicBezTo>
                    <a:pt x="813245" y="490712"/>
                    <a:pt x="805244" y="482689"/>
                    <a:pt x="795338" y="482550"/>
                  </a:cubicBezTo>
                  <a:close/>
                  <a:moveTo>
                    <a:pt x="795084" y="117070"/>
                  </a:moveTo>
                  <a:cubicBezTo>
                    <a:pt x="784987" y="117070"/>
                    <a:pt x="776796" y="125245"/>
                    <a:pt x="776796" y="135335"/>
                  </a:cubicBezTo>
                  <a:cubicBezTo>
                    <a:pt x="776796" y="145424"/>
                    <a:pt x="784987" y="153599"/>
                    <a:pt x="795084" y="153599"/>
                  </a:cubicBezTo>
                  <a:cubicBezTo>
                    <a:pt x="805180" y="153599"/>
                    <a:pt x="813372" y="145424"/>
                    <a:pt x="813372" y="135335"/>
                  </a:cubicBezTo>
                  <a:cubicBezTo>
                    <a:pt x="813372" y="125346"/>
                    <a:pt x="805371" y="117210"/>
                    <a:pt x="795338" y="117070"/>
                  </a:cubicBezTo>
                  <a:close/>
                  <a:moveTo>
                    <a:pt x="840804" y="528021"/>
                  </a:moveTo>
                  <a:cubicBezTo>
                    <a:pt x="830644" y="527983"/>
                    <a:pt x="822452" y="536164"/>
                    <a:pt x="822389" y="546285"/>
                  </a:cubicBezTo>
                  <a:cubicBezTo>
                    <a:pt x="822325" y="556407"/>
                    <a:pt x="830517" y="564638"/>
                    <a:pt x="840677" y="564676"/>
                  </a:cubicBezTo>
                  <a:cubicBezTo>
                    <a:pt x="850837" y="564714"/>
                    <a:pt x="859028" y="556533"/>
                    <a:pt x="859092" y="546412"/>
                  </a:cubicBezTo>
                  <a:cubicBezTo>
                    <a:pt x="859092" y="546367"/>
                    <a:pt x="859092" y="546330"/>
                    <a:pt x="859092" y="546285"/>
                  </a:cubicBezTo>
                  <a:cubicBezTo>
                    <a:pt x="859092" y="536297"/>
                    <a:pt x="851027" y="528160"/>
                    <a:pt x="841058" y="528021"/>
                  </a:cubicBezTo>
                  <a:close/>
                  <a:moveTo>
                    <a:pt x="840804" y="619343"/>
                  </a:moveTo>
                  <a:cubicBezTo>
                    <a:pt x="830707" y="619343"/>
                    <a:pt x="822516" y="627518"/>
                    <a:pt x="822516" y="637607"/>
                  </a:cubicBezTo>
                  <a:cubicBezTo>
                    <a:pt x="822516" y="639148"/>
                    <a:pt x="822770" y="640683"/>
                    <a:pt x="823151" y="642174"/>
                  </a:cubicBezTo>
                  <a:cubicBezTo>
                    <a:pt x="835089" y="639814"/>
                    <a:pt x="846837" y="636701"/>
                    <a:pt x="858393" y="632851"/>
                  </a:cubicBezTo>
                  <a:cubicBezTo>
                    <a:pt x="856298" y="624994"/>
                    <a:pt x="849186" y="619489"/>
                    <a:pt x="841058" y="619343"/>
                  </a:cubicBezTo>
                  <a:close/>
                  <a:moveTo>
                    <a:pt x="795084" y="25748"/>
                  </a:moveTo>
                  <a:cubicBezTo>
                    <a:pt x="784987" y="25748"/>
                    <a:pt x="776796" y="33922"/>
                    <a:pt x="776796" y="44012"/>
                  </a:cubicBezTo>
                  <a:cubicBezTo>
                    <a:pt x="776796" y="54102"/>
                    <a:pt x="784987" y="62277"/>
                    <a:pt x="795084" y="62277"/>
                  </a:cubicBezTo>
                  <a:cubicBezTo>
                    <a:pt x="805180" y="62277"/>
                    <a:pt x="813372" y="54102"/>
                    <a:pt x="813372" y="44012"/>
                  </a:cubicBezTo>
                  <a:cubicBezTo>
                    <a:pt x="813245" y="34100"/>
                    <a:pt x="805244" y="26078"/>
                    <a:pt x="795338" y="25938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" name="Google Shape;378;p7"/>
            <p:cNvSpPr/>
            <p:nvPr/>
          </p:nvSpPr>
          <p:spPr>
            <a:xfrm flipH="1">
              <a:off x="1676047" y="1606642"/>
              <a:ext cx="679513" cy="456825"/>
            </a:xfrm>
            <a:custGeom>
              <a:avLst/>
              <a:gdLst/>
              <a:ahLst/>
              <a:cxnLst/>
              <a:rect l="l" t="t" r="r" b="b"/>
              <a:pathLst>
                <a:path w="1812035" h="1218201" extrusionOk="0">
                  <a:moveTo>
                    <a:pt x="877760" y="1218202"/>
                  </a:moveTo>
                  <a:cubicBezTo>
                    <a:pt x="1373442" y="1218202"/>
                    <a:pt x="1576959" y="444118"/>
                    <a:pt x="1812036" y="0"/>
                  </a:cubicBezTo>
                  <a:lnTo>
                    <a:pt x="0" y="0"/>
                  </a:lnTo>
                  <a:cubicBezTo>
                    <a:pt x="243967" y="601269"/>
                    <a:pt x="522922" y="1218202"/>
                    <a:pt x="877760" y="1218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" name="Google Shape;379;p7"/>
            <p:cNvSpPr/>
            <p:nvPr/>
          </p:nvSpPr>
          <p:spPr>
            <a:xfrm flipH="1">
              <a:off x="2355561" y="1183542"/>
              <a:ext cx="479298" cy="423103"/>
            </a:xfrm>
            <a:custGeom>
              <a:avLst/>
              <a:gdLst/>
              <a:ahLst/>
              <a:cxnLst/>
              <a:rect l="l" t="t" r="r" b="b"/>
              <a:pathLst>
                <a:path w="1278128" h="1128274" extrusionOk="0">
                  <a:moveTo>
                    <a:pt x="641922" y="0"/>
                  </a:moveTo>
                  <a:cubicBezTo>
                    <a:pt x="371729" y="0"/>
                    <a:pt x="243142" y="659994"/>
                    <a:pt x="0" y="1128275"/>
                  </a:cubicBezTo>
                  <a:lnTo>
                    <a:pt x="1278128" y="1128275"/>
                  </a:lnTo>
                  <a:cubicBezTo>
                    <a:pt x="1046290" y="557066"/>
                    <a:pt x="845947" y="0"/>
                    <a:pt x="641922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7"/>
            <p:cNvSpPr/>
            <p:nvPr/>
          </p:nvSpPr>
          <p:spPr>
            <a:xfrm flipH="1">
              <a:off x="1411014" y="1492704"/>
              <a:ext cx="265033" cy="113939"/>
            </a:xfrm>
            <a:custGeom>
              <a:avLst/>
              <a:gdLst/>
              <a:ahLst/>
              <a:cxnLst/>
              <a:rect l="l" t="t" r="r" b="b"/>
              <a:pathLst>
                <a:path w="706755" h="303837" extrusionOk="0">
                  <a:moveTo>
                    <a:pt x="320167" y="0"/>
                  </a:moveTo>
                  <a:cubicBezTo>
                    <a:pt x="194310" y="0"/>
                    <a:pt x="94615" y="125251"/>
                    <a:pt x="0" y="303837"/>
                  </a:cubicBezTo>
                  <a:lnTo>
                    <a:pt x="706755" y="303837"/>
                  </a:lnTo>
                  <a:cubicBezTo>
                    <a:pt x="594932" y="135335"/>
                    <a:pt x="483933" y="0"/>
                    <a:pt x="320167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" name="Google Shape;381;p7"/>
            <p:cNvSpPr/>
            <p:nvPr/>
          </p:nvSpPr>
          <p:spPr>
            <a:xfrm flipH="1">
              <a:off x="218" y="1606642"/>
              <a:ext cx="189405" cy="242741"/>
            </a:xfrm>
            <a:custGeom>
              <a:avLst/>
              <a:gdLst/>
              <a:ahLst/>
              <a:cxnLst/>
              <a:rect l="l" t="t" r="r" b="b"/>
              <a:pathLst>
                <a:path w="505079" h="647310" extrusionOk="0">
                  <a:moveTo>
                    <a:pt x="0" y="0"/>
                  </a:moveTo>
                  <a:cubicBezTo>
                    <a:pt x="127000" y="368460"/>
                    <a:pt x="278765" y="644013"/>
                    <a:pt x="505079" y="647310"/>
                  </a:cubicBezTo>
                  <a:lnTo>
                    <a:pt x="505079" y="0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2" name="Google Shape;382;p7"/>
            <p:cNvSpPr/>
            <p:nvPr/>
          </p:nvSpPr>
          <p:spPr>
            <a:xfrm flipH="1">
              <a:off x="3227765" y="1249917"/>
              <a:ext cx="397002" cy="356728"/>
            </a:xfrm>
            <a:custGeom>
              <a:avLst/>
              <a:gdLst/>
              <a:ahLst/>
              <a:cxnLst/>
              <a:rect l="l" t="t" r="r" b="b"/>
              <a:pathLst>
                <a:path w="1058671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058672" y="951274"/>
                  </a:lnTo>
                  <a:cubicBezTo>
                    <a:pt x="920623" y="672805"/>
                    <a:pt x="806005" y="314808"/>
                    <a:pt x="664654" y="17313"/>
                  </a:cubicBezTo>
                  <a:cubicBezTo>
                    <a:pt x="639312" y="6075"/>
                    <a:pt x="611924" y="184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3" name="Google Shape;383;p7"/>
            <p:cNvSpPr/>
            <p:nvPr/>
          </p:nvSpPr>
          <p:spPr>
            <a:xfrm flipH="1">
              <a:off x="1457615" y="1606642"/>
              <a:ext cx="470225" cy="214036"/>
            </a:xfrm>
            <a:custGeom>
              <a:avLst/>
              <a:gdLst/>
              <a:ahLst/>
              <a:cxnLst/>
              <a:rect l="l" t="t" r="r" b="b"/>
              <a:pathLst>
                <a:path w="1253934" h="570764" extrusionOk="0">
                  <a:moveTo>
                    <a:pt x="569913" y="570765"/>
                  </a:moveTo>
                  <a:cubicBezTo>
                    <a:pt x="852488" y="570765"/>
                    <a:pt x="1068959" y="318106"/>
                    <a:pt x="1253934" y="0"/>
                  </a:cubicBezTo>
                  <a:lnTo>
                    <a:pt x="0" y="0"/>
                  </a:lnTo>
                  <a:cubicBezTo>
                    <a:pt x="142240" y="325336"/>
                    <a:pt x="312674" y="570765"/>
                    <a:pt x="569913" y="57076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4" name="Google Shape;384;p7"/>
            <p:cNvSpPr/>
            <p:nvPr/>
          </p:nvSpPr>
          <p:spPr>
            <a:xfrm flipH="1">
              <a:off x="218" y="1202353"/>
              <a:ext cx="314754" cy="404291"/>
            </a:xfrm>
            <a:custGeom>
              <a:avLst/>
              <a:gdLst/>
              <a:ahLst/>
              <a:cxnLst/>
              <a:rect l="l" t="t" r="r" b="b"/>
              <a:pathLst>
                <a:path w="839343" h="1078110" extrusionOk="0">
                  <a:moveTo>
                    <a:pt x="0" y="1078111"/>
                  </a:moveTo>
                  <a:lnTo>
                    <a:pt x="839343" y="1078111"/>
                  </a:lnTo>
                  <a:lnTo>
                    <a:pt x="839343" y="0"/>
                  </a:lnTo>
                  <a:cubicBezTo>
                    <a:pt x="537274" y="5898"/>
                    <a:pt x="328867" y="647881"/>
                    <a:pt x="0" y="1078111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5" name="Google Shape;385;p7"/>
            <p:cNvSpPr/>
            <p:nvPr/>
          </p:nvSpPr>
          <p:spPr>
            <a:xfrm flipH="1">
              <a:off x="1934650" y="1012171"/>
              <a:ext cx="699230" cy="594522"/>
            </a:xfrm>
            <a:custGeom>
              <a:avLst/>
              <a:gdLst/>
              <a:ahLst/>
              <a:cxnLst/>
              <a:rect l="l" t="t" r="r" b="b"/>
              <a:pathLst>
                <a:path w="1864614" h="1585393" extrusionOk="0">
                  <a:moveTo>
                    <a:pt x="215900" y="962880"/>
                  </a:moveTo>
                  <a:lnTo>
                    <a:pt x="839153" y="1585267"/>
                  </a:lnTo>
                  <a:lnTo>
                    <a:pt x="866648" y="1585267"/>
                  </a:lnTo>
                  <a:lnTo>
                    <a:pt x="223329" y="942523"/>
                  </a:lnTo>
                  <a:close/>
                  <a:moveTo>
                    <a:pt x="194754" y="1023761"/>
                  </a:moveTo>
                  <a:lnTo>
                    <a:pt x="757047" y="1585267"/>
                  </a:lnTo>
                  <a:lnTo>
                    <a:pt x="784542" y="1585267"/>
                  </a:lnTo>
                  <a:lnTo>
                    <a:pt x="201866" y="1003341"/>
                  </a:lnTo>
                  <a:cubicBezTo>
                    <a:pt x="199771" y="1010190"/>
                    <a:pt x="197358" y="1016976"/>
                    <a:pt x="195009" y="1023761"/>
                  </a:cubicBezTo>
                  <a:close/>
                  <a:moveTo>
                    <a:pt x="173990" y="1084833"/>
                  </a:moveTo>
                  <a:lnTo>
                    <a:pt x="675132" y="1585267"/>
                  </a:lnTo>
                  <a:lnTo>
                    <a:pt x="702691" y="1585267"/>
                  </a:lnTo>
                  <a:lnTo>
                    <a:pt x="181039" y="1064349"/>
                  </a:lnTo>
                  <a:close/>
                  <a:moveTo>
                    <a:pt x="259143" y="841751"/>
                  </a:moveTo>
                  <a:lnTo>
                    <a:pt x="1003681" y="1585267"/>
                  </a:lnTo>
                  <a:lnTo>
                    <a:pt x="1031177" y="1585267"/>
                  </a:lnTo>
                  <a:lnTo>
                    <a:pt x="266700" y="821584"/>
                  </a:lnTo>
                  <a:close/>
                  <a:moveTo>
                    <a:pt x="237490" y="902188"/>
                  </a:moveTo>
                  <a:lnTo>
                    <a:pt x="921512" y="1585267"/>
                  </a:lnTo>
                  <a:lnTo>
                    <a:pt x="949071" y="1585267"/>
                  </a:lnTo>
                  <a:lnTo>
                    <a:pt x="244729" y="881895"/>
                  </a:lnTo>
                  <a:close/>
                  <a:moveTo>
                    <a:pt x="303657" y="722207"/>
                  </a:moveTo>
                  <a:lnTo>
                    <a:pt x="1167892" y="1585267"/>
                  </a:lnTo>
                  <a:lnTo>
                    <a:pt x="1195451" y="1585267"/>
                  </a:lnTo>
                  <a:lnTo>
                    <a:pt x="311150" y="702358"/>
                  </a:lnTo>
                  <a:cubicBezTo>
                    <a:pt x="308801" y="708953"/>
                    <a:pt x="306260" y="715549"/>
                    <a:pt x="303657" y="722207"/>
                  </a:cubicBezTo>
                  <a:close/>
                  <a:moveTo>
                    <a:pt x="281178" y="781757"/>
                  </a:moveTo>
                  <a:lnTo>
                    <a:pt x="1085850" y="1585267"/>
                  </a:lnTo>
                  <a:lnTo>
                    <a:pt x="1113346" y="1585267"/>
                  </a:lnTo>
                  <a:lnTo>
                    <a:pt x="288671" y="761717"/>
                  </a:lnTo>
                  <a:cubicBezTo>
                    <a:pt x="286131" y="768376"/>
                    <a:pt x="283654" y="775035"/>
                    <a:pt x="281178" y="781757"/>
                  </a:cubicBezTo>
                  <a:close/>
                  <a:moveTo>
                    <a:pt x="45657" y="1448727"/>
                  </a:moveTo>
                  <a:lnTo>
                    <a:pt x="182372" y="1585267"/>
                  </a:lnTo>
                  <a:lnTo>
                    <a:pt x="209867" y="1585267"/>
                  </a:lnTo>
                  <a:lnTo>
                    <a:pt x="53086" y="1428687"/>
                  </a:lnTo>
                  <a:close/>
                  <a:moveTo>
                    <a:pt x="23051" y="1508150"/>
                  </a:moveTo>
                  <a:lnTo>
                    <a:pt x="100266" y="1585267"/>
                  </a:lnTo>
                  <a:lnTo>
                    <a:pt x="127762" y="1585267"/>
                  </a:lnTo>
                  <a:lnTo>
                    <a:pt x="30671" y="1488300"/>
                  </a:lnTo>
                  <a:close/>
                  <a:moveTo>
                    <a:pt x="67501" y="1388797"/>
                  </a:moveTo>
                  <a:lnTo>
                    <a:pt x="264351" y="1585394"/>
                  </a:lnTo>
                  <a:lnTo>
                    <a:pt x="292100" y="1585394"/>
                  </a:lnTo>
                  <a:lnTo>
                    <a:pt x="75121" y="1368757"/>
                  </a:lnTo>
                  <a:close/>
                  <a:moveTo>
                    <a:pt x="326517" y="663228"/>
                  </a:moveTo>
                  <a:lnTo>
                    <a:pt x="1249807" y="1585267"/>
                  </a:lnTo>
                  <a:lnTo>
                    <a:pt x="1277303" y="1585267"/>
                  </a:lnTo>
                  <a:lnTo>
                    <a:pt x="334709" y="643632"/>
                  </a:lnTo>
                  <a:cubicBezTo>
                    <a:pt x="332041" y="650164"/>
                    <a:pt x="329374" y="656696"/>
                    <a:pt x="326771" y="663228"/>
                  </a:cubicBezTo>
                  <a:close/>
                  <a:moveTo>
                    <a:pt x="153035" y="1145905"/>
                  </a:moveTo>
                  <a:lnTo>
                    <a:pt x="593027" y="1585267"/>
                  </a:lnTo>
                  <a:lnTo>
                    <a:pt x="620522" y="1585267"/>
                  </a:lnTo>
                  <a:lnTo>
                    <a:pt x="160084" y="1125421"/>
                  </a:lnTo>
                  <a:close/>
                  <a:moveTo>
                    <a:pt x="0" y="1566812"/>
                  </a:moveTo>
                  <a:lnTo>
                    <a:pt x="18288" y="1585077"/>
                  </a:lnTo>
                  <a:lnTo>
                    <a:pt x="45847" y="1585077"/>
                  </a:lnTo>
                  <a:lnTo>
                    <a:pt x="7747" y="1547026"/>
                  </a:lnTo>
                  <a:cubicBezTo>
                    <a:pt x="5080" y="1554128"/>
                    <a:pt x="2413" y="1560470"/>
                    <a:pt x="0" y="1566812"/>
                  </a:cubicBezTo>
                  <a:close/>
                  <a:moveTo>
                    <a:pt x="132207" y="1206723"/>
                  </a:moveTo>
                  <a:lnTo>
                    <a:pt x="511111" y="1585077"/>
                  </a:lnTo>
                  <a:lnTo>
                    <a:pt x="538607" y="1585077"/>
                  </a:lnTo>
                  <a:lnTo>
                    <a:pt x="139065" y="1186302"/>
                  </a:lnTo>
                  <a:close/>
                  <a:moveTo>
                    <a:pt x="110998" y="1267605"/>
                  </a:moveTo>
                  <a:lnTo>
                    <a:pt x="428942" y="1585077"/>
                  </a:lnTo>
                  <a:lnTo>
                    <a:pt x="456438" y="1585077"/>
                  </a:lnTo>
                  <a:lnTo>
                    <a:pt x="118110" y="1247184"/>
                  </a:lnTo>
                  <a:cubicBezTo>
                    <a:pt x="115570" y="1254223"/>
                    <a:pt x="113221" y="1261009"/>
                    <a:pt x="110808" y="1267795"/>
                  </a:cubicBezTo>
                  <a:close/>
                  <a:moveTo>
                    <a:pt x="89662" y="1328233"/>
                  </a:moveTo>
                  <a:lnTo>
                    <a:pt x="346837" y="1585077"/>
                  </a:lnTo>
                  <a:lnTo>
                    <a:pt x="374333" y="1585077"/>
                  </a:lnTo>
                  <a:lnTo>
                    <a:pt x="96838" y="1307939"/>
                  </a:lnTo>
                  <a:cubicBezTo>
                    <a:pt x="94234" y="1314915"/>
                    <a:pt x="91884" y="1321701"/>
                    <a:pt x="89472" y="1328423"/>
                  </a:cubicBezTo>
                  <a:close/>
                  <a:moveTo>
                    <a:pt x="1792922" y="1361400"/>
                  </a:moveTo>
                  <a:lnTo>
                    <a:pt x="599122" y="169137"/>
                  </a:lnTo>
                  <a:cubicBezTo>
                    <a:pt x="594868" y="173956"/>
                    <a:pt x="590614" y="178966"/>
                    <a:pt x="586422" y="183976"/>
                  </a:cubicBezTo>
                  <a:lnTo>
                    <a:pt x="1809750" y="1405920"/>
                  </a:lnTo>
                  <a:cubicBezTo>
                    <a:pt x="1804035" y="1391251"/>
                    <a:pt x="1798383" y="1376475"/>
                    <a:pt x="1792732" y="1361591"/>
                  </a:cubicBezTo>
                  <a:close/>
                  <a:moveTo>
                    <a:pt x="1608772" y="849171"/>
                  </a:moveTo>
                  <a:lnTo>
                    <a:pt x="785876" y="27967"/>
                  </a:lnTo>
                  <a:cubicBezTo>
                    <a:pt x="779526" y="30631"/>
                    <a:pt x="773176" y="33421"/>
                    <a:pt x="766826" y="36402"/>
                  </a:cubicBezTo>
                  <a:lnTo>
                    <a:pt x="1624076" y="892549"/>
                  </a:lnTo>
                  <a:close/>
                  <a:moveTo>
                    <a:pt x="1745488" y="1231837"/>
                  </a:moveTo>
                  <a:lnTo>
                    <a:pt x="638873" y="127217"/>
                  </a:lnTo>
                  <a:cubicBezTo>
                    <a:pt x="634238" y="131720"/>
                    <a:pt x="629603" y="136222"/>
                    <a:pt x="625030" y="140915"/>
                  </a:cubicBezTo>
                  <a:lnTo>
                    <a:pt x="1760728" y="1275088"/>
                  </a:lnTo>
                  <a:close/>
                  <a:moveTo>
                    <a:pt x="1700149" y="1104493"/>
                  </a:moveTo>
                  <a:lnTo>
                    <a:pt x="682689" y="89166"/>
                  </a:lnTo>
                  <a:cubicBezTo>
                    <a:pt x="677609" y="93161"/>
                    <a:pt x="672528" y="97347"/>
                    <a:pt x="667512" y="101533"/>
                  </a:cubicBezTo>
                  <a:lnTo>
                    <a:pt x="1714818" y="1147490"/>
                  </a:lnTo>
                  <a:close/>
                  <a:moveTo>
                    <a:pt x="1558734" y="717197"/>
                  </a:moveTo>
                  <a:lnTo>
                    <a:pt x="848423" y="8435"/>
                  </a:lnTo>
                  <a:cubicBezTo>
                    <a:pt x="841058" y="10020"/>
                    <a:pt x="833691" y="11859"/>
                    <a:pt x="826453" y="13952"/>
                  </a:cubicBezTo>
                  <a:lnTo>
                    <a:pt x="1575753" y="762288"/>
                  </a:lnTo>
                  <a:cubicBezTo>
                    <a:pt x="1569974" y="747239"/>
                    <a:pt x="1564132" y="732272"/>
                    <a:pt x="1558354" y="717388"/>
                  </a:cubicBezTo>
                  <a:close/>
                  <a:moveTo>
                    <a:pt x="1655128" y="977593"/>
                  </a:moveTo>
                  <a:lnTo>
                    <a:pt x="731266" y="55491"/>
                  </a:lnTo>
                  <a:cubicBezTo>
                    <a:pt x="725615" y="58852"/>
                    <a:pt x="719963" y="62404"/>
                    <a:pt x="714375" y="66082"/>
                  </a:cubicBezTo>
                  <a:lnTo>
                    <a:pt x="1670050" y="1020337"/>
                  </a:lnTo>
                  <a:cubicBezTo>
                    <a:pt x="1664843" y="1006131"/>
                    <a:pt x="1659827" y="991925"/>
                    <a:pt x="1654746" y="977783"/>
                  </a:cubicBezTo>
                  <a:close/>
                  <a:moveTo>
                    <a:pt x="1289876" y="202621"/>
                  </a:moveTo>
                  <a:lnTo>
                    <a:pt x="1173035" y="85995"/>
                  </a:lnTo>
                  <a:cubicBezTo>
                    <a:pt x="1150029" y="68341"/>
                    <a:pt x="1125385" y="52924"/>
                    <a:pt x="1099439" y="39954"/>
                  </a:cubicBezTo>
                  <a:lnTo>
                    <a:pt x="1356423" y="296544"/>
                  </a:lnTo>
                  <a:cubicBezTo>
                    <a:pt x="1335786" y="264142"/>
                    <a:pt x="1313434" y="232854"/>
                    <a:pt x="1289495" y="202812"/>
                  </a:cubicBezTo>
                  <a:close/>
                  <a:moveTo>
                    <a:pt x="1501457" y="577994"/>
                  </a:moveTo>
                  <a:lnTo>
                    <a:pt x="922147" y="0"/>
                  </a:lnTo>
                  <a:cubicBezTo>
                    <a:pt x="913321" y="0"/>
                    <a:pt x="904558" y="634"/>
                    <a:pt x="895922" y="1332"/>
                  </a:cubicBezTo>
                  <a:lnTo>
                    <a:pt x="1521396" y="625938"/>
                  </a:lnTo>
                  <a:cubicBezTo>
                    <a:pt x="1514666" y="609894"/>
                    <a:pt x="1507934" y="593912"/>
                    <a:pt x="1501077" y="578185"/>
                  </a:cubicBezTo>
                  <a:close/>
                  <a:moveTo>
                    <a:pt x="1428496" y="423127"/>
                  </a:moveTo>
                  <a:lnTo>
                    <a:pt x="1013841" y="9576"/>
                  </a:lnTo>
                  <a:cubicBezTo>
                    <a:pt x="1002792" y="7039"/>
                    <a:pt x="991597" y="4926"/>
                    <a:pt x="980250" y="3234"/>
                  </a:cubicBezTo>
                  <a:lnTo>
                    <a:pt x="1455293" y="477667"/>
                  </a:lnTo>
                  <a:cubicBezTo>
                    <a:pt x="1446340" y="459275"/>
                    <a:pt x="1437322" y="441157"/>
                    <a:pt x="1428115" y="423317"/>
                  </a:cubicBezTo>
                  <a:close/>
                  <a:moveTo>
                    <a:pt x="456057" y="381651"/>
                  </a:moveTo>
                  <a:lnTo>
                    <a:pt x="1661033" y="1585077"/>
                  </a:lnTo>
                  <a:lnTo>
                    <a:pt x="1688592" y="1585077"/>
                  </a:lnTo>
                  <a:lnTo>
                    <a:pt x="465455" y="364084"/>
                  </a:lnTo>
                  <a:cubicBezTo>
                    <a:pt x="462153" y="369982"/>
                    <a:pt x="458915" y="375880"/>
                    <a:pt x="455676" y="381842"/>
                  </a:cubicBezTo>
                  <a:close/>
                  <a:moveTo>
                    <a:pt x="427990" y="435620"/>
                  </a:moveTo>
                  <a:lnTo>
                    <a:pt x="1578928" y="1585077"/>
                  </a:lnTo>
                  <a:lnTo>
                    <a:pt x="1606423" y="1585077"/>
                  </a:lnTo>
                  <a:lnTo>
                    <a:pt x="436880" y="417609"/>
                  </a:lnTo>
                  <a:cubicBezTo>
                    <a:pt x="433769" y="423634"/>
                    <a:pt x="430657" y="429659"/>
                    <a:pt x="427609" y="435810"/>
                  </a:cubicBezTo>
                  <a:close/>
                  <a:moveTo>
                    <a:pt x="1845564" y="1495847"/>
                  </a:moveTo>
                  <a:lnTo>
                    <a:pt x="561911" y="214354"/>
                  </a:lnTo>
                  <a:cubicBezTo>
                    <a:pt x="557975" y="219554"/>
                    <a:pt x="554101" y="224881"/>
                    <a:pt x="550164" y="230145"/>
                  </a:cubicBezTo>
                  <a:lnTo>
                    <a:pt x="1864614" y="1542904"/>
                  </a:lnTo>
                  <a:cubicBezTo>
                    <a:pt x="1858137" y="1527429"/>
                    <a:pt x="1851660" y="1511828"/>
                    <a:pt x="1845183" y="1496037"/>
                  </a:cubicBezTo>
                  <a:close/>
                  <a:moveTo>
                    <a:pt x="375222" y="547553"/>
                  </a:moveTo>
                  <a:lnTo>
                    <a:pt x="1414272" y="1585267"/>
                  </a:lnTo>
                  <a:lnTo>
                    <a:pt x="1441831" y="1585267"/>
                  </a:lnTo>
                  <a:lnTo>
                    <a:pt x="383730" y="528528"/>
                  </a:lnTo>
                  <a:cubicBezTo>
                    <a:pt x="381000" y="534870"/>
                    <a:pt x="378016" y="541148"/>
                    <a:pt x="375222" y="547553"/>
                  </a:cubicBezTo>
                  <a:close/>
                  <a:moveTo>
                    <a:pt x="400622" y="491111"/>
                  </a:moveTo>
                  <a:lnTo>
                    <a:pt x="1496251" y="1585267"/>
                  </a:lnTo>
                  <a:lnTo>
                    <a:pt x="1524000" y="1585267"/>
                  </a:lnTo>
                  <a:lnTo>
                    <a:pt x="409702" y="472466"/>
                  </a:lnTo>
                  <a:close/>
                  <a:moveTo>
                    <a:pt x="516509" y="278723"/>
                  </a:moveTo>
                  <a:lnTo>
                    <a:pt x="1824609" y="1585140"/>
                  </a:lnTo>
                  <a:lnTo>
                    <a:pt x="1852105" y="1585140"/>
                  </a:lnTo>
                  <a:lnTo>
                    <a:pt x="527685" y="262235"/>
                  </a:lnTo>
                  <a:cubicBezTo>
                    <a:pt x="524002" y="267689"/>
                    <a:pt x="520319" y="273079"/>
                    <a:pt x="516699" y="278723"/>
                  </a:cubicBezTo>
                  <a:close/>
                  <a:moveTo>
                    <a:pt x="484759" y="329458"/>
                  </a:moveTo>
                  <a:lnTo>
                    <a:pt x="1742059" y="1585140"/>
                  </a:lnTo>
                  <a:lnTo>
                    <a:pt x="1769555" y="1585140"/>
                  </a:lnTo>
                  <a:lnTo>
                    <a:pt x="495617" y="312208"/>
                  </a:lnTo>
                  <a:cubicBezTo>
                    <a:pt x="492125" y="317916"/>
                    <a:pt x="488950" y="323814"/>
                    <a:pt x="485267" y="329395"/>
                  </a:cubicBezTo>
                  <a:close/>
                  <a:moveTo>
                    <a:pt x="350076" y="605010"/>
                  </a:moveTo>
                  <a:lnTo>
                    <a:pt x="1331659" y="1585330"/>
                  </a:lnTo>
                  <a:lnTo>
                    <a:pt x="1359154" y="1585330"/>
                  </a:lnTo>
                  <a:lnTo>
                    <a:pt x="358775" y="585668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6" name="Google Shape;386;p7"/>
            <p:cNvSpPr/>
            <p:nvPr/>
          </p:nvSpPr>
          <p:spPr>
            <a:xfrm flipH="1">
              <a:off x="189647" y="898161"/>
              <a:ext cx="710732" cy="708485"/>
            </a:xfrm>
            <a:custGeom>
              <a:avLst/>
              <a:gdLst/>
              <a:ahLst/>
              <a:cxnLst/>
              <a:rect l="l" t="t" r="r" b="b"/>
              <a:pathLst>
                <a:path w="1895284" h="1889294" extrusionOk="0">
                  <a:moveTo>
                    <a:pt x="878205" y="1889294"/>
                  </a:moveTo>
                  <a:lnTo>
                    <a:pt x="931735" y="1889294"/>
                  </a:lnTo>
                  <a:lnTo>
                    <a:pt x="931735" y="14333"/>
                  </a:lnTo>
                  <a:cubicBezTo>
                    <a:pt x="913194" y="20420"/>
                    <a:pt x="895286" y="28190"/>
                    <a:pt x="878205" y="37544"/>
                  </a:cubicBezTo>
                  <a:close/>
                  <a:moveTo>
                    <a:pt x="607695" y="1889294"/>
                  </a:moveTo>
                  <a:lnTo>
                    <a:pt x="661226" y="1889294"/>
                  </a:lnTo>
                  <a:lnTo>
                    <a:pt x="661226" y="256971"/>
                  </a:lnTo>
                  <a:cubicBezTo>
                    <a:pt x="643065" y="284241"/>
                    <a:pt x="625221" y="313223"/>
                    <a:pt x="607695" y="343917"/>
                  </a:cubicBezTo>
                  <a:close/>
                  <a:moveTo>
                    <a:pt x="427419" y="1889294"/>
                  </a:moveTo>
                  <a:lnTo>
                    <a:pt x="480885" y="1889294"/>
                  </a:lnTo>
                  <a:lnTo>
                    <a:pt x="480885" y="601903"/>
                  </a:lnTo>
                  <a:cubicBezTo>
                    <a:pt x="462852" y="643505"/>
                    <a:pt x="445009" y="686357"/>
                    <a:pt x="427419" y="730452"/>
                  </a:cubicBezTo>
                  <a:close/>
                  <a:moveTo>
                    <a:pt x="697865" y="1889294"/>
                  </a:moveTo>
                  <a:lnTo>
                    <a:pt x="751396" y="1889294"/>
                  </a:lnTo>
                  <a:lnTo>
                    <a:pt x="751396" y="140281"/>
                  </a:lnTo>
                  <a:cubicBezTo>
                    <a:pt x="733171" y="160068"/>
                    <a:pt x="715328" y="181651"/>
                    <a:pt x="697865" y="205031"/>
                  </a:cubicBezTo>
                  <a:close/>
                  <a:moveTo>
                    <a:pt x="517525" y="1889294"/>
                  </a:moveTo>
                  <a:lnTo>
                    <a:pt x="571056" y="1889294"/>
                  </a:lnTo>
                  <a:lnTo>
                    <a:pt x="571056" y="411141"/>
                  </a:lnTo>
                  <a:cubicBezTo>
                    <a:pt x="552895" y="445894"/>
                    <a:pt x="535115" y="482296"/>
                    <a:pt x="517525" y="520030"/>
                  </a:cubicBezTo>
                  <a:close/>
                  <a:moveTo>
                    <a:pt x="66675" y="1889294"/>
                  </a:moveTo>
                  <a:lnTo>
                    <a:pt x="120206" y="1889294"/>
                  </a:lnTo>
                  <a:lnTo>
                    <a:pt x="120206" y="1579813"/>
                  </a:lnTo>
                  <a:cubicBezTo>
                    <a:pt x="102489" y="1628309"/>
                    <a:pt x="84646" y="1676037"/>
                    <a:pt x="66675" y="1723011"/>
                  </a:cubicBezTo>
                  <a:close/>
                  <a:moveTo>
                    <a:pt x="30035" y="1889294"/>
                  </a:moveTo>
                  <a:lnTo>
                    <a:pt x="30035" y="1816363"/>
                  </a:lnTo>
                  <a:cubicBezTo>
                    <a:pt x="20066" y="1841014"/>
                    <a:pt x="10096" y="1865322"/>
                    <a:pt x="0" y="1889294"/>
                  </a:cubicBezTo>
                  <a:close/>
                  <a:moveTo>
                    <a:pt x="247015" y="1889294"/>
                  </a:moveTo>
                  <a:lnTo>
                    <a:pt x="300482" y="1889294"/>
                  </a:lnTo>
                  <a:lnTo>
                    <a:pt x="300482" y="1069676"/>
                  </a:lnTo>
                  <a:cubicBezTo>
                    <a:pt x="282639" y="1119986"/>
                    <a:pt x="264858" y="1170721"/>
                    <a:pt x="247015" y="1221880"/>
                  </a:cubicBezTo>
                  <a:close/>
                  <a:moveTo>
                    <a:pt x="337185" y="1889294"/>
                  </a:moveTo>
                  <a:lnTo>
                    <a:pt x="390652" y="1889294"/>
                  </a:lnTo>
                  <a:lnTo>
                    <a:pt x="390652" y="823867"/>
                  </a:lnTo>
                  <a:cubicBezTo>
                    <a:pt x="372682" y="870923"/>
                    <a:pt x="354902" y="918823"/>
                    <a:pt x="337185" y="967573"/>
                  </a:cubicBezTo>
                  <a:close/>
                  <a:moveTo>
                    <a:pt x="156845" y="1889294"/>
                  </a:moveTo>
                  <a:lnTo>
                    <a:pt x="210376" y="1889294"/>
                  </a:lnTo>
                  <a:lnTo>
                    <a:pt x="210376" y="1326393"/>
                  </a:lnTo>
                  <a:cubicBezTo>
                    <a:pt x="192532" y="1377128"/>
                    <a:pt x="174689" y="1427691"/>
                    <a:pt x="156845" y="1478090"/>
                  </a:cubicBezTo>
                  <a:close/>
                  <a:moveTo>
                    <a:pt x="787971" y="1889294"/>
                  </a:moveTo>
                  <a:lnTo>
                    <a:pt x="841502" y="1889294"/>
                  </a:lnTo>
                  <a:lnTo>
                    <a:pt x="841502" y="60184"/>
                  </a:lnTo>
                  <a:cubicBezTo>
                    <a:pt x="822643" y="73317"/>
                    <a:pt x="804799" y="87748"/>
                    <a:pt x="787971" y="103372"/>
                  </a:cubicBezTo>
                  <a:close/>
                  <a:moveTo>
                    <a:pt x="1501902" y="1889294"/>
                  </a:moveTo>
                  <a:lnTo>
                    <a:pt x="1555369" y="1889294"/>
                  </a:lnTo>
                  <a:lnTo>
                    <a:pt x="1555369" y="725442"/>
                  </a:lnTo>
                  <a:cubicBezTo>
                    <a:pt x="1538033" y="671917"/>
                    <a:pt x="1520254" y="620041"/>
                    <a:pt x="1501902" y="570194"/>
                  </a:cubicBezTo>
                  <a:close/>
                  <a:moveTo>
                    <a:pt x="1592008" y="1889294"/>
                  </a:moveTo>
                  <a:lnTo>
                    <a:pt x="1645539" y="1889294"/>
                  </a:lnTo>
                  <a:lnTo>
                    <a:pt x="1645539" y="1026298"/>
                  </a:lnTo>
                  <a:cubicBezTo>
                    <a:pt x="1628013" y="964021"/>
                    <a:pt x="1610234" y="902569"/>
                    <a:pt x="1592008" y="842385"/>
                  </a:cubicBezTo>
                  <a:close/>
                  <a:moveTo>
                    <a:pt x="1682179" y="1889294"/>
                  </a:moveTo>
                  <a:lnTo>
                    <a:pt x="1735709" y="1889294"/>
                  </a:lnTo>
                  <a:lnTo>
                    <a:pt x="1735709" y="1353980"/>
                  </a:lnTo>
                  <a:cubicBezTo>
                    <a:pt x="1717866" y="1288786"/>
                    <a:pt x="1700085" y="1223339"/>
                    <a:pt x="1682179" y="1158272"/>
                  </a:cubicBezTo>
                  <a:close/>
                  <a:moveTo>
                    <a:pt x="1862519" y="1790425"/>
                  </a:moveTo>
                  <a:lnTo>
                    <a:pt x="1862519" y="1889294"/>
                  </a:lnTo>
                  <a:lnTo>
                    <a:pt x="1895284" y="1889294"/>
                  </a:lnTo>
                  <a:cubicBezTo>
                    <a:pt x="1884235" y="1856995"/>
                    <a:pt x="1873314" y="1824037"/>
                    <a:pt x="1862582" y="1790425"/>
                  </a:cubicBezTo>
                  <a:close/>
                  <a:moveTo>
                    <a:pt x="1772348" y="1889294"/>
                  </a:moveTo>
                  <a:lnTo>
                    <a:pt x="1825879" y="1889294"/>
                  </a:lnTo>
                  <a:lnTo>
                    <a:pt x="1825879" y="1671833"/>
                  </a:lnTo>
                  <a:cubicBezTo>
                    <a:pt x="1807718" y="1611205"/>
                    <a:pt x="1789938" y="1549245"/>
                    <a:pt x="1772348" y="1486525"/>
                  </a:cubicBezTo>
                  <a:close/>
                  <a:moveTo>
                    <a:pt x="968375" y="4883"/>
                  </a:moveTo>
                  <a:lnTo>
                    <a:pt x="968375" y="1889294"/>
                  </a:lnTo>
                  <a:lnTo>
                    <a:pt x="1021842" y="1889294"/>
                  </a:lnTo>
                  <a:lnTo>
                    <a:pt x="1021842" y="0"/>
                  </a:lnTo>
                  <a:lnTo>
                    <a:pt x="1020191" y="0"/>
                  </a:lnTo>
                  <a:cubicBezTo>
                    <a:pt x="1002792" y="-8"/>
                    <a:pt x="985457" y="1627"/>
                    <a:pt x="968375" y="4883"/>
                  </a:cubicBezTo>
                  <a:close/>
                  <a:moveTo>
                    <a:pt x="1050925" y="1889294"/>
                  </a:moveTo>
                  <a:lnTo>
                    <a:pt x="1104456" y="1889294"/>
                  </a:lnTo>
                  <a:lnTo>
                    <a:pt x="1104456" y="13318"/>
                  </a:lnTo>
                  <a:cubicBezTo>
                    <a:pt x="1087057" y="7658"/>
                    <a:pt x="1069086" y="3770"/>
                    <a:pt x="1050925" y="1712"/>
                  </a:cubicBezTo>
                  <a:close/>
                  <a:moveTo>
                    <a:pt x="1141096" y="1889294"/>
                  </a:moveTo>
                  <a:lnTo>
                    <a:pt x="1194626" y="1889294"/>
                  </a:lnTo>
                  <a:lnTo>
                    <a:pt x="1194626" y="60564"/>
                  </a:lnTo>
                  <a:cubicBezTo>
                    <a:pt x="1177862" y="48103"/>
                    <a:pt x="1159891" y="37232"/>
                    <a:pt x="1141096" y="28094"/>
                  </a:cubicBezTo>
                  <a:close/>
                  <a:moveTo>
                    <a:pt x="1321435" y="1889294"/>
                  </a:moveTo>
                  <a:lnTo>
                    <a:pt x="1374902" y="1889294"/>
                  </a:lnTo>
                  <a:lnTo>
                    <a:pt x="1374902" y="284304"/>
                  </a:lnTo>
                  <a:cubicBezTo>
                    <a:pt x="1357694" y="253187"/>
                    <a:pt x="1339850" y="224205"/>
                    <a:pt x="1321435" y="197358"/>
                  </a:cubicBezTo>
                  <a:close/>
                  <a:moveTo>
                    <a:pt x="1231265" y="90942"/>
                  </a:moveTo>
                  <a:lnTo>
                    <a:pt x="1231265" y="1889294"/>
                  </a:lnTo>
                  <a:lnTo>
                    <a:pt x="1284732" y="1889294"/>
                  </a:lnTo>
                  <a:lnTo>
                    <a:pt x="1284732" y="148335"/>
                  </a:lnTo>
                  <a:cubicBezTo>
                    <a:pt x="1268349" y="127978"/>
                    <a:pt x="1250569" y="108800"/>
                    <a:pt x="1231456" y="90942"/>
                  </a:cubicBezTo>
                  <a:close/>
                  <a:moveTo>
                    <a:pt x="1411605" y="1889294"/>
                  </a:moveTo>
                  <a:lnTo>
                    <a:pt x="1465072" y="1889294"/>
                  </a:lnTo>
                  <a:lnTo>
                    <a:pt x="1465072" y="475637"/>
                  </a:lnTo>
                  <a:cubicBezTo>
                    <a:pt x="1447800" y="433401"/>
                    <a:pt x="1430021" y="393193"/>
                    <a:pt x="1411605" y="35514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7" name="Google Shape;387;p7"/>
            <p:cNvSpPr/>
            <p:nvPr/>
          </p:nvSpPr>
          <p:spPr>
            <a:xfrm flipH="1">
              <a:off x="1410942" y="1569757"/>
              <a:ext cx="46601" cy="36885"/>
            </a:xfrm>
            <a:custGeom>
              <a:avLst/>
              <a:gdLst/>
              <a:ahLst/>
              <a:cxnLst/>
              <a:rect l="l" t="t" r="r" b="b"/>
              <a:pathLst>
                <a:path w="124269" h="98361" extrusionOk="0">
                  <a:moveTo>
                    <a:pt x="0" y="98362"/>
                  </a:moveTo>
                  <a:lnTo>
                    <a:pt x="124269" y="98362"/>
                  </a:lnTo>
                  <a:cubicBezTo>
                    <a:pt x="101409" y="63926"/>
                    <a:pt x="78549" y="30821"/>
                    <a:pt x="55245" y="0"/>
                  </a:cubicBezTo>
                  <a:cubicBezTo>
                    <a:pt x="37020" y="33358"/>
                    <a:pt x="18606" y="66145"/>
                    <a:pt x="0" y="9836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8" name="Google Shape;388;p7"/>
            <p:cNvSpPr/>
            <p:nvPr/>
          </p:nvSpPr>
          <p:spPr>
            <a:xfrm flipH="1">
              <a:off x="314972" y="1606642"/>
              <a:ext cx="459581" cy="142691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" name="Google Shape;389;p7"/>
            <p:cNvSpPr/>
            <p:nvPr/>
          </p:nvSpPr>
          <p:spPr>
            <a:xfrm flipH="1">
              <a:off x="2636739" y="1606143"/>
              <a:ext cx="506206" cy="237366"/>
            </a:xfrm>
            <a:custGeom>
              <a:avLst/>
              <a:gdLst/>
              <a:ahLst/>
              <a:cxnLst/>
              <a:rect l="l" t="t" r="r" b="b"/>
              <a:pathLst>
                <a:path w="1349883" h="632977" extrusionOk="0">
                  <a:moveTo>
                    <a:pt x="617347" y="0"/>
                  </a:moveTo>
                  <a:cubicBezTo>
                    <a:pt x="595535" y="0"/>
                    <a:pt x="577850" y="17662"/>
                    <a:pt x="577850" y="39446"/>
                  </a:cubicBezTo>
                  <a:cubicBezTo>
                    <a:pt x="577850" y="39465"/>
                    <a:pt x="577850" y="39491"/>
                    <a:pt x="577850" y="39509"/>
                  </a:cubicBezTo>
                  <a:lnTo>
                    <a:pt x="577850" y="569877"/>
                  </a:lnTo>
                  <a:cubicBezTo>
                    <a:pt x="577850" y="591661"/>
                    <a:pt x="595535" y="609323"/>
                    <a:pt x="617347" y="609323"/>
                  </a:cubicBezTo>
                  <a:cubicBezTo>
                    <a:pt x="639159" y="609323"/>
                    <a:pt x="656844" y="591661"/>
                    <a:pt x="656844" y="569877"/>
                  </a:cubicBezTo>
                  <a:lnTo>
                    <a:pt x="656844" y="39509"/>
                  </a:lnTo>
                  <a:cubicBezTo>
                    <a:pt x="656876" y="17725"/>
                    <a:pt x="639223" y="38"/>
                    <a:pt x="617411" y="0"/>
                  </a:cubicBezTo>
                  <a:cubicBezTo>
                    <a:pt x="617392" y="0"/>
                    <a:pt x="617366" y="0"/>
                    <a:pt x="617347" y="0"/>
                  </a:cubicBezTo>
                  <a:close/>
                  <a:moveTo>
                    <a:pt x="39497" y="0"/>
                  </a:moveTo>
                  <a:cubicBezTo>
                    <a:pt x="17685" y="0"/>
                    <a:pt x="0" y="17662"/>
                    <a:pt x="0" y="39446"/>
                  </a:cubicBezTo>
                  <a:cubicBezTo>
                    <a:pt x="0" y="39465"/>
                    <a:pt x="0" y="39491"/>
                    <a:pt x="0" y="39509"/>
                  </a:cubicBezTo>
                  <a:lnTo>
                    <a:pt x="0" y="69506"/>
                  </a:lnTo>
                  <a:cubicBezTo>
                    <a:pt x="0" y="91291"/>
                    <a:pt x="17685" y="108953"/>
                    <a:pt x="39497" y="108953"/>
                  </a:cubicBezTo>
                  <a:cubicBezTo>
                    <a:pt x="61309" y="108953"/>
                    <a:pt x="78994" y="91291"/>
                    <a:pt x="78994" y="69506"/>
                  </a:cubicBezTo>
                  <a:lnTo>
                    <a:pt x="78994" y="39509"/>
                  </a:lnTo>
                  <a:cubicBezTo>
                    <a:pt x="79032" y="17821"/>
                    <a:pt x="61532" y="171"/>
                    <a:pt x="39815" y="0"/>
                  </a:cubicBezTo>
                  <a:close/>
                  <a:moveTo>
                    <a:pt x="501523" y="0"/>
                  </a:moveTo>
                  <a:cubicBezTo>
                    <a:pt x="479711" y="0"/>
                    <a:pt x="462026" y="17662"/>
                    <a:pt x="462026" y="39446"/>
                  </a:cubicBezTo>
                  <a:cubicBezTo>
                    <a:pt x="462026" y="39465"/>
                    <a:pt x="462026" y="39491"/>
                    <a:pt x="462026" y="39509"/>
                  </a:cubicBezTo>
                  <a:lnTo>
                    <a:pt x="462026" y="513561"/>
                  </a:lnTo>
                  <a:cubicBezTo>
                    <a:pt x="462026" y="535345"/>
                    <a:pt x="479711" y="553007"/>
                    <a:pt x="501523" y="553007"/>
                  </a:cubicBezTo>
                  <a:cubicBezTo>
                    <a:pt x="523336" y="553007"/>
                    <a:pt x="541020" y="535345"/>
                    <a:pt x="541020" y="513561"/>
                  </a:cubicBezTo>
                  <a:lnTo>
                    <a:pt x="541020" y="39509"/>
                  </a:lnTo>
                  <a:cubicBezTo>
                    <a:pt x="541058" y="17821"/>
                    <a:pt x="523558" y="171"/>
                    <a:pt x="501841" y="0"/>
                  </a:cubicBezTo>
                  <a:close/>
                  <a:moveTo>
                    <a:pt x="386017" y="0"/>
                  </a:moveTo>
                  <a:cubicBezTo>
                    <a:pt x="364205" y="0"/>
                    <a:pt x="346520" y="17662"/>
                    <a:pt x="346520" y="39446"/>
                  </a:cubicBezTo>
                  <a:cubicBezTo>
                    <a:pt x="346520" y="39465"/>
                    <a:pt x="346520" y="39491"/>
                    <a:pt x="346520" y="39509"/>
                  </a:cubicBezTo>
                  <a:lnTo>
                    <a:pt x="346520" y="437206"/>
                  </a:lnTo>
                  <a:cubicBezTo>
                    <a:pt x="346520" y="458990"/>
                    <a:pt x="364205" y="476652"/>
                    <a:pt x="386017" y="476652"/>
                  </a:cubicBezTo>
                  <a:cubicBezTo>
                    <a:pt x="407829" y="476652"/>
                    <a:pt x="425514" y="458990"/>
                    <a:pt x="425514" y="437206"/>
                  </a:cubicBezTo>
                  <a:lnTo>
                    <a:pt x="425514" y="39509"/>
                  </a:lnTo>
                  <a:cubicBezTo>
                    <a:pt x="425552" y="17821"/>
                    <a:pt x="408051" y="171"/>
                    <a:pt x="386334" y="0"/>
                  </a:cubicBezTo>
                  <a:close/>
                  <a:moveTo>
                    <a:pt x="155004" y="0"/>
                  </a:moveTo>
                  <a:cubicBezTo>
                    <a:pt x="133191" y="0"/>
                    <a:pt x="115507" y="17662"/>
                    <a:pt x="115507" y="39446"/>
                  </a:cubicBezTo>
                  <a:cubicBezTo>
                    <a:pt x="115507" y="39465"/>
                    <a:pt x="115507" y="39491"/>
                    <a:pt x="115507" y="39509"/>
                  </a:cubicBezTo>
                  <a:lnTo>
                    <a:pt x="115507" y="171356"/>
                  </a:lnTo>
                  <a:cubicBezTo>
                    <a:pt x="115507" y="193140"/>
                    <a:pt x="133191" y="210802"/>
                    <a:pt x="155004" y="210802"/>
                  </a:cubicBezTo>
                  <a:cubicBezTo>
                    <a:pt x="176816" y="210802"/>
                    <a:pt x="194501" y="193140"/>
                    <a:pt x="194501" y="171356"/>
                  </a:cubicBezTo>
                  <a:lnTo>
                    <a:pt x="194501" y="39509"/>
                  </a:lnTo>
                  <a:cubicBezTo>
                    <a:pt x="194539" y="17821"/>
                    <a:pt x="177038" y="171"/>
                    <a:pt x="155321" y="0"/>
                  </a:cubicBezTo>
                  <a:close/>
                  <a:moveTo>
                    <a:pt x="270510" y="0"/>
                  </a:moveTo>
                  <a:cubicBezTo>
                    <a:pt x="248698" y="0"/>
                    <a:pt x="231013" y="17662"/>
                    <a:pt x="231013" y="39446"/>
                  </a:cubicBezTo>
                  <a:cubicBezTo>
                    <a:pt x="231013" y="39465"/>
                    <a:pt x="231013" y="39491"/>
                    <a:pt x="231013" y="39509"/>
                  </a:cubicBezTo>
                  <a:lnTo>
                    <a:pt x="231013" y="322355"/>
                  </a:lnTo>
                  <a:cubicBezTo>
                    <a:pt x="231013" y="344139"/>
                    <a:pt x="248698" y="361801"/>
                    <a:pt x="270510" y="361801"/>
                  </a:cubicBezTo>
                  <a:cubicBezTo>
                    <a:pt x="292322" y="361801"/>
                    <a:pt x="310007" y="344139"/>
                    <a:pt x="310007" y="322355"/>
                  </a:cubicBezTo>
                  <a:lnTo>
                    <a:pt x="310007" y="39509"/>
                  </a:lnTo>
                  <a:cubicBezTo>
                    <a:pt x="310045" y="17821"/>
                    <a:pt x="292545" y="171"/>
                    <a:pt x="270828" y="0"/>
                  </a:cubicBezTo>
                  <a:close/>
                  <a:moveTo>
                    <a:pt x="848360" y="0"/>
                  </a:moveTo>
                  <a:cubicBezTo>
                    <a:pt x="826548" y="0"/>
                    <a:pt x="808863" y="17662"/>
                    <a:pt x="808863" y="39446"/>
                  </a:cubicBezTo>
                  <a:cubicBezTo>
                    <a:pt x="808863" y="39465"/>
                    <a:pt x="808863" y="39491"/>
                    <a:pt x="808863" y="39509"/>
                  </a:cubicBezTo>
                  <a:lnTo>
                    <a:pt x="808863" y="580911"/>
                  </a:lnTo>
                  <a:cubicBezTo>
                    <a:pt x="808863" y="602696"/>
                    <a:pt x="826548" y="620358"/>
                    <a:pt x="848360" y="620358"/>
                  </a:cubicBezTo>
                  <a:cubicBezTo>
                    <a:pt x="870172" y="620358"/>
                    <a:pt x="887857" y="602696"/>
                    <a:pt x="887857" y="580911"/>
                  </a:cubicBezTo>
                  <a:lnTo>
                    <a:pt x="887857" y="39509"/>
                  </a:lnTo>
                  <a:cubicBezTo>
                    <a:pt x="887889" y="17725"/>
                    <a:pt x="870236" y="38"/>
                    <a:pt x="848424" y="0"/>
                  </a:cubicBezTo>
                  <a:cubicBezTo>
                    <a:pt x="848405" y="0"/>
                    <a:pt x="848379" y="0"/>
                    <a:pt x="848360" y="0"/>
                  </a:cubicBezTo>
                  <a:close/>
                  <a:moveTo>
                    <a:pt x="1194880" y="0"/>
                  </a:moveTo>
                  <a:cubicBezTo>
                    <a:pt x="1173068" y="0"/>
                    <a:pt x="1155383" y="17662"/>
                    <a:pt x="1155383" y="39446"/>
                  </a:cubicBezTo>
                  <a:cubicBezTo>
                    <a:pt x="1155383" y="39465"/>
                    <a:pt x="1155383" y="39491"/>
                    <a:pt x="1155383" y="39509"/>
                  </a:cubicBezTo>
                  <a:lnTo>
                    <a:pt x="1155383" y="236106"/>
                  </a:lnTo>
                  <a:cubicBezTo>
                    <a:pt x="1155383" y="257890"/>
                    <a:pt x="1173068" y="275552"/>
                    <a:pt x="1194880" y="275552"/>
                  </a:cubicBezTo>
                  <a:cubicBezTo>
                    <a:pt x="1216692" y="275552"/>
                    <a:pt x="1234377" y="257890"/>
                    <a:pt x="1234377" y="236106"/>
                  </a:cubicBezTo>
                  <a:lnTo>
                    <a:pt x="1234377" y="39509"/>
                  </a:lnTo>
                  <a:cubicBezTo>
                    <a:pt x="1234408" y="17725"/>
                    <a:pt x="1216756" y="38"/>
                    <a:pt x="1194943" y="0"/>
                  </a:cubicBezTo>
                  <a:cubicBezTo>
                    <a:pt x="1194924" y="0"/>
                    <a:pt x="1194899" y="0"/>
                    <a:pt x="1194880" y="0"/>
                  </a:cubicBezTo>
                  <a:close/>
                  <a:moveTo>
                    <a:pt x="1310386" y="0"/>
                  </a:moveTo>
                  <a:cubicBezTo>
                    <a:pt x="1288574" y="0"/>
                    <a:pt x="1270889" y="17662"/>
                    <a:pt x="1270889" y="39446"/>
                  </a:cubicBezTo>
                  <a:cubicBezTo>
                    <a:pt x="1270889" y="39465"/>
                    <a:pt x="1270889" y="39491"/>
                    <a:pt x="1270889" y="39509"/>
                  </a:cubicBezTo>
                  <a:lnTo>
                    <a:pt x="1270889" y="71219"/>
                  </a:lnTo>
                  <a:cubicBezTo>
                    <a:pt x="1270889" y="93003"/>
                    <a:pt x="1288574" y="110665"/>
                    <a:pt x="1310386" y="110665"/>
                  </a:cubicBezTo>
                  <a:cubicBezTo>
                    <a:pt x="1332199" y="110665"/>
                    <a:pt x="1349883" y="93003"/>
                    <a:pt x="1349883" y="71219"/>
                  </a:cubicBezTo>
                  <a:lnTo>
                    <a:pt x="1349883" y="39509"/>
                  </a:lnTo>
                  <a:cubicBezTo>
                    <a:pt x="1349915" y="17725"/>
                    <a:pt x="1332262" y="38"/>
                    <a:pt x="1310450" y="0"/>
                  </a:cubicBezTo>
                  <a:cubicBezTo>
                    <a:pt x="1310431" y="0"/>
                    <a:pt x="1310405" y="0"/>
                    <a:pt x="1310386" y="0"/>
                  </a:cubicBezTo>
                  <a:close/>
                  <a:moveTo>
                    <a:pt x="732536" y="0"/>
                  </a:moveTo>
                  <a:cubicBezTo>
                    <a:pt x="710724" y="0"/>
                    <a:pt x="693039" y="17662"/>
                    <a:pt x="693039" y="39446"/>
                  </a:cubicBezTo>
                  <a:cubicBezTo>
                    <a:pt x="693039" y="39465"/>
                    <a:pt x="693039" y="39491"/>
                    <a:pt x="693039" y="39509"/>
                  </a:cubicBezTo>
                  <a:lnTo>
                    <a:pt x="693039" y="593532"/>
                  </a:lnTo>
                  <a:cubicBezTo>
                    <a:pt x="693039" y="615316"/>
                    <a:pt x="710724" y="632978"/>
                    <a:pt x="732536" y="632978"/>
                  </a:cubicBezTo>
                  <a:cubicBezTo>
                    <a:pt x="754349" y="632978"/>
                    <a:pt x="772033" y="615316"/>
                    <a:pt x="772033" y="593532"/>
                  </a:cubicBezTo>
                  <a:lnTo>
                    <a:pt x="772033" y="39509"/>
                  </a:lnTo>
                  <a:cubicBezTo>
                    <a:pt x="772072" y="17821"/>
                    <a:pt x="754571" y="171"/>
                    <a:pt x="732854" y="0"/>
                  </a:cubicBezTo>
                  <a:close/>
                  <a:moveTo>
                    <a:pt x="1079056" y="0"/>
                  </a:moveTo>
                  <a:cubicBezTo>
                    <a:pt x="1057244" y="0"/>
                    <a:pt x="1039559" y="17662"/>
                    <a:pt x="1039559" y="39446"/>
                  </a:cubicBezTo>
                  <a:cubicBezTo>
                    <a:pt x="1039559" y="39465"/>
                    <a:pt x="1039559" y="39491"/>
                    <a:pt x="1039559" y="39509"/>
                  </a:cubicBezTo>
                  <a:lnTo>
                    <a:pt x="1039559" y="411141"/>
                  </a:lnTo>
                  <a:cubicBezTo>
                    <a:pt x="1039559" y="432925"/>
                    <a:pt x="1057244" y="450587"/>
                    <a:pt x="1079056" y="450587"/>
                  </a:cubicBezTo>
                  <a:cubicBezTo>
                    <a:pt x="1100868" y="450587"/>
                    <a:pt x="1118553" y="432925"/>
                    <a:pt x="1118553" y="411141"/>
                  </a:cubicBezTo>
                  <a:lnTo>
                    <a:pt x="1118553" y="39509"/>
                  </a:lnTo>
                  <a:cubicBezTo>
                    <a:pt x="1118591" y="17821"/>
                    <a:pt x="1101090" y="171"/>
                    <a:pt x="1079373" y="0"/>
                  </a:cubicBezTo>
                  <a:close/>
                  <a:moveTo>
                    <a:pt x="963549" y="0"/>
                  </a:moveTo>
                  <a:lnTo>
                    <a:pt x="963549" y="0"/>
                  </a:lnTo>
                  <a:cubicBezTo>
                    <a:pt x="941737" y="0"/>
                    <a:pt x="924052" y="17662"/>
                    <a:pt x="924052" y="39446"/>
                  </a:cubicBezTo>
                  <a:cubicBezTo>
                    <a:pt x="924052" y="39465"/>
                    <a:pt x="924052" y="39491"/>
                    <a:pt x="924052" y="39509"/>
                  </a:cubicBezTo>
                  <a:lnTo>
                    <a:pt x="924052" y="524913"/>
                  </a:lnTo>
                  <a:cubicBezTo>
                    <a:pt x="924014" y="546697"/>
                    <a:pt x="941674" y="564391"/>
                    <a:pt x="963486" y="564423"/>
                  </a:cubicBezTo>
                  <a:cubicBezTo>
                    <a:pt x="963594" y="564423"/>
                    <a:pt x="963695" y="564423"/>
                    <a:pt x="963803" y="564423"/>
                  </a:cubicBezTo>
                  <a:lnTo>
                    <a:pt x="963803" y="564423"/>
                  </a:lnTo>
                  <a:cubicBezTo>
                    <a:pt x="985615" y="564423"/>
                    <a:pt x="1003300" y="546761"/>
                    <a:pt x="1003300" y="524977"/>
                  </a:cubicBezTo>
                  <a:cubicBezTo>
                    <a:pt x="1003300" y="524957"/>
                    <a:pt x="1003300" y="524932"/>
                    <a:pt x="1003300" y="524913"/>
                  </a:cubicBezTo>
                  <a:lnTo>
                    <a:pt x="1003300" y="39509"/>
                  </a:lnTo>
                  <a:cubicBezTo>
                    <a:pt x="1003332" y="17725"/>
                    <a:pt x="985679" y="38"/>
                    <a:pt x="963867" y="0"/>
                  </a:cubicBezTo>
                  <a:cubicBezTo>
                    <a:pt x="963848" y="0"/>
                    <a:pt x="963822" y="0"/>
                    <a:pt x="963803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" name="Google Shape;390;p7"/>
            <p:cNvSpPr/>
            <p:nvPr/>
          </p:nvSpPr>
          <p:spPr>
            <a:xfrm flipH="1">
              <a:off x="3650389" y="1606595"/>
              <a:ext cx="693848" cy="513616"/>
            </a:xfrm>
            <a:custGeom>
              <a:avLst/>
              <a:gdLst/>
              <a:ahLst/>
              <a:cxnLst/>
              <a:rect l="l" t="t" r="r" b="b"/>
              <a:pathLst>
                <a:path w="1850262" h="1369644" extrusionOk="0">
                  <a:moveTo>
                    <a:pt x="750570" y="896291"/>
                  </a:moveTo>
                  <a:cubicBezTo>
                    <a:pt x="720268" y="896291"/>
                    <a:pt x="695706" y="920821"/>
                    <a:pt x="695706" y="951084"/>
                  </a:cubicBezTo>
                  <a:cubicBezTo>
                    <a:pt x="695706" y="981347"/>
                    <a:pt x="720268" y="1005877"/>
                    <a:pt x="750570" y="1005877"/>
                  </a:cubicBezTo>
                  <a:cubicBezTo>
                    <a:pt x="780872" y="1005877"/>
                    <a:pt x="805434" y="981347"/>
                    <a:pt x="805434" y="951084"/>
                  </a:cubicBezTo>
                  <a:cubicBezTo>
                    <a:pt x="805434" y="920821"/>
                    <a:pt x="780872" y="896291"/>
                    <a:pt x="750570" y="896291"/>
                  </a:cubicBezTo>
                  <a:close/>
                  <a:moveTo>
                    <a:pt x="750570" y="1261643"/>
                  </a:moveTo>
                  <a:cubicBezTo>
                    <a:pt x="720268" y="1261643"/>
                    <a:pt x="695706" y="1286173"/>
                    <a:pt x="695706" y="1316437"/>
                  </a:cubicBezTo>
                  <a:cubicBezTo>
                    <a:pt x="695700" y="1325842"/>
                    <a:pt x="698151" y="1335088"/>
                    <a:pt x="702818" y="1343263"/>
                  </a:cubicBezTo>
                  <a:cubicBezTo>
                    <a:pt x="722274" y="1353473"/>
                    <a:pt x="742436" y="1362294"/>
                    <a:pt x="763143" y="1369645"/>
                  </a:cubicBezTo>
                  <a:cubicBezTo>
                    <a:pt x="792499" y="1362288"/>
                    <a:pt x="810324" y="1332558"/>
                    <a:pt x="802964" y="1303239"/>
                  </a:cubicBezTo>
                  <a:cubicBezTo>
                    <a:pt x="796906" y="1279128"/>
                    <a:pt x="775335" y="1262119"/>
                    <a:pt x="750443" y="1261833"/>
                  </a:cubicBezTo>
                  <a:close/>
                  <a:moveTo>
                    <a:pt x="527939" y="127"/>
                  </a:moveTo>
                  <a:cubicBezTo>
                    <a:pt x="507054" y="22050"/>
                    <a:pt x="507924" y="56734"/>
                    <a:pt x="529876" y="77592"/>
                  </a:cubicBezTo>
                  <a:cubicBezTo>
                    <a:pt x="551828" y="98450"/>
                    <a:pt x="586556" y="97582"/>
                    <a:pt x="607441" y="75658"/>
                  </a:cubicBezTo>
                  <a:cubicBezTo>
                    <a:pt x="627590" y="54502"/>
                    <a:pt x="627590" y="21283"/>
                    <a:pt x="607441" y="127"/>
                  </a:cubicBezTo>
                  <a:close/>
                  <a:moveTo>
                    <a:pt x="567690" y="348357"/>
                  </a:moveTo>
                  <a:cubicBezTo>
                    <a:pt x="537388" y="348357"/>
                    <a:pt x="512826" y="372887"/>
                    <a:pt x="512826" y="403150"/>
                  </a:cubicBezTo>
                  <a:cubicBezTo>
                    <a:pt x="512731" y="405008"/>
                    <a:pt x="512731" y="406873"/>
                    <a:pt x="512826" y="408731"/>
                  </a:cubicBezTo>
                  <a:cubicBezTo>
                    <a:pt x="515912" y="438835"/>
                    <a:pt x="542855" y="460740"/>
                    <a:pt x="572999" y="457652"/>
                  </a:cubicBezTo>
                  <a:cubicBezTo>
                    <a:pt x="598875" y="455007"/>
                    <a:pt x="619328" y="434574"/>
                    <a:pt x="621983" y="408731"/>
                  </a:cubicBezTo>
                  <a:cubicBezTo>
                    <a:pt x="622186" y="406879"/>
                    <a:pt x="622294" y="405014"/>
                    <a:pt x="622300" y="403150"/>
                  </a:cubicBezTo>
                  <a:cubicBezTo>
                    <a:pt x="622300" y="372988"/>
                    <a:pt x="597891" y="348496"/>
                    <a:pt x="567690" y="348357"/>
                  </a:cubicBezTo>
                  <a:close/>
                  <a:moveTo>
                    <a:pt x="750570" y="165712"/>
                  </a:moveTo>
                  <a:cubicBezTo>
                    <a:pt x="720268" y="165712"/>
                    <a:pt x="695706" y="190242"/>
                    <a:pt x="695706" y="220505"/>
                  </a:cubicBezTo>
                  <a:cubicBezTo>
                    <a:pt x="695706" y="250769"/>
                    <a:pt x="720268" y="275299"/>
                    <a:pt x="750570" y="275299"/>
                  </a:cubicBezTo>
                  <a:cubicBezTo>
                    <a:pt x="780872" y="275299"/>
                    <a:pt x="805434" y="250769"/>
                    <a:pt x="805434" y="220505"/>
                  </a:cubicBezTo>
                  <a:cubicBezTo>
                    <a:pt x="805434" y="220486"/>
                    <a:pt x="805434" y="220461"/>
                    <a:pt x="805434" y="220442"/>
                  </a:cubicBezTo>
                  <a:cubicBezTo>
                    <a:pt x="805472" y="190179"/>
                    <a:pt x="780936" y="165623"/>
                    <a:pt x="750634" y="165585"/>
                  </a:cubicBezTo>
                  <a:cubicBezTo>
                    <a:pt x="750615" y="165585"/>
                    <a:pt x="750589" y="165585"/>
                    <a:pt x="750570" y="165585"/>
                  </a:cubicBezTo>
                  <a:close/>
                  <a:moveTo>
                    <a:pt x="933450" y="1078935"/>
                  </a:moveTo>
                  <a:cubicBezTo>
                    <a:pt x="931583" y="1078942"/>
                    <a:pt x="929716" y="1079049"/>
                    <a:pt x="927862" y="1079252"/>
                  </a:cubicBezTo>
                  <a:cubicBezTo>
                    <a:pt x="899884" y="1082112"/>
                    <a:pt x="878605" y="1105641"/>
                    <a:pt x="878586" y="1133729"/>
                  </a:cubicBezTo>
                  <a:cubicBezTo>
                    <a:pt x="878491" y="1135587"/>
                    <a:pt x="878491" y="1137451"/>
                    <a:pt x="878586" y="1139309"/>
                  </a:cubicBezTo>
                  <a:cubicBezTo>
                    <a:pt x="881272" y="1165159"/>
                    <a:pt x="901725" y="1185586"/>
                    <a:pt x="927608" y="1188268"/>
                  </a:cubicBezTo>
                  <a:cubicBezTo>
                    <a:pt x="929462" y="1188471"/>
                    <a:pt x="931329" y="1188579"/>
                    <a:pt x="933196" y="1188585"/>
                  </a:cubicBezTo>
                  <a:cubicBezTo>
                    <a:pt x="961333" y="1188535"/>
                    <a:pt x="984879" y="1167264"/>
                    <a:pt x="987743" y="1139309"/>
                  </a:cubicBezTo>
                  <a:cubicBezTo>
                    <a:pt x="987838" y="1137451"/>
                    <a:pt x="987838" y="1135587"/>
                    <a:pt x="987743" y="1133729"/>
                  </a:cubicBezTo>
                  <a:cubicBezTo>
                    <a:pt x="987812" y="1103637"/>
                    <a:pt x="963574" y="1079119"/>
                    <a:pt x="933450" y="1078808"/>
                  </a:cubicBezTo>
                  <a:close/>
                  <a:moveTo>
                    <a:pt x="750570" y="531001"/>
                  </a:moveTo>
                  <a:cubicBezTo>
                    <a:pt x="720268" y="531001"/>
                    <a:pt x="695706" y="555531"/>
                    <a:pt x="695706" y="585795"/>
                  </a:cubicBezTo>
                  <a:cubicBezTo>
                    <a:pt x="695706" y="616058"/>
                    <a:pt x="720268" y="640588"/>
                    <a:pt x="750570" y="640588"/>
                  </a:cubicBezTo>
                  <a:cubicBezTo>
                    <a:pt x="780872" y="640588"/>
                    <a:pt x="805434" y="616058"/>
                    <a:pt x="805434" y="585795"/>
                  </a:cubicBezTo>
                  <a:cubicBezTo>
                    <a:pt x="805434" y="555531"/>
                    <a:pt x="780872" y="531001"/>
                    <a:pt x="750570" y="531001"/>
                  </a:cubicBezTo>
                  <a:close/>
                  <a:moveTo>
                    <a:pt x="567690" y="713646"/>
                  </a:moveTo>
                  <a:cubicBezTo>
                    <a:pt x="537388" y="713646"/>
                    <a:pt x="512826" y="738176"/>
                    <a:pt x="512826" y="768439"/>
                  </a:cubicBezTo>
                  <a:cubicBezTo>
                    <a:pt x="512826" y="798702"/>
                    <a:pt x="537388" y="823233"/>
                    <a:pt x="567690" y="823233"/>
                  </a:cubicBezTo>
                  <a:cubicBezTo>
                    <a:pt x="597992" y="823233"/>
                    <a:pt x="622554" y="798702"/>
                    <a:pt x="622554" y="768439"/>
                  </a:cubicBezTo>
                  <a:cubicBezTo>
                    <a:pt x="622554" y="738176"/>
                    <a:pt x="597992" y="713646"/>
                    <a:pt x="567690" y="713646"/>
                  </a:cubicBezTo>
                  <a:close/>
                  <a:moveTo>
                    <a:pt x="384810" y="896291"/>
                  </a:moveTo>
                  <a:cubicBezTo>
                    <a:pt x="367494" y="896291"/>
                    <a:pt x="351193" y="904478"/>
                    <a:pt x="340868" y="918360"/>
                  </a:cubicBezTo>
                  <a:cubicBezTo>
                    <a:pt x="356699" y="948376"/>
                    <a:pt x="372872" y="977466"/>
                    <a:pt x="389382" y="1005624"/>
                  </a:cubicBezTo>
                  <a:cubicBezTo>
                    <a:pt x="419583" y="1003639"/>
                    <a:pt x="442455" y="977580"/>
                    <a:pt x="440461" y="947418"/>
                  </a:cubicBezTo>
                  <a:cubicBezTo>
                    <a:pt x="438544" y="918271"/>
                    <a:pt x="414052" y="895770"/>
                    <a:pt x="384810" y="896291"/>
                  </a:cubicBezTo>
                  <a:close/>
                  <a:moveTo>
                    <a:pt x="201930" y="348357"/>
                  </a:moveTo>
                  <a:cubicBezTo>
                    <a:pt x="171628" y="348357"/>
                    <a:pt x="147066" y="372887"/>
                    <a:pt x="147066" y="403150"/>
                  </a:cubicBezTo>
                  <a:cubicBezTo>
                    <a:pt x="146971" y="405008"/>
                    <a:pt x="146971" y="406873"/>
                    <a:pt x="147066" y="408731"/>
                  </a:cubicBezTo>
                  <a:cubicBezTo>
                    <a:pt x="150152" y="438835"/>
                    <a:pt x="177095" y="460740"/>
                    <a:pt x="207239" y="457652"/>
                  </a:cubicBezTo>
                  <a:cubicBezTo>
                    <a:pt x="233115" y="455007"/>
                    <a:pt x="253568" y="434574"/>
                    <a:pt x="256222" y="408731"/>
                  </a:cubicBezTo>
                  <a:cubicBezTo>
                    <a:pt x="256426" y="406879"/>
                    <a:pt x="256534" y="405014"/>
                    <a:pt x="256540" y="403150"/>
                  </a:cubicBezTo>
                  <a:cubicBezTo>
                    <a:pt x="256540" y="372988"/>
                    <a:pt x="232131" y="348496"/>
                    <a:pt x="201930" y="348357"/>
                  </a:cubicBezTo>
                  <a:close/>
                  <a:moveTo>
                    <a:pt x="19050" y="165585"/>
                  </a:moveTo>
                  <a:cubicBezTo>
                    <a:pt x="12548" y="165591"/>
                    <a:pt x="6098" y="166752"/>
                    <a:pt x="0" y="169010"/>
                  </a:cubicBezTo>
                  <a:cubicBezTo>
                    <a:pt x="15791" y="201226"/>
                    <a:pt x="31350" y="234077"/>
                    <a:pt x="46672" y="267562"/>
                  </a:cubicBezTo>
                  <a:cubicBezTo>
                    <a:pt x="72803" y="252303"/>
                    <a:pt x="81597" y="218787"/>
                    <a:pt x="66319" y="192690"/>
                  </a:cubicBezTo>
                  <a:cubicBezTo>
                    <a:pt x="56496" y="175916"/>
                    <a:pt x="38506" y="165598"/>
                    <a:pt x="19050" y="165585"/>
                  </a:cubicBezTo>
                  <a:close/>
                  <a:moveTo>
                    <a:pt x="162179" y="0"/>
                  </a:moveTo>
                  <a:cubicBezTo>
                    <a:pt x="141294" y="21924"/>
                    <a:pt x="142164" y="56607"/>
                    <a:pt x="164116" y="77465"/>
                  </a:cubicBezTo>
                  <a:cubicBezTo>
                    <a:pt x="186068" y="98324"/>
                    <a:pt x="220796" y="97455"/>
                    <a:pt x="241681" y="75531"/>
                  </a:cubicBezTo>
                  <a:cubicBezTo>
                    <a:pt x="261830" y="54375"/>
                    <a:pt x="261830" y="21156"/>
                    <a:pt x="241681" y="0"/>
                  </a:cubicBezTo>
                  <a:close/>
                  <a:moveTo>
                    <a:pt x="567690" y="1078808"/>
                  </a:moveTo>
                  <a:cubicBezTo>
                    <a:pt x="537388" y="1078808"/>
                    <a:pt x="512826" y="1103339"/>
                    <a:pt x="512826" y="1133602"/>
                  </a:cubicBezTo>
                  <a:cubicBezTo>
                    <a:pt x="512731" y="1135460"/>
                    <a:pt x="512731" y="1137324"/>
                    <a:pt x="512826" y="1139182"/>
                  </a:cubicBezTo>
                  <a:cubicBezTo>
                    <a:pt x="515912" y="1169287"/>
                    <a:pt x="542855" y="1191192"/>
                    <a:pt x="572999" y="1188103"/>
                  </a:cubicBezTo>
                  <a:cubicBezTo>
                    <a:pt x="598875" y="1185459"/>
                    <a:pt x="619328" y="1165026"/>
                    <a:pt x="621983" y="1139182"/>
                  </a:cubicBezTo>
                  <a:cubicBezTo>
                    <a:pt x="622186" y="1137331"/>
                    <a:pt x="622294" y="1135466"/>
                    <a:pt x="622300" y="1133602"/>
                  </a:cubicBezTo>
                  <a:cubicBezTo>
                    <a:pt x="622300" y="1103440"/>
                    <a:pt x="597891" y="1078948"/>
                    <a:pt x="567690" y="1078808"/>
                  </a:cubicBezTo>
                  <a:close/>
                  <a:moveTo>
                    <a:pt x="384810" y="165585"/>
                  </a:moveTo>
                  <a:cubicBezTo>
                    <a:pt x="354508" y="165585"/>
                    <a:pt x="329946" y="190115"/>
                    <a:pt x="329946" y="220379"/>
                  </a:cubicBezTo>
                  <a:cubicBezTo>
                    <a:pt x="329946" y="250642"/>
                    <a:pt x="354508" y="275172"/>
                    <a:pt x="384810" y="275172"/>
                  </a:cubicBezTo>
                  <a:cubicBezTo>
                    <a:pt x="415112" y="275172"/>
                    <a:pt x="439674" y="250642"/>
                    <a:pt x="439674" y="220379"/>
                  </a:cubicBezTo>
                  <a:cubicBezTo>
                    <a:pt x="439674" y="220359"/>
                    <a:pt x="439674" y="220334"/>
                    <a:pt x="439674" y="220315"/>
                  </a:cubicBezTo>
                  <a:cubicBezTo>
                    <a:pt x="439674" y="190090"/>
                    <a:pt x="415138" y="165585"/>
                    <a:pt x="384874" y="165585"/>
                  </a:cubicBezTo>
                  <a:cubicBezTo>
                    <a:pt x="384854" y="165585"/>
                    <a:pt x="384829" y="165585"/>
                    <a:pt x="384810" y="165585"/>
                  </a:cubicBezTo>
                  <a:close/>
                  <a:moveTo>
                    <a:pt x="933450" y="713519"/>
                  </a:moveTo>
                  <a:cubicBezTo>
                    <a:pt x="931590" y="713424"/>
                    <a:pt x="929723" y="713424"/>
                    <a:pt x="927862" y="713519"/>
                  </a:cubicBezTo>
                  <a:cubicBezTo>
                    <a:pt x="897700" y="716772"/>
                    <a:pt x="875894" y="743827"/>
                    <a:pt x="879151" y="773950"/>
                  </a:cubicBezTo>
                  <a:cubicBezTo>
                    <a:pt x="881920" y="799584"/>
                    <a:pt x="902195" y="819827"/>
                    <a:pt x="927862" y="822599"/>
                  </a:cubicBezTo>
                  <a:cubicBezTo>
                    <a:pt x="929704" y="822599"/>
                    <a:pt x="931545" y="822599"/>
                    <a:pt x="933450" y="822599"/>
                  </a:cubicBezTo>
                  <a:cubicBezTo>
                    <a:pt x="963752" y="822599"/>
                    <a:pt x="988314" y="798068"/>
                    <a:pt x="988314" y="767805"/>
                  </a:cubicBezTo>
                  <a:cubicBezTo>
                    <a:pt x="988314" y="737542"/>
                    <a:pt x="963752" y="713012"/>
                    <a:pt x="933450" y="713012"/>
                  </a:cubicBezTo>
                  <a:close/>
                  <a:moveTo>
                    <a:pt x="384810" y="530874"/>
                  </a:moveTo>
                  <a:cubicBezTo>
                    <a:pt x="354508" y="530874"/>
                    <a:pt x="329946" y="555404"/>
                    <a:pt x="329946" y="585668"/>
                  </a:cubicBezTo>
                  <a:cubicBezTo>
                    <a:pt x="329946" y="615931"/>
                    <a:pt x="354508" y="640461"/>
                    <a:pt x="384810" y="640461"/>
                  </a:cubicBezTo>
                  <a:cubicBezTo>
                    <a:pt x="415112" y="640461"/>
                    <a:pt x="439674" y="615931"/>
                    <a:pt x="439674" y="585668"/>
                  </a:cubicBezTo>
                  <a:cubicBezTo>
                    <a:pt x="439604" y="555455"/>
                    <a:pt x="415061" y="531001"/>
                    <a:pt x="384810" y="531001"/>
                  </a:cubicBezTo>
                  <a:close/>
                  <a:moveTo>
                    <a:pt x="1847850" y="165585"/>
                  </a:moveTo>
                  <a:cubicBezTo>
                    <a:pt x="1817586" y="165420"/>
                    <a:pt x="1792916" y="189786"/>
                    <a:pt x="1792745" y="220011"/>
                  </a:cubicBezTo>
                  <a:cubicBezTo>
                    <a:pt x="1792662" y="235485"/>
                    <a:pt x="1799139" y="250274"/>
                    <a:pt x="1810576" y="260712"/>
                  </a:cubicBezTo>
                  <a:cubicBezTo>
                    <a:pt x="1823911" y="229048"/>
                    <a:pt x="1837138" y="197440"/>
                    <a:pt x="1850263" y="165902"/>
                  </a:cubicBezTo>
                  <a:close/>
                  <a:moveTo>
                    <a:pt x="1427226" y="951084"/>
                  </a:moveTo>
                  <a:cubicBezTo>
                    <a:pt x="1427232" y="966767"/>
                    <a:pt x="1433982" y="981690"/>
                    <a:pt x="1445768" y="992052"/>
                  </a:cubicBezTo>
                  <a:cubicBezTo>
                    <a:pt x="1464818" y="962563"/>
                    <a:pt x="1483868" y="931868"/>
                    <a:pt x="1502346" y="900222"/>
                  </a:cubicBezTo>
                  <a:cubicBezTo>
                    <a:pt x="1474292" y="888978"/>
                    <a:pt x="1442422" y="902582"/>
                    <a:pt x="1431163" y="930600"/>
                  </a:cubicBezTo>
                  <a:cubicBezTo>
                    <a:pt x="1428560" y="937075"/>
                    <a:pt x="1427226" y="943981"/>
                    <a:pt x="1427226" y="950957"/>
                  </a:cubicBezTo>
                  <a:close/>
                  <a:moveTo>
                    <a:pt x="1482090" y="531001"/>
                  </a:moveTo>
                  <a:cubicBezTo>
                    <a:pt x="1451788" y="531001"/>
                    <a:pt x="1427226" y="555531"/>
                    <a:pt x="1427226" y="585795"/>
                  </a:cubicBezTo>
                  <a:cubicBezTo>
                    <a:pt x="1427226" y="616058"/>
                    <a:pt x="1451788" y="640588"/>
                    <a:pt x="1482090" y="640588"/>
                  </a:cubicBezTo>
                  <a:cubicBezTo>
                    <a:pt x="1512392" y="640588"/>
                    <a:pt x="1536954" y="616058"/>
                    <a:pt x="1536954" y="585795"/>
                  </a:cubicBezTo>
                  <a:cubicBezTo>
                    <a:pt x="1536954" y="555531"/>
                    <a:pt x="1512392" y="531001"/>
                    <a:pt x="1482090" y="531001"/>
                  </a:cubicBezTo>
                  <a:close/>
                  <a:moveTo>
                    <a:pt x="1259459" y="127"/>
                  </a:moveTo>
                  <a:cubicBezTo>
                    <a:pt x="1238574" y="22050"/>
                    <a:pt x="1239444" y="56734"/>
                    <a:pt x="1261396" y="77592"/>
                  </a:cubicBezTo>
                  <a:cubicBezTo>
                    <a:pt x="1283348" y="98450"/>
                    <a:pt x="1318076" y="97582"/>
                    <a:pt x="1338961" y="75658"/>
                  </a:cubicBezTo>
                  <a:cubicBezTo>
                    <a:pt x="1359110" y="54502"/>
                    <a:pt x="1359110" y="21283"/>
                    <a:pt x="1338961" y="127"/>
                  </a:cubicBezTo>
                  <a:close/>
                  <a:moveTo>
                    <a:pt x="1482090" y="165585"/>
                  </a:moveTo>
                  <a:cubicBezTo>
                    <a:pt x="1451788" y="165585"/>
                    <a:pt x="1427226" y="190115"/>
                    <a:pt x="1427226" y="220379"/>
                  </a:cubicBezTo>
                  <a:cubicBezTo>
                    <a:pt x="1427226" y="250642"/>
                    <a:pt x="1451788" y="275172"/>
                    <a:pt x="1482090" y="275172"/>
                  </a:cubicBezTo>
                  <a:cubicBezTo>
                    <a:pt x="1512392" y="275172"/>
                    <a:pt x="1536954" y="250642"/>
                    <a:pt x="1536954" y="220379"/>
                  </a:cubicBezTo>
                  <a:cubicBezTo>
                    <a:pt x="1536954" y="220359"/>
                    <a:pt x="1536954" y="220334"/>
                    <a:pt x="1536954" y="220315"/>
                  </a:cubicBezTo>
                  <a:cubicBezTo>
                    <a:pt x="1536922" y="190077"/>
                    <a:pt x="1512367" y="165585"/>
                    <a:pt x="1482090" y="165585"/>
                  </a:cubicBezTo>
                  <a:close/>
                  <a:moveTo>
                    <a:pt x="1625219" y="0"/>
                  </a:moveTo>
                  <a:cubicBezTo>
                    <a:pt x="1604334" y="21924"/>
                    <a:pt x="1605204" y="56607"/>
                    <a:pt x="1627156" y="77465"/>
                  </a:cubicBezTo>
                  <a:cubicBezTo>
                    <a:pt x="1649108" y="98324"/>
                    <a:pt x="1683836" y="97455"/>
                    <a:pt x="1704721" y="75531"/>
                  </a:cubicBezTo>
                  <a:cubicBezTo>
                    <a:pt x="1724870" y="54375"/>
                    <a:pt x="1724870" y="21156"/>
                    <a:pt x="1704721" y="0"/>
                  </a:cubicBezTo>
                  <a:close/>
                  <a:moveTo>
                    <a:pt x="1299210" y="348230"/>
                  </a:moveTo>
                  <a:cubicBezTo>
                    <a:pt x="1268908" y="348230"/>
                    <a:pt x="1244346" y="372760"/>
                    <a:pt x="1244346" y="403023"/>
                  </a:cubicBezTo>
                  <a:cubicBezTo>
                    <a:pt x="1244251" y="404881"/>
                    <a:pt x="1244251" y="406746"/>
                    <a:pt x="1244346" y="408604"/>
                  </a:cubicBezTo>
                  <a:cubicBezTo>
                    <a:pt x="1247604" y="438728"/>
                    <a:pt x="1274693" y="460505"/>
                    <a:pt x="1304855" y="457252"/>
                  </a:cubicBezTo>
                  <a:cubicBezTo>
                    <a:pt x="1330522" y="454487"/>
                    <a:pt x="1350791" y="434238"/>
                    <a:pt x="1353566" y="408604"/>
                  </a:cubicBezTo>
                  <a:cubicBezTo>
                    <a:pt x="1353566" y="406765"/>
                    <a:pt x="1353566" y="404926"/>
                    <a:pt x="1353566" y="403023"/>
                  </a:cubicBezTo>
                  <a:cubicBezTo>
                    <a:pt x="1353496" y="373007"/>
                    <a:pt x="1329265" y="348636"/>
                    <a:pt x="1299210" y="348357"/>
                  </a:cubicBezTo>
                  <a:close/>
                  <a:moveTo>
                    <a:pt x="1664970" y="348230"/>
                  </a:moveTo>
                  <a:cubicBezTo>
                    <a:pt x="1634668" y="348230"/>
                    <a:pt x="1610106" y="372760"/>
                    <a:pt x="1610106" y="403023"/>
                  </a:cubicBezTo>
                  <a:cubicBezTo>
                    <a:pt x="1610106" y="404926"/>
                    <a:pt x="1610106" y="406765"/>
                    <a:pt x="1610106" y="408604"/>
                  </a:cubicBezTo>
                  <a:cubicBezTo>
                    <a:pt x="1613192" y="438708"/>
                    <a:pt x="1640135" y="460613"/>
                    <a:pt x="1670279" y="457525"/>
                  </a:cubicBezTo>
                  <a:cubicBezTo>
                    <a:pt x="1696155" y="454880"/>
                    <a:pt x="1716608" y="434447"/>
                    <a:pt x="1719263" y="408604"/>
                  </a:cubicBezTo>
                  <a:cubicBezTo>
                    <a:pt x="1719466" y="406752"/>
                    <a:pt x="1719574" y="404888"/>
                    <a:pt x="1719580" y="403023"/>
                  </a:cubicBezTo>
                  <a:cubicBezTo>
                    <a:pt x="1719510" y="372912"/>
                    <a:pt x="1695120" y="348496"/>
                    <a:pt x="1664970" y="348357"/>
                  </a:cubicBezTo>
                  <a:close/>
                  <a:moveTo>
                    <a:pt x="1299210" y="713519"/>
                  </a:moveTo>
                  <a:cubicBezTo>
                    <a:pt x="1268908" y="713519"/>
                    <a:pt x="1244346" y="738049"/>
                    <a:pt x="1244346" y="768312"/>
                  </a:cubicBezTo>
                  <a:cubicBezTo>
                    <a:pt x="1244346" y="798576"/>
                    <a:pt x="1268908" y="823106"/>
                    <a:pt x="1299210" y="823106"/>
                  </a:cubicBezTo>
                  <a:cubicBezTo>
                    <a:pt x="1329512" y="823106"/>
                    <a:pt x="1354074" y="798576"/>
                    <a:pt x="1354074" y="768312"/>
                  </a:cubicBezTo>
                  <a:cubicBezTo>
                    <a:pt x="1354004" y="738100"/>
                    <a:pt x="1329462" y="713646"/>
                    <a:pt x="1299210" y="713646"/>
                  </a:cubicBezTo>
                  <a:close/>
                  <a:moveTo>
                    <a:pt x="1116330" y="1261516"/>
                  </a:moveTo>
                  <a:cubicBezTo>
                    <a:pt x="1086066" y="1261478"/>
                    <a:pt x="1061498" y="1285951"/>
                    <a:pt x="1061466" y="1316183"/>
                  </a:cubicBezTo>
                  <a:cubicBezTo>
                    <a:pt x="1061447" y="1331936"/>
                    <a:pt x="1068229" y="1346934"/>
                    <a:pt x="1080071" y="1357342"/>
                  </a:cubicBezTo>
                  <a:cubicBezTo>
                    <a:pt x="1111701" y="1342628"/>
                    <a:pt x="1141838" y="1324897"/>
                    <a:pt x="1170051" y="1304387"/>
                  </a:cubicBezTo>
                  <a:cubicBezTo>
                    <a:pt x="1164438" y="1279293"/>
                    <a:pt x="1142073" y="1261504"/>
                    <a:pt x="1116330" y="1261643"/>
                  </a:cubicBezTo>
                  <a:close/>
                  <a:moveTo>
                    <a:pt x="933450" y="348293"/>
                  </a:moveTo>
                  <a:cubicBezTo>
                    <a:pt x="931590" y="348198"/>
                    <a:pt x="929723" y="348198"/>
                    <a:pt x="927862" y="348293"/>
                  </a:cubicBezTo>
                  <a:cubicBezTo>
                    <a:pt x="899859" y="351160"/>
                    <a:pt x="878567" y="374719"/>
                    <a:pt x="878586" y="402833"/>
                  </a:cubicBezTo>
                  <a:cubicBezTo>
                    <a:pt x="878491" y="404691"/>
                    <a:pt x="878491" y="406556"/>
                    <a:pt x="878586" y="408414"/>
                  </a:cubicBezTo>
                  <a:cubicBezTo>
                    <a:pt x="881297" y="434250"/>
                    <a:pt x="901738" y="454665"/>
                    <a:pt x="927608" y="457373"/>
                  </a:cubicBezTo>
                  <a:cubicBezTo>
                    <a:pt x="929469" y="457468"/>
                    <a:pt x="931335" y="457468"/>
                    <a:pt x="933196" y="457373"/>
                  </a:cubicBezTo>
                  <a:cubicBezTo>
                    <a:pt x="961320" y="457353"/>
                    <a:pt x="984879" y="436102"/>
                    <a:pt x="987743" y="408160"/>
                  </a:cubicBezTo>
                  <a:cubicBezTo>
                    <a:pt x="987838" y="406302"/>
                    <a:pt x="987838" y="404437"/>
                    <a:pt x="987743" y="402579"/>
                  </a:cubicBezTo>
                  <a:cubicBezTo>
                    <a:pt x="987431" y="372760"/>
                    <a:pt x="963308" y="348667"/>
                    <a:pt x="933450" y="348357"/>
                  </a:cubicBezTo>
                  <a:close/>
                  <a:moveTo>
                    <a:pt x="1116330" y="896227"/>
                  </a:moveTo>
                  <a:cubicBezTo>
                    <a:pt x="1086028" y="896227"/>
                    <a:pt x="1061466" y="920757"/>
                    <a:pt x="1061466" y="951021"/>
                  </a:cubicBezTo>
                  <a:cubicBezTo>
                    <a:pt x="1061466" y="981284"/>
                    <a:pt x="1086028" y="1005814"/>
                    <a:pt x="1116330" y="1005814"/>
                  </a:cubicBezTo>
                  <a:cubicBezTo>
                    <a:pt x="1146632" y="1005814"/>
                    <a:pt x="1171194" y="981284"/>
                    <a:pt x="1171194" y="951021"/>
                  </a:cubicBezTo>
                  <a:cubicBezTo>
                    <a:pt x="1171156" y="920783"/>
                    <a:pt x="1146607" y="896291"/>
                    <a:pt x="1116330" y="896291"/>
                  </a:cubicBezTo>
                  <a:close/>
                  <a:moveTo>
                    <a:pt x="893636" y="127"/>
                  </a:moveTo>
                  <a:cubicBezTo>
                    <a:pt x="872788" y="22088"/>
                    <a:pt x="873709" y="56766"/>
                    <a:pt x="895699" y="77586"/>
                  </a:cubicBezTo>
                  <a:cubicBezTo>
                    <a:pt x="904494" y="85919"/>
                    <a:pt x="915803" y="91107"/>
                    <a:pt x="927862" y="92337"/>
                  </a:cubicBezTo>
                  <a:cubicBezTo>
                    <a:pt x="929716" y="92540"/>
                    <a:pt x="931583" y="92648"/>
                    <a:pt x="933450" y="92654"/>
                  </a:cubicBezTo>
                  <a:cubicBezTo>
                    <a:pt x="963752" y="92635"/>
                    <a:pt x="988301" y="68092"/>
                    <a:pt x="988282" y="37829"/>
                  </a:cubicBezTo>
                  <a:cubicBezTo>
                    <a:pt x="988276" y="23794"/>
                    <a:pt x="982878" y="10299"/>
                    <a:pt x="973201" y="127"/>
                  </a:cubicBezTo>
                  <a:close/>
                  <a:moveTo>
                    <a:pt x="1299210" y="1078808"/>
                  </a:moveTo>
                  <a:cubicBezTo>
                    <a:pt x="1268908" y="1078808"/>
                    <a:pt x="1244346" y="1103339"/>
                    <a:pt x="1244346" y="1133602"/>
                  </a:cubicBezTo>
                  <a:cubicBezTo>
                    <a:pt x="1244251" y="1135460"/>
                    <a:pt x="1244251" y="1137324"/>
                    <a:pt x="1244346" y="1139182"/>
                  </a:cubicBezTo>
                  <a:cubicBezTo>
                    <a:pt x="1247140" y="1166345"/>
                    <a:pt x="1269536" y="1187304"/>
                    <a:pt x="1296861" y="1188332"/>
                  </a:cubicBezTo>
                  <a:cubicBezTo>
                    <a:pt x="1315739" y="1167575"/>
                    <a:pt x="1334326" y="1145569"/>
                    <a:pt x="1352614" y="1122313"/>
                  </a:cubicBezTo>
                  <a:cubicBezTo>
                    <a:pt x="1347311" y="1097048"/>
                    <a:pt x="1325055" y="1078916"/>
                    <a:pt x="1299210" y="1078808"/>
                  </a:cubicBezTo>
                  <a:close/>
                  <a:moveTo>
                    <a:pt x="1116330" y="530874"/>
                  </a:moveTo>
                  <a:cubicBezTo>
                    <a:pt x="1086028" y="530874"/>
                    <a:pt x="1061466" y="555404"/>
                    <a:pt x="1061466" y="585668"/>
                  </a:cubicBezTo>
                  <a:cubicBezTo>
                    <a:pt x="1061466" y="615931"/>
                    <a:pt x="1086028" y="640461"/>
                    <a:pt x="1116330" y="640461"/>
                  </a:cubicBezTo>
                  <a:cubicBezTo>
                    <a:pt x="1146632" y="640461"/>
                    <a:pt x="1171194" y="615931"/>
                    <a:pt x="1171194" y="585668"/>
                  </a:cubicBezTo>
                  <a:cubicBezTo>
                    <a:pt x="1171124" y="555455"/>
                    <a:pt x="1146581" y="531001"/>
                    <a:pt x="1116330" y="531001"/>
                  </a:cubicBezTo>
                  <a:close/>
                  <a:moveTo>
                    <a:pt x="1116330" y="165585"/>
                  </a:moveTo>
                  <a:cubicBezTo>
                    <a:pt x="1086028" y="165585"/>
                    <a:pt x="1061466" y="190115"/>
                    <a:pt x="1061466" y="220379"/>
                  </a:cubicBezTo>
                  <a:cubicBezTo>
                    <a:pt x="1061466" y="250642"/>
                    <a:pt x="1086028" y="275172"/>
                    <a:pt x="1116330" y="275172"/>
                  </a:cubicBezTo>
                  <a:cubicBezTo>
                    <a:pt x="1146632" y="275172"/>
                    <a:pt x="1171194" y="250642"/>
                    <a:pt x="1171194" y="220379"/>
                  </a:cubicBezTo>
                  <a:cubicBezTo>
                    <a:pt x="1171194" y="220359"/>
                    <a:pt x="1171194" y="220334"/>
                    <a:pt x="1171194" y="220315"/>
                  </a:cubicBezTo>
                  <a:cubicBezTo>
                    <a:pt x="1171156" y="190077"/>
                    <a:pt x="1146607" y="165585"/>
                    <a:pt x="1116330" y="16558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4799544" y="1606595"/>
              <a:ext cx="693848" cy="513616"/>
            </a:xfrm>
            <a:custGeom>
              <a:avLst/>
              <a:gdLst/>
              <a:ahLst/>
              <a:cxnLst/>
              <a:rect l="l" t="t" r="r" b="b"/>
              <a:pathLst>
                <a:path w="1850262" h="1369644" extrusionOk="0">
                  <a:moveTo>
                    <a:pt x="750570" y="896291"/>
                  </a:moveTo>
                  <a:cubicBezTo>
                    <a:pt x="720268" y="896291"/>
                    <a:pt x="695706" y="920821"/>
                    <a:pt x="695706" y="951084"/>
                  </a:cubicBezTo>
                  <a:cubicBezTo>
                    <a:pt x="695706" y="981347"/>
                    <a:pt x="720268" y="1005877"/>
                    <a:pt x="750570" y="1005877"/>
                  </a:cubicBezTo>
                  <a:cubicBezTo>
                    <a:pt x="780872" y="1005877"/>
                    <a:pt x="805434" y="981347"/>
                    <a:pt x="805434" y="951084"/>
                  </a:cubicBezTo>
                  <a:cubicBezTo>
                    <a:pt x="805434" y="920821"/>
                    <a:pt x="780872" y="896291"/>
                    <a:pt x="750570" y="896291"/>
                  </a:cubicBezTo>
                  <a:close/>
                  <a:moveTo>
                    <a:pt x="750570" y="1261643"/>
                  </a:moveTo>
                  <a:cubicBezTo>
                    <a:pt x="720268" y="1261643"/>
                    <a:pt x="695706" y="1286173"/>
                    <a:pt x="695706" y="1316437"/>
                  </a:cubicBezTo>
                  <a:cubicBezTo>
                    <a:pt x="695700" y="1325842"/>
                    <a:pt x="698151" y="1335088"/>
                    <a:pt x="702818" y="1343263"/>
                  </a:cubicBezTo>
                  <a:cubicBezTo>
                    <a:pt x="722274" y="1353473"/>
                    <a:pt x="742436" y="1362294"/>
                    <a:pt x="763143" y="1369645"/>
                  </a:cubicBezTo>
                  <a:cubicBezTo>
                    <a:pt x="792499" y="1362288"/>
                    <a:pt x="810324" y="1332558"/>
                    <a:pt x="802964" y="1303239"/>
                  </a:cubicBezTo>
                  <a:cubicBezTo>
                    <a:pt x="796906" y="1279128"/>
                    <a:pt x="775335" y="1262119"/>
                    <a:pt x="750443" y="1261833"/>
                  </a:cubicBezTo>
                  <a:close/>
                  <a:moveTo>
                    <a:pt x="527939" y="127"/>
                  </a:moveTo>
                  <a:cubicBezTo>
                    <a:pt x="507054" y="22050"/>
                    <a:pt x="507924" y="56734"/>
                    <a:pt x="529876" y="77592"/>
                  </a:cubicBezTo>
                  <a:cubicBezTo>
                    <a:pt x="551828" y="98450"/>
                    <a:pt x="586556" y="97582"/>
                    <a:pt x="607441" y="75658"/>
                  </a:cubicBezTo>
                  <a:cubicBezTo>
                    <a:pt x="627590" y="54502"/>
                    <a:pt x="627590" y="21283"/>
                    <a:pt x="607441" y="127"/>
                  </a:cubicBezTo>
                  <a:close/>
                  <a:moveTo>
                    <a:pt x="567690" y="348357"/>
                  </a:moveTo>
                  <a:cubicBezTo>
                    <a:pt x="537388" y="348357"/>
                    <a:pt x="512826" y="372887"/>
                    <a:pt x="512826" y="403150"/>
                  </a:cubicBezTo>
                  <a:cubicBezTo>
                    <a:pt x="512731" y="405008"/>
                    <a:pt x="512731" y="406873"/>
                    <a:pt x="512826" y="408731"/>
                  </a:cubicBezTo>
                  <a:cubicBezTo>
                    <a:pt x="515912" y="438835"/>
                    <a:pt x="542855" y="460740"/>
                    <a:pt x="572999" y="457652"/>
                  </a:cubicBezTo>
                  <a:cubicBezTo>
                    <a:pt x="598875" y="455007"/>
                    <a:pt x="619328" y="434574"/>
                    <a:pt x="621983" y="408731"/>
                  </a:cubicBezTo>
                  <a:cubicBezTo>
                    <a:pt x="622186" y="406879"/>
                    <a:pt x="622294" y="405014"/>
                    <a:pt x="622300" y="403150"/>
                  </a:cubicBezTo>
                  <a:cubicBezTo>
                    <a:pt x="622300" y="372988"/>
                    <a:pt x="597891" y="348496"/>
                    <a:pt x="567690" y="348357"/>
                  </a:cubicBezTo>
                  <a:close/>
                  <a:moveTo>
                    <a:pt x="750570" y="165712"/>
                  </a:moveTo>
                  <a:cubicBezTo>
                    <a:pt x="720268" y="165712"/>
                    <a:pt x="695706" y="190242"/>
                    <a:pt x="695706" y="220505"/>
                  </a:cubicBezTo>
                  <a:cubicBezTo>
                    <a:pt x="695706" y="250769"/>
                    <a:pt x="720268" y="275299"/>
                    <a:pt x="750570" y="275299"/>
                  </a:cubicBezTo>
                  <a:cubicBezTo>
                    <a:pt x="780872" y="275299"/>
                    <a:pt x="805434" y="250769"/>
                    <a:pt x="805434" y="220505"/>
                  </a:cubicBezTo>
                  <a:cubicBezTo>
                    <a:pt x="805434" y="220486"/>
                    <a:pt x="805434" y="220461"/>
                    <a:pt x="805434" y="220442"/>
                  </a:cubicBezTo>
                  <a:cubicBezTo>
                    <a:pt x="805472" y="190179"/>
                    <a:pt x="780936" y="165623"/>
                    <a:pt x="750634" y="165585"/>
                  </a:cubicBezTo>
                  <a:cubicBezTo>
                    <a:pt x="750615" y="165585"/>
                    <a:pt x="750589" y="165585"/>
                    <a:pt x="750570" y="165585"/>
                  </a:cubicBezTo>
                  <a:close/>
                  <a:moveTo>
                    <a:pt x="933450" y="1078935"/>
                  </a:moveTo>
                  <a:cubicBezTo>
                    <a:pt x="931583" y="1078942"/>
                    <a:pt x="929716" y="1079049"/>
                    <a:pt x="927862" y="1079252"/>
                  </a:cubicBezTo>
                  <a:cubicBezTo>
                    <a:pt x="899884" y="1082112"/>
                    <a:pt x="878605" y="1105641"/>
                    <a:pt x="878586" y="1133729"/>
                  </a:cubicBezTo>
                  <a:cubicBezTo>
                    <a:pt x="878491" y="1135587"/>
                    <a:pt x="878491" y="1137451"/>
                    <a:pt x="878586" y="1139309"/>
                  </a:cubicBezTo>
                  <a:cubicBezTo>
                    <a:pt x="881272" y="1165159"/>
                    <a:pt x="901725" y="1185586"/>
                    <a:pt x="927608" y="1188268"/>
                  </a:cubicBezTo>
                  <a:cubicBezTo>
                    <a:pt x="929462" y="1188471"/>
                    <a:pt x="931329" y="1188579"/>
                    <a:pt x="933196" y="1188585"/>
                  </a:cubicBezTo>
                  <a:cubicBezTo>
                    <a:pt x="961333" y="1188535"/>
                    <a:pt x="984879" y="1167264"/>
                    <a:pt x="987743" y="1139309"/>
                  </a:cubicBezTo>
                  <a:cubicBezTo>
                    <a:pt x="987838" y="1137451"/>
                    <a:pt x="987838" y="1135587"/>
                    <a:pt x="987743" y="1133729"/>
                  </a:cubicBezTo>
                  <a:cubicBezTo>
                    <a:pt x="987812" y="1103637"/>
                    <a:pt x="963574" y="1079119"/>
                    <a:pt x="933450" y="1078808"/>
                  </a:cubicBezTo>
                  <a:close/>
                  <a:moveTo>
                    <a:pt x="750570" y="531001"/>
                  </a:moveTo>
                  <a:cubicBezTo>
                    <a:pt x="720268" y="531001"/>
                    <a:pt x="695706" y="555531"/>
                    <a:pt x="695706" y="585795"/>
                  </a:cubicBezTo>
                  <a:cubicBezTo>
                    <a:pt x="695706" y="616058"/>
                    <a:pt x="720268" y="640588"/>
                    <a:pt x="750570" y="640588"/>
                  </a:cubicBezTo>
                  <a:cubicBezTo>
                    <a:pt x="780872" y="640588"/>
                    <a:pt x="805434" y="616058"/>
                    <a:pt x="805434" y="585795"/>
                  </a:cubicBezTo>
                  <a:cubicBezTo>
                    <a:pt x="805434" y="555531"/>
                    <a:pt x="780872" y="531001"/>
                    <a:pt x="750570" y="531001"/>
                  </a:cubicBezTo>
                  <a:close/>
                  <a:moveTo>
                    <a:pt x="567690" y="713646"/>
                  </a:moveTo>
                  <a:cubicBezTo>
                    <a:pt x="537388" y="713646"/>
                    <a:pt x="512826" y="738176"/>
                    <a:pt x="512826" y="768439"/>
                  </a:cubicBezTo>
                  <a:cubicBezTo>
                    <a:pt x="512826" y="798702"/>
                    <a:pt x="537388" y="823233"/>
                    <a:pt x="567690" y="823233"/>
                  </a:cubicBezTo>
                  <a:cubicBezTo>
                    <a:pt x="597992" y="823233"/>
                    <a:pt x="622554" y="798702"/>
                    <a:pt x="622554" y="768439"/>
                  </a:cubicBezTo>
                  <a:cubicBezTo>
                    <a:pt x="622554" y="738176"/>
                    <a:pt x="597992" y="713646"/>
                    <a:pt x="567690" y="713646"/>
                  </a:cubicBezTo>
                  <a:close/>
                  <a:moveTo>
                    <a:pt x="384810" y="896291"/>
                  </a:moveTo>
                  <a:cubicBezTo>
                    <a:pt x="367494" y="896291"/>
                    <a:pt x="351193" y="904478"/>
                    <a:pt x="340868" y="918360"/>
                  </a:cubicBezTo>
                  <a:cubicBezTo>
                    <a:pt x="356699" y="948376"/>
                    <a:pt x="372872" y="977466"/>
                    <a:pt x="389382" y="1005624"/>
                  </a:cubicBezTo>
                  <a:cubicBezTo>
                    <a:pt x="419583" y="1003639"/>
                    <a:pt x="442455" y="977580"/>
                    <a:pt x="440461" y="947418"/>
                  </a:cubicBezTo>
                  <a:cubicBezTo>
                    <a:pt x="438544" y="918271"/>
                    <a:pt x="414052" y="895770"/>
                    <a:pt x="384810" y="896291"/>
                  </a:cubicBezTo>
                  <a:close/>
                  <a:moveTo>
                    <a:pt x="201930" y="348357"/>
                  </a:moveTo>
                  <a:cubicBezTo>
                    <a:pt x="171628" y="348357"/>
                    <a:pt x="147066" y="372887"/>
                    <a:pt x="147066" y="403150"/>
                  </a:cubicBezTo>
                  <a:cubicBezTo>
                    <a:pt x="146971" y="405008"/>
                    <a:pt x="146971" y="406873"/>
                    <a:pt x="147066" y="408731"/>
                  </a:cubicBezTo>
                  <a:cubicBezTo>
                    <a:pt x="150152" y="438835"/>
                    <a:pt x="177095" y="460740"/>
                    <a:pt x="207239" y="457652"/>
                  </a:cubicBezTo>
                  <a:cubicBezTo>
                    <a:pt x="233115" y="455007"/>
                    <a:pt x="253568" y="434574"/>
                    <a:pt x="256222" y="408731"/>
                  </a:cubicBezTo>
                  <a:cubicBezTo>
                    <a:pt x="256426" y="406879"/>
                    <a:pt x="256534" y="405014"/>
                    <a:pt x="256540" y="403150"/>
                  </a:cubicBezTo>
                  <a:cubicBezTo>
                    <a:pt x="256540" y="372988"/>
                    <a:pt x="232131" y="348496"/>
                    <a:pt x="201930" y="348357"/>
                  </a:cubicBezTo>
                  <a:close/>
                  <a:moveTo>
                    <a:pt x="19050" y="165585"/>
                  </a:moveTo>
                  <a:cubicBezTo>
                    <a:pt x="12548" y="165591"/>
                    <a:pt x="6098" y="166752"/>
                    <a:pt x="0" y="169010"/>
                  </a:cubicBezTo>
                  <a:cubicBezTo>
                    <a:pt x="15791" y="201226"/>
                    <a:pt x="31350" y="234077"/>
                    <a:pt x="46672" y="267562"/>
                  </a:cubicBezTo>
                  <a:cubicBezTo>
                    <a:pt x="72803" y="252303"/>
                    <a:pt x="81597" y="218787"/>
                    <a:pt x="66319" y="192690"/>
                  </a:cubicBezTo>
                  <a:cubicBezTo>
                    <a:pt x="56496" y="175916"/>
                    <a:pt x="38506" y="165598"/>
                    <a:pt x="19050" y="165585"/>
                  </a:cubicBezTo>
                  <a:close/>
                  <a:moveTo>
                    <a:pt x="162179" y="0"/>
                  </a:moveTo>
                  <a:cubicBezTo>
                    <a:pt x="141294" y="21924"/>
                    <a:pt x="142164" y="56607"/>
                    <a:pt x="164116" y="77465"/>
                  </a:cubicBezTo>
                  <a:cubicBezTo>
                    <a:pt x="186068" y="98324"/>
                    <a:pt x="220796" y="97455"/>
                    <a:pt x="241681" y="75531"/>
                  </a:cubicBezTo>
                  <a:cubicBezTo>
                    <a:pt x="261830" y="54375"/>
                    <a:pt x="261830" y="21156"/>
                    <a:pt x="241681" y="0"/>
                  </a:cubicBezTo>
                  <a:close/>
                  <a:moveTo>
                    <a:pt x="567690" y="1078808"/>
                  </a:moveTo>
                  <a:cubicBezTo>
                    <a:pt x="537388" y="1078808"/>
                    <a:pt x="512826" y="1103339"/>
                    <a:pt x="512826" y="1133602"/>
                  </a:cubicBezTo>
                  <a:cubicBezTo>
                    <a:pt x="512731" y="1135460"/>
                    <a:pt x="512731" y="1137324"/>
                    <a:pt x="512826" y="1139182"/>
                  </a:cubicBezTo>
                  <a:cubicBezTo>
                    <a:pt x="515912" y="1169287"/>
                    <a:pt x="542855" y="1191192"/>
                    <a:pt x="572999" y="1188103"/>
                  </a:cubicBezTo>
                  <a:cubicBezTo>
                    <a:pt x="598875" y="1185459"/>
                    <a:pt x="619328" y="1165026"/>
                    <a:pt x="621983" y="1139182"/>
                  </a:cubicBezTo>
                  <a:cubicBezTo>
                    <a:pt x="622186" y="1137331"/>
                    <a:pt x="622294" y="1135466"/>
                    <a:pt x="622300" y="1133602"/>
                  </a:cubicBezTo>
                  <a:cubicBezTo>
                    <a:pt x="622300" y="1103440"/>
                    <a:pt x="597891" y="1078948"/>
                    <a:pt x="567690" y="1078808"/>
                  </a:cubicBezTo>
                  <a:close/>
                  <a:moveTo>
                    <a:pt x="384810" y="165585"/>
                  </a:moveTo>
                  <a:cubicBezTo>
                    <a:pt x="354508" y="165585"/>
                    <a:pt x="329946" y="190115"/>
                    <a:pt x="329946" y="220379"/>
                  </a:cubicBezTo>
                  <a:cubicBezTo>
                    <a:pt x="329946" y="250642"/>
                    <a:pt x="354508" y="275172"/>
                    <a:pt x="384810" y="275172"/>
                  </a:cubicBezTo>
                  <a:cubicBezTo>
                    <a:pt x="415112" y="275172"/>
                    <a:pt x="439674" y="250642"/>
                    <a:pt x="439674" y="220379"/>
                  </a:cubicBezTo>
                  <a:cubicBezTo>
                    <a:pt x="439674" y="220359"/>
                    <a:pt x="439674" y="220334"/>
                    <a:pt x="439674" y="220315"/>
                  </a:cubicBezTo>
                  <a:cubicBezTo>
                    <a:pt x="439674" y="190090"/>
                    <a:pt x="415138" y="165585"/>
                    <a:pt x="384874" y="165585"/>
                  </a:cubicBezTo>
                  <a:cubicBezTo>
                    <a:pt x="384854" y="165585"/>
                    <a:pt x="384829" y="165585"/>
                    <a:pt x="384810" y="165585"/>
                  </a:cubicBezTo>
                  <a:close/>
                  <a:moveTo>
                    <a:pt x="933450" y="713519"/>
                  </a:moveTo>
                  <a:cubicBezTo>
                    <a:pt x="931590" y="713424"/>
                    <a:pt x="929723" y="713424"/>
                    <a:pt x="927862" y="713519"/>
                  </a:cubicBezTo>
                  <a:cubicBezTo>
                    <a:pt x="897700" y="716772"/>
                    <a:pt x="875894" y="743827"/>
                    <a:pt x="879151" y="773950"/>
                  </a:cubicBezTo>
                  <a:cubicBezTo>
                    <a:pt x="881920" y="799584"/>
                    <a:pt x="902195" y="819827"/>
                    <a:pt x="927862" y="822599"/>
                  </a:cubicBezTo>
                  <a:cubicBezTo>
                    <a:pt x="929704" y="822599"/>
                    <a:pt x="931545" y="822599"/>
                    <a:pt x="933450" y="822599"/>
                  </a:cubicBezTo>
                  <a:cubicBezTo>
                    <a:pt x="963752" y="822599"/>
                    <a:pt x="988314" y="798068"/>
                    <a:pt x="988314" y="767805"/>
                  </a:cubicBezTo>
                  <a:cubicBezTo>
                    <a:pt x="988314" y="737542"/>
                    <a:pt x="963752" y="713012"/>
                    <a:pt x="933450" y="713012"/>
                  </a:cubicBezTo>
                  <a:close/>
                  <a:moveTo>
                    <a:pt x="384810" y="530874"/>
                  </a:moveTo>
                  <a:cubicBezTo>
                    <a:pt x="354508" y="530874"/>
                    <a:pt x="329946" y="555404"/>
                    <a:pt x="329946" y="585668"/>
                  </a:cubicBezTo>
                  <a:cubicBezTo>
                    <a:pt x="329946" y="615931"/>
                    <a:pt x="354508" y="640461"/>
                    <a:pt x="384810" y="640461"/>
                  </a:cubicBezTo>
                  <a:cubicBezTo>
                    <a:pt x="415112" y="640461"/>
                    <a:pt x="439674" y="615931"/>
                    <a:pt x="439674" y="585668"/>
                  </a:cubicBezTo>
                  <a:cubicBezTo>
                    <a:pt x="439604" y="555455"/>
                    <a:pt x="415061" y="531001"/>
                    <a:pt x="384810" y="531001"/>
                  </a:cubicBezTo>
                  <a:close/>
                  <a:moveTo>
                    <a:pt x="1847850" y="165585"/>
                  </a:moveTo>
                  <a:cubicBezTo>
                    <a:pt x="1817586" y="165420"/>
                    <a:pt x="1792916" y="189786"/>
                    <a:pt x="1792745" y="220011"/>
                  </a:cubicBezTo>
                  <a:cubicBezTo>
                    <a:pt x="1792662" y="235485"/>
                    <a:pt x="1799139" y="250274"/>
                    <a:pt x="1810576" y="260712"/>
                  </a:cubicBezTo>
                  <a:cubicBezTo>
                    <a:pt x="1823911" y="229048"/>
                    <a:pt x="1837138" y="197440"/>
                    <a:pt x="1850263" y="165902"/>
                  </a:cubicBezTo>
                  <a:close/>
                  <a:moveTo>
                    <a:pt x="1427226" y="951084"/>
                  </a:moveTo>
                  <a:cubicBezTo>
                    <a:pt x="1427232" y="966767"/>
                    <a:pt x="1433982" y="981690"/>
                    <a:pt x="1445768" y="992052"/>
                  </a:cubicBezTo>
                  <a:cubicBezTo>
                    <a:pt x="1464818" y="962563"/>
                    <a:pt x="1483868" y="931868"/>
                    <a:pt x="1502346" y="900222"/>
                  </a:cubicBezTo>
                  <a:cubicBezTo>
                    <a:pt x="1474292" y="888978"/>
                    <a:pt x="1442422" y="902582"/>
                    <a:pt x="1431163" y="930600"/>
                  </a:cubicBezTo>
                  <a:cubicBezTo>
                    <a:pt x="1428560" y="937075"/>
                    <a:pt x="1427226" y="943981"/>
                    <a:pt x="1427226" y="950957"/>
                  </a:cubicBezTo>
                  <a:close/>
                  <a:moveTo>
                    <a:pt x="1482090" y="531001"/>
                  </a:moveTo>
                  <a:cubicBezTo>
                    <a:pt x="1451788" y="531001"/>
                    <a:pt x="1427226" y="555531"/>
                    <a:pt x="1427226" y="585795"/>
                  </a:cubicBezTo>
                  <a:cubicBezTo>
                    <a:pt x="1427226" y="616058"/>
                    <a:pt x="1451788" y="640588"/>
                    <a:pt x="1482090" y="640588"/>
                  </a:cubicBezTo>
                  <a:cubicBezTo>
                    <a:pt x="1512392" y="640588"/>
                    <a:pt x="1536954" y="616058"/>
                    <a:pt x="1536954" y="585795"/>
                  </a:cubicBezTo>
                  <a:cubicBezTo>
                    <a:pt x="1536954" y="555531"/>
                    <a:pt x="1512392" y="531001"/>
                    <a:pt x="1482090" y="531001"/>
                  </a:cubicBezTo>
                  <a:close/>
                  <a:moveTo>
                    <a:pt x="1259459" y="127"/>
                  </a:moveTo>
                  <a:cubicBezTo>
                    <a:pt x="1238574" y="22050"/>
                    <a:pt x="1239444" y="56734"/>
                    <a:pt x="1261396" y="77592"/>
                  </a:cubicBezTo>
                  <a:cubicBezTo>
                    <a:pt x="1283348" y="98450"/>
                    <a:pt x="1318076" y="97582"/>
                    <a:pt x="1338961" y="75658"/>
                  </a:cubicBezTo>
                  <a:cubicBezTo>
                    <a:pt x="1359110" y="54502"/>
                    <a:pt x="1359110" y="21283"/>
                    <a:pt x="1338961" y="127"/>
                  </a:cubicBezTo>
                  <a:close/>
                  <a:moveTo>
                    <a:pt x="1482090" y="165585"/>
                  </a:moveTo>
                  <a:cubicBezTo>
                    <a:pt x="1451788" y="165585"/>
                    <a:pt x="1427226" y="190115"/>
                    <a:pt x="1427226" y="220379"/>
                  </a:cubicBezTo>
                  <a:cubicBezTo>
                    <a:pt x="1427226" y="250642"/>
                    <a:pt x="1451788" y="275172"/>
                    <a:pt x="1482090" y="275172"/>
                  </a:cubicBezTo>
                  <a:cubicBezTo>
                    <a:pt x="1512392" y="275172"/>
                    <a:pt x="1536954" y="250642"/>
                    <a:pt x="1536954" y="220379"/>
                  </a:cubicBezTo>
                  <a:cubicBezTo>
                    <a:pt x="1536954" y="220359"/>
                    <a:pt x="1536954" y="220334"/>
                    <a:pt x="1536954" y="220315"/>
                  </a:cubicBezTo>
                  <a:cubicBezTo>
                    <a:pt x="1536922" y="190077"/>
                    <a:pt x="1512367" y="165585"/>
                    <a:pt x="1482090" y="165585"/>
                  </a:cubicBezTo>
                  <a:close/>
                  <a:moveTo>
                    <a:pt x="1625219" y="0"/>
                  </a:moveTo>
                  <a:cubicBezTo>
                    <a:pt x="1604334" y="21924"/>
                    <a:pt x="1605204" y="56607"/>
                    <a:pt x="1627156" y="77465"/>
                  </a:cubicBezTo>
                  <a:cubicBezTo>
                    <a:pt x="1649108" y="98324"/>
                    <a:pt x="1683836" y="97455"/>
                    <a:pt x="1704721" y="75531"/>
                  </a:cubicBezTo>
                  <a:cubicBezTo>
                    <a:pt x="1724870" y="54375"/>
                    <a:pt x="1724870" y="21156"/>
                    <a:pt x="1704721" y="0"/>
                  </a:cubicBezTo>
                  <a:close/>
                  <a:moveTo>
                    <a:pt x="1299210" y="348230"/>
                  </a:moveTo>
                  <a:cubicBezTo>
                    <a:pt x="1268908" y="348230"/>
                    <a:pt x="1244346" y="372760"/>
                    <a:pt x="1244346" y="403023"/>
                  </a:cubicBezTo>
                  <a:cubicBezTo>
                    <a:pt x="1244251" y="404881"/>
                    <a:pt x="1244251" y="406746"/>
                    <a:pt x="1244346" y="408604"/>
                  </a:cubicBezTo>
                  <a:cubicBezTo>
                    <a:pt x="1247604" y="438728"/>
                    <a:pt x="1274693" y="460505"/>
                    <a:pt x="1304855" y="457252"/>
                  </a:cubicBezTo>
                  <a:cubicBezTo>
                    <a:pt x="1330522" y="454487"/>
                    <a:pt x="1350791" y="434238"/>
                    <a:pt x="1353566" y="408604"/>
                  </a:cubicBezTo>
                  <a:cubicBezTo>
                    <a:pt x="1353566" y="406765"/>
                    <a:pt x="1353566" y="404926"/>
                    <a:pt x="1353566" y="403023"/>
                  </a:cubicBezTo>
                  <a:cubicBezTo>
                    <a:pt x="1353496" y="373007"/>
                    <a:pt x="1329265" y="348636"/>
                    <a:pt x="1299210" y="348357"/>
                  </a:cubicBezTo>
                  <a:close/>
                  <a:moveTo>
                    <a:pt x="1664970" y="348230"/>
                  </a:moveTo>
                  <a:cubicBezTo>
                    <a:pt x="1634668" y="348230"/>
                    <a:pt x="1610106" y="372760"/>
                    <a:pt x="1610106" y="403023"/>
                  </a:cubicBezTo>
                  <a:cubicBezTo>
                    <a:pt x="1610106" y="404926"/>
                    <a:pt x="1610106" y="406765"/>
                    <a:pt x="1610106" y="408604"/>
                  </a:cubicBezTo>
                  <a:cubicBezTo>
                    <a:pt x="1613192" y="438708"/>
                    <a:pt x="1640135" y="460613"/>
                    <a:pt x="1670279" y="457525"/>
                  </a:cubicBezTo>
                  <a:cubicBezTo>
                    <a:pt x="1696155" y="454880"/>
                    <a:pt x="1716608" y="434447"/>
                    <a:pt x="1719263" y="408604"/>
                  </a:cubicBezTo>
                  <a:cubicBezTo>
                    <a:pt x="1719466" y="406752"/>
                    <a:pt x="1719574" y="404888"/>
                    <a:pt x="1719580" y="403023"/>
                  </a:cubicBezTo>
                  <a:cubicBezTo>
                    <a:pt x="1719510" y="372912"/>
                    <a:pt x="1695120" y="348496"/>
                    <a:pt x="1664970" y="348357"/>
                  </a:cubicBezTo>
                  <a:close/>
                  <a:moveTo>
                    <a:pt x="1299210" y="713519"/>
                  </a:moveTo>
                  <a:cubicBezTo>
                    <a:pt x="1268908" y="713519"/>
                    <a:pt x="1244346" y="738049"/>
                    <a:pt x="1244346" y="768312"/>
                  </a:cubicBezTo>
                  <a:cubicBezTo>
                    <a:pt x="1244346" y="798576"/>
                    <a:pt x="1268908" y="823106"/>
                    <a:pt x="1299210" y="823106"/>
                  </a:cubicBezTo>
                  <a:cubicBezTo>
                    <a:pt x="1329512" y="823106"/>
                    <a:pt x="1354074" y="798576"/>
                    <a:pt x="1354074" y="768312"/>
                  </a:cubicBezTo>
                  <a:cubicBezTo>
                    <a:pt x="1354004" y="738100"/>
                    <a:pt x="1329462" y="713646"/>
                    <a:pt x="1299210" y="713646"/>
                  </a:cubicBezTo>
                  <a:close/>
                  <a:moveTo>
                    <a:pt x="1116330" y="1261516"/>
                  </a:moveTo>
                  <a:cubicBezTo>
                    <a:pt x="1086066" y="1261478"/>
                    <a:pt x="1061498" y="1285951"/>
                    <a:pt x="1061466" y="1316183"/>
                  </a:cubicBezTo>
                  <a:cubicBezTo>
                    <a:pt x="1061447" y="1331936"/>
                    <a:pt x="1068229" y="1346934"/>
                    <a:pt x="1080071" y="1357342"/>
                  </a:cubicBezTo>
                  <a:cubicBezTo>
                    <a:pt x="1111701" y="1342628"/>
                    <a:pt x="1141838" y="1324897"/>
                    <a:pt x="1170051" y="1304387"/>
                  </a:cubicBezTo>
                  <a:cubicBezTo>
                    <a:pt x="1164438" y="1279293"/>
                    <a:pt x="1142073" y="1261504"/>
                    <a:pt x="1116330" y="1261643"/>
                  </a:cubicBezTo>
                  <a:close/>
                  <a:moveTo>
                    <a:pt x="933450" y="348293"/>
                  </a:moveTo>
                  <a:cubicBezTo>
                    <a:pt x="931590" y="348198"/>
                    <a:pt x="929723" y="348198"/>
                    <a:pt x="927862" y="348293"/>
                  </a:cubicBezTo>
                  <a:cubicBezTo>
                    <a:pt x="899859" y="351160"/>
                    <a:pt x="878567" y="374719"/>
                    <a:pt x="878586" y="402833"/>
                  </a:cubicBezTo>
                  <a:cubicBezTo>
                    <a:pt x="878491" y="404691"/>
                    <a:pt x="878491" y="406556"/>
                    <a:pt x="878586" y="408414"/>
                  </a:cubicBezTo>
                  <a:cubicBezTo>
                    <a:pt x="881297" y="434250"/>
                    <a:pt x="901738" y="454665"/>
                    <a:pt x="927608" y="457373"/>
                  </a:cubicBezTo>
                  <a:cubicBezTo>
                    <a:pt x="929469" y="457468"/>
                    <a:pt x="931335" y="457468"/>
                    <a:pt x="933196" y="457373"/>
                  </a:cubicBezTo>
                  <a:cubicBezTo>
                    <a:pt x="961320" y="457353"/>
                    <a:pt x="984879" y="436102"/>
                    <a:pt x="987743" y="408160"/>
                  </a:cubicBezTo>
                  <a:cubicBezTo>
                    <a:pt x="987838" y="406302"/>
                    <a:pt x="987838" y="404437"/>
                    <a:pt x="987743" y="402579"/>
                  </a:cubicBezTo>
                  <a:cubicBezTo>
                    <a:pt x="987431" y="372760"/>
                    <a:pt x="963308" y="348667"/>
                    <a:pt x="933450" y="348357"/>
                  </a:cubicBezTo>
                  <a:close/>
                  <a:moveTo>
                    <a:pt x="1116330" y="896227"/>
                  </a:moveTo>
                  <a:cubicBezTo>
                    <a:pt x="1086028" y="896227"/>
                    <a:pt x="1061466" y="920757"/>
                    <a:pt x="1061466" y="951021"/>
                  </a:cubicBezTo>
                  <a:cubicBezTo>
                    <a:pt x="1061466" y="981284"/>
                    <a:pt x="1086028" y="1005814"/>
                    <a:pt x="1116330" y="1005814"/>
                  </a:cubicBezTo>
                  <a:cubicBezTo>
                    <a:pt x="1146632" y="1005814"/>
                    <a:pt x="1171194" y="981284"/>
                    <a:pt x="1171194" y="951021"/>
                  </a:cubicBezTo>
                  <a:cubicBezTo>
                    <a:pt x="1171156" y="920783"/>
                    <a:pt x="1146607" y="896291"/>
                    <a:pt x="1116330" y="896291"/>
                  </a:cubicBezTo>
                  <a:close/>
                  <a:moveTo>
                    <a:pt x="893636" y="127"/>
                  </a:moveTo>
                  <a:cubicBezTo>
                    <a:pt x="872788" y="22088"/>
                    <a:pt x="873709" y="56766"/>
                    <a:pt x="895699" y="77586"/>
                  </a:cubicBezTo>
                  <a:cubicBezTo>
                    <a:pt x="904494" y="85919"/>
                    <a:pt x="915803" y="91107"/>
                    <a:pt x="927862" y="92337"/>
                  </a:cubicBezTo>
                  <a:cubicBezTo>
                    <a:pt x="929716" y="92540"/>
                    <a:pt x="931583" y="92648"/>
                    <a:pt x="933450" y="92654"/>
                  </a:cubicBezTo>
                  <a:cubicBezTo>
                    <a:pt x="963752" y="92635"/>
                    <a:pt x="988301" y="68092"/>
                    <a:pt x="988282" y="37829"/>
                  </a:cubicBezTo>
                  <a:cubicBezTo>
                    <a:pt x="988276" y="23794"/>
                    <a:pt x="982878" y="10299"/>
                    <a:pt x="973201" y="127"/>
                  </a:cubicBezTo>
                  <a:close/>
                  <a:moveTo>
                    <a:pt x="1299210" y="1078808"/>
                  </a:moveTo>
                  <a:cubicBezTo>
                    <a:pt x="1268908" y="1078808"/>
                    <a:pt x="1244346" y="1103339"/>
                    <a:pt x="1244346" y="1133602"/>
                  </a:cubicBezTo>
                  <a:cubicBezTo>
                    <a:pt x="1244251" y="1135460"/>
                    <a:pt x="1244251" y="1137324"/>
                    <a:pt x="1244346" y="1139182"/>
                  </a:cubicBezTo>
                  <a:cubicBezTo>
                    <a:pt x="1247140" y="1166345"/>
                    <a:pt x="1269536" y="1187304"/>
                    <a:pt x="1296861" y="1188332"/>
                  </a:cubicBezTo>
                  <a:cubicBezTo>
                    <a:pt x="1315739" y="1167575"/>
                    <a:pt x="1334326" y="1145569"/>
                    <a:pt x="1352614" y="1122313"/>
                  </a:cubicBezTo>
                  <a:cubicBezTo>
                    <a:pt x="1347311" y="1097048"/>
                    <a:pt x="1325055" y="1078916"/>
                    <a:pt x="1299210" y="1078808"/>
                  </a:cubicBezTo>
                  <a:close/>
                  <a:moveTo>
                    <a:pt x="1116330" y="530874"/>
                  </a:moveTo>
                  <a:cubicBezTo>
                    <a:pt x="1086028" y="530874"/>
                    <a:pt x="1061466" y="555404"/>
                    <a:pt x="1061466" y="585668"/>
                  </a:cubicBezTo>
                  <a:cubicBezTo>
                    <a:pt x="1061466" y="615931"/>
                    <a:pt x="1086028" y="640461"/>
                    <a:pt x="1116330" y="640461"/>
                  </a:cubicBezTo>
                  <a:cubicBezTo>
                    <a:pt x="1146632" y="640461"/>
                    <a:pt x="1171194" y="615931"/>
                    <a:pt x="1171194" y="585668"/>
                  </a:cubicBezTo>
                  <a:cubicBezTo>
                    <a:pt x="1171124" y="555455"/>
                    <a:pt x="1146581" y="531001"/>
                    <a:pt x="1116330" y="531001"/>
                  </a:cubicBezTo>
                  <a:close/>
                  <a:moveTo>
                    <a:pt x="1116330" y="165585"/>
                  </a:moveTo>
                  <a:cubicBezTo>
                    <a:pt x="1086028" y="165585"/>
                    <a:pt x="1061466" y="190115"/>
                    <a:pt x="1061466" y="220379"/>
                  </a:cubicBezTo>
                  <a:cubicBezTo>
                    <a:pt x="1061466" y="250642"/>
                    <a:pt x="1086028" y="275172"/>
                    <a:pt x="1116330" y="275172"/>
                  </a:cubicBezTo>
                  <a:cubicBezTo>
                    <a:pt x="1146632" y="275172"/>
                    <a:pt x="1171194" y="250642"/>
                    <a:pt x="1171194" y="220379"/>
                  </a:cubicBezTo>
                  <a:cubicBezTo>
                    <a:pt x="1171194" y="220359"/>
                    <a:pt x="1171194" y="220334"/>
                    <a:pt x="1171194" y="220315"/>
                  </a:cubicBezTo>
                  <a:cubicBezTo>
                    <a:pt x="1171156" y="190077"/>
                    <a:pt x="1146607" y="165585"/>
                    <a:pt x="1116330" y="16558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" name="Google Shape;392;p7"/>
            <p:cNvSpPr/>
            <p:nvPr/>
          </p:nvSpPr>
          <p:spPr>
            <a:xfrm rot="10800000" flipH="1">
              <a:off x="4377375" y="1454281"/>
              <a:ext cx="389112" cy="153155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" name="Google Shape;393;p7"/>
            <p:cNvSpPr/>
            <p:nvPr/>
          </p:nvSpPr>
          <p:spPr>
            <a:xfrm flipH="1">
              <a:off x="774577" y="1131008"/>
              <a:ext cx="683038" cy="475637"/>
            </a:xfrm>
            <a:custGeom>
              <a:avLst/>
              <a:gdLst/>
              <a:ahLst/>
              <a:cxnLst/>
              <a:rect l="l" t="t" r="r" b="b"/>
              <a:pathLst>
                <a:path w="1821434" h="1268365" extrusionOk="0">
                  <a:moveTo>
                    <a:pt x="840804" y="0"/>
                  </a:moveTo>
                  <a:cubicBezTo>
                    <a:pt x="537718" y="0"/>
                    <a:pt x="314134" y="728422"/>
                    <a:pt x="0" y="1268366"/>
                  </a:cubicBezTo>
                  <a:lnTo>
                    <a:pt x="1821435" y="1268366"/>
                  </a:lnTo>
                  <a:cubicBezTo>
                    <a:pt x="1438784" y="781440"/>
                    <a:pt x="1172337" y="0"/>
                    <a:pt x="840804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4571564" y="989079"/>
              <a:ext cx="4572000" cy="1110066"/>
            </a:xfrm>
            <a:custGeom>
              <a:avLst/>
              <a:gdLst/>
              <a:ahLst/>
              <a:cxnLst/>
              <a:rect l="l" t="t" r="r" b="b"/>
              <a:pathLst>
                <a:path w="12192000" h="2960175" extrusionOk="0">
                  <a:moveTo>
                    <a:pt x="0" y="333390"/>
                  </a:moveTo>
                  <a:cubicBezTo>
                    <a:pt x="514350" y="333390"/>
                    <a:pt x="699072" y="1437375"/>
                    <a:pt x="1490980" y="1437375"/>
                  </a:cubicBezTo>
                  <a:cubicBezTo>
                    <a:pt x="2642870" y="1437375"/>
                    <a:pt x="2642870" y="0"/>
                    <a:pt x="3794697" y="0"/>
                  </a:cubicBezTo>
                  <a:cubicBezTo>
                    <a:pt x="4946523" y="0"/>
                    <a:pt x="4946650" y="2960175"/>
                    <a:pt x="6098413" y="2960175"/>
                  </a:cubicBezTo>
                  <a:cubicBezTo>
                    <a:pt x="7250176" y="2960175"/>
                    <a:pt x="7250303" y="571082"/>
                    <a:pt x="8402130" y="571082"/>
                  </a:cubicBezTo>
                  <a:cubicBezTo>
                    <a:pt x="9553956" y="571082"/>
                    <a:pt x="9490519" y="2769920"/>
                    <a:pt x="10642600" y="2769920"/>
                  </a:cubicBezTo>
                  <a:cubicBezTo>
                    <a:pt x="11588052" y="2769920"/>
                    <a:pt x="11586337" y="903964"/>
                    <a:pt x="12192000" y="235155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" name="Google Shape;395;p7"/>
            <p:cNvSpPr/>
            <p:nvPr/>
          </p:nvSpPr>
          <p:spPr>
            <a:xfrm flipH="1">
              <a:off x="218" y="989079"/>
              <a:ext cx="4572000" cy="1110066"/>
            </a:xfrm>
            <a:custGeom>
              <a:avLst/>
              <a:gdLst/>
              <a:ahLst/>
              <a:cxnLst/>
              <a:rect l="l" t="t" r="r" b="b"/>
              <a:pathLst>
                <a:path w="12192000" h="2960175" extrusionOk="0">
                  <a:moveTo>
                    <a:pt x="0" y="333390"/>
                  </a:moveTo>
                  <a:cubicBezTo>
                    <a:pt x="514350" y="333390"/>
                    <a:pt x="699072" y="1437375"/>
                    <a:pt x="1490980" y="1437375"/>
                  </a:cubicBezTo>
                  <a:cubicBezTo>
                    <a:pt x="2642870" y="1437375"/>
                    <a:pt x="2642870" y="0"/>
                    <a:pt x="3794697" y="0"/>
                  </a:cubicBezTo>
                  <a:cubicBezTo>
                    <a:pt x="4946523" y="0"/>
                    <a:pt x="4946650" y="2960175"/>
                    <a:pt x="6098413" y="2960175"/>
                  </a:cubicBezTo>
                  <a:cubicBezTo>
                    <a:pt x="7250176" y="2960175"/>
                    <a:pt x="7250303" y="571082"/>
                    <a:pt x="8402130" y="571082"/>
                  </a:cubicBezTo>
                  <a:cubicBezTo>
                    <a:pt x="9553956" y="571082"/>
                    <a:pt x="9490519" y="2769920"/>
                    <a:pt x="10642600" y="2769920"/>
                  </a:cubicBezTo>
                  <a:cubicBezTo>
                    <a:pt x="11588052" y="2769920"/>
                    <a:pt x="11586337" y="903964"/>
                    <a:pt x="12192000" y="235155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6" name="Google Shape;396;p7"/>
          <p:cNvSpPr txBox="1">
            <a:spLocks noGrp="1"/>
          </p:cNvSpPr>
          <p:nvPr>
            <p:ph type="title"/>
          </p:nvPr>
        </p:nvSpPr>
        <p:spPr>
          <a:xfrm>
            <a:off x="1241875" y="455000"/>
            <a:ext cx="66603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p7"/>
          <p:cNvSpPr txBox="1">
            <a:spLocks noGrp="1"/>
          </p:cNvSpPr>
          <p:nvPr>
            <p:ph type="body" idx="1"/>
          </p:nvPr>
        </p:nvSpPr>
        <p:spPr>
          <a:xfrm>
            <a:off x="1241875" y="1125350"/>
            <a:ext cx="2074800" cy="2845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▹"/>
              <a:defRPr sz="1800"/>
            </a:lvl1pPr>
            <a:lvl2pPr marL="914400" lvl="1" indent="-342900" rtl="0">
              <a:spcBef>
                <a:spcPts val="800"/>
              </a:spcBef>
              <a:spcAft>
                <a:spcPts val="0"/>
              </a:spcAft>
              <a:buSzPts val="1800"/>
              <a:buChar char="▸"/>
              <a:defRPr sz="1800"/>
            </a:lvl2pPr>
            <a:lvl3pPr marL="1371600" lvl="2" indent="-3429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800"/>
              </a:spcBef>
              <a:spcAft>
                <a:spcPts val="8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398" name="Google Shape;398;p7"/>
          <p:cNvSpPr txBox="1">
            <a:spLocks noGrp="1"/>
          </p:cNvSpPr>
          <p:nvPr>
            <p:ph type="body" idx="2"/>
          </p:nvPr>
        </p:nvSpPr>
        <p:spPr>
          <a:xfrm>
            <a:off x="3534626" y="1125350"/>
            <a:ext cx="2074800" cy="2845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▹"/>
              <a:defRPr sz="1800"/>
            </a:lvl1pPr>
            <a:lvl2pPr marL="914400" lvl="1" indent="-342900" rtl="0">
              <a:spcBef>
                <a:spcPts val="800"/>
              </a:spcBef>
              <a:spcAft>
                <a:spcPts val="0"/>
              </a:spcAft>
              <a:buSzPts val="1800"/>
              <a:buChar char="▸"/>
              <a:defRPr sz="1800"/>
            </a:lvl2pPr>
            <a:lvl3pPr marL="1371600" lvl="2" indent="-3429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800"/>
              </a:spcBef>
              <a:spcAft>
                <a:spcPts val="8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399" name="Google Shape;399;p7"/>
          <p:cNvSpPr txBox="1">
            <a:spLocks noGrp="1"/>
          </p:cNvSpPr>
          <p:nvPr>
            <p:ph type="body" idx="3"/>
          </p:nvPr>
        </p:nvSpPr>
        <p:spPr>
          <a:xfrm>
            <a:off x="5827377" y="1125350"/>
            <a:ext cx="2074800" cy="2845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▹"/>
              <a:defRPr sz="1800"/>
            </a:lvl1pPr>
            <a:lvl2pPr marL="914400" lvl="1" indent="-342900" rtl="0">
              <a:spcBef>
                <a:spcPts val="800"/>
              </a:spcBef>
              <a:spcAft>
                <a:spcPts val="0"/>
              </a:spcAft>
              <a:buSzPts val="1800"/>
              <a:buChar char="▸"/>
              <a:defRPr sz="1800"/>
            </a:lvl2pPr>
            <a:lvl3pPr marL="1371600" lvl="2" indent="-3429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800"/>
              </a:spcBef>
              <a:spcAft>
                <a:spcPts val="8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400" name="Google Shape;400;p7"/>
          <p:cNvSpPr txBox="1">
            <a:spLocks noGrp="1"/>
          </p:cNvSpPr>
          <p:nvPr>
            <p:ph type="sldNum" idx="12"/>
          </p:nvPr>
        </p:nvSpPr>
        <p:spPr>
          <a:xfrm>
            <a:off x="4297650" y="4413799"/>
            <a:ext cx="548700" cy="72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01" name="Google Shape;401;p7"/>
          <p:cNvGrpSpPr/>
          <p:nvPr/>
        </p:nvGrpSpPr>
        <p:grpSpPr>
          <a:xfrm>
            <a:off x="138350" y="3775000"/>
            <a:ext cx="8847940" cy="1250750"/>
            <a:chOff x="138350" y="260325"/>
            <a:chExt cx="8847940" cy="1250750"/>
          </a:xfrm>
        </p:grpSpPr>
        <p:sp>
          <p:nvSpPr>
            <p:cNvPr id="402" name="Google Shape;402;p7"/>
            <p:cNvSpPr/>
            <p:nvPr/>
          </p:nvSpPr>
          <p:spPr>
            <a:xfrm>
              <a:off x="1499675" y="12505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7"/>
            <p:cNvSpPr/>
            <p:nvPr/>
          </p:nvSpPr>
          <p:spPr>
            <a:xfrm>
              <a:off x="2661090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7"/>
            <p:cNvSpPr/>
            <p:nvPr/>
          </p:nvSpPr>
          <p:spPr>
            <a:xfrm>
              <a:off x="964725" y="13648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7"/>
            <p:cNvSpPr/>
            <p:nvPr/>
          </p:nvSpPr>
          <p:spPr>
            <a:xfrm>
              <a:off x="2853765" y="14338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7"/>
            <p:cNvSpPr/>
            <p:nvPr/>
          </p:nvSpPr>
          <p:spPr>
            <a:xfrm>
              <a:off x="6511800" y="2603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7"/>
            <p:cNvSpPr/>
            <p:nvPr/>
          </p:nvSpPr>
          <p:spPr>
            <a:xfrm>
              <a:off x="922865" y="3854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7"/>
            <p:cNvSpPr/>
            <p:nvPr/>
          </p:nvSpPr>
          <p:spPr>
            <a:xfrm>
              <a:off x="1669300" y="3521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7"/>
            <p:cNvSpPr/>
            <p:nvPr/>
          </p:nvSpPr>
          <p:spPr>
            <a:xfrm>
              <a:off x="138350" y="3663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7"/>
            <p:cNvSpPr/>
            <p:nvPr/>
          </p:nvSpPr>
          <p:spPr>
            <a:xfrm>
              <a:off x="5813290" y="108617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7"/>
            <p:cNvSpPr/>
            <p:nvPr/>
          </p:nvSpPr>
          <p:spPr>
            <a:xfrm>
              <a:off x="8192200" y="3521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7"/>
            <p:cNvSpPr/>
            <p:nvPr/>
          </p:nvSpPr>
          <p:spPr>
            <a:xfrm>
              <a:off x="3083050" y="5880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7"/>
            <p:cNvSpPr/>
            <p:nvPr/>
          </p:nvSpPr>
          <p:spPr>
            <a:xfrm>
              <a:off x="5905390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7"/>
            <p:cNvSpPr/>
            <p:nvPr/>
          </p:nvSpPr>
          <p:spPr>
            <a:xfrm>
              <a:off x="3321725" y="1144805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7"/>
            <p:cNvSpPr/>
            <p:nvPr/>
          </p:nvSpPr>
          <p:spPr>
            <a:xfrm>
              <a:off x="5550600" y="12505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7"/>
            <p:cNvSpPr/>
            <p:nvPr/>
          </p:nvSpPr>
          <p:spPr>
            <a:xfrm>
              <a:off x="7715565" y="11781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7"/>
            <p:cNvSpPr/>
            <p:nvPr/>
          </p:nvSpPr>
          <p:spPr>
            <a:xfrm>
              <a:off x="7255125" y="46268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7"/>
            <p:cNvSpPr/>
            <p:nvPr/>
          </p:nvSpPr>
          <p:spPr>
            <a:xfrm>
              <a:off x="8774600" y="14147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7"/>
            <p:cNvSpPr/>
            <p:nvPr/>
          </p:nvSpPr>
          <p:spPr>
            <a:xfrm>
              <a:off x="8928090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7"/>
            <p:cNvSpPr/>
            <p:nvPr/>
          </p:nvSpPr>
          <p:spPr>
            <a:xfrm>
              <a:off x="7494550" y="13506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7"/>
            <p:cNvSpPr/>
            <p:nvPr/>
          </p:nvSpPr>
          <p:spPr>
            <a:xfrm>
              <a:off x="4147815" y="6071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7"/>
            <p:cNvSpPr/>
            <p:nvPr/>
          </p:nvSpPr>
          <p:spPr>
            <a:xfrm>
              <a:off x="4901365" y="3854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7"/>
            <p:cNvSpPr/>
            <p:nvPr/>
          </p:nvSpPr>
          <p:spPr>
            <a:xfrm>
              <a:off x="5055300" y="4769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7"/>
            <p:cNvSpPr/>
            <p:nvPr/>
          </p:nvSpPr>
          <p:spPr>
            <a:xfrm>
              <a:off x="8316990" y="2603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7"/>
            <p:cNvSpPr/>
            <p:nvPr/>
          </p:nvSpPr>
          <p:spPr>
            <a:xfrm>
              <a:off x="364940" y="14338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7"/>
            <p:cNvSpPr/>
            <p:nvPr/>
          </p:nvSpPr>
          <p:spPr>
            <a:xfrm>
              <a:off x="194015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7" name="Google Shape;427;p7"/>
          <p:cNvSpPr/>
          <p:nvPr/>
        </p:nvSpPr>
        <p:spPr>
          <a:xfrm>
            <a:off x="4212739" y="916323"/>
            <a:ext cx="718522" cy="200800"/>
          </a:xfrm>
          <a:custGeom>
            <a:avLst/>
            <a:gdLst/>
            <a:ahLst/>
            <a:cxnLst/>
            <a:rect l="l" t="t" r="r" b="b"/>
            <a:pathLst>
              <a:path w="1562005" h="436521" extrusionOk="0">
                <a:moveTo>
                  <a:pt x="937260" y="436521"/>
                </a:moveTo>
                <a:cubicBezTo>
                  <a:pt x="896645" y="436521"/>
                  <a:pt x="890776" y="349597"/>
                  <a:pt x="885947" y="206493"/>
                </a:cubicBezTo>
                <a:cubicBezTo>
                  <a:pt x="883770" y="141015"/>
                  <a:pt x="879699" y="18979"/>
                  <a:pt x="861522" y="18979"/>
                </a:cubicBezTo>
                <a:cubicBezTo>
                  <a:pt x="841357" y="18979"/>
                  <a:pt x="830659" y="96889"/>
                  <a:pt x="823653" y="148417"/>
                </a:cubicBezTo>
                <a:cubicBezTo>
                  <a:pt x="812860" y="226611"/>
                  <a:pt x="803582" y="294177"/>
                  <a:pt x="766849" y="294177"/>
                </a:cubicBezTo>
                <a:cubicBezTo>
                  <a:pt x="746210" y="294177"/>
                  <a:pt x="739394" y="277001"/>
                  <a:pt x="734376" y="264475"/>
                </a:cubicBezTo>
                <a:cubicBezTo>
                  <a:pt x="729359" y="251949"/>
                  <a:pt x="726235" y="246729"/>
                  <a:pt x="719513" y="246729"/>
                </a:cubicBezTo>
                <a:cubicBezTo>
                  <a:pt x="706543" y="246729"/>
                  <a:pt x="701336" y="266752"/>
                  <a:pt x="694993" y="297214"/>
                </a:cubicBezTo>
                <a:cubicBezTo>
                  <a:pt x="687419" y="333939"/>
                  <a:pt x="677951" y="379584"/>
                  <a:pt x="634307" y="379584"/>
                </a:cubicBezTo>
                <a:cubicBezTo>
                  <a:pt x="597480" y="379584"/>
                  <a:pt x="590095" y="315624"/>
                  <a:pt x="582332" y="247773"/>
                </a:cubicBezTo>
                <a:cubicBezTo>
                  <a:pt x="576746" y="199281"/>
                  <a:pt x="569078" y="132854"/>
                  <a:pt x="549102" y="132854"/>
                </a:cubicBezTo>
                <a:cubicBezTo>
                  <a:pt x="538404" y="132854"/>
                  <a:pt x="527895" y="170813"/>
                  <a:pt x="520700" y="195486"/>
                </a:cubicBezTo>
                <a:cubicBezTo>
                  <a:pt x="508393" y="239328"/>
                  <a:pt x="495801" y="284688"/>
                  <a:pt x="463896" y="284688"/>
                </a:cubicBezTo>
                <a:cubicBezTo>
                  <a:pt x="443447" y="284688"/>
                  <a:pt x="433696" y="256219"/>
                  <a:pt x="422335" y="222341"/>
                </a:cubicBezTo>
                <a:cubicBezTo>
                  <a:pt x="415235" y="201274"/>
                  <a:pt x="403401" y="166068"/>
                  <a:pt x="392892" y="166068"/>
                </a:cubicBezTo>
                <a:cubicBezTo>
                  <a:pt x="382383" y="166068"/>
                  <a:pt x="376608" y="180492"/>
                  <a:pt x="369129" y="195770"/>
                </a:cubicBezTo>
                <a:cubicBezTo>
                  <a:pt x="357958" y="218450"/>
                  <a:pt x="344041" y="246729"/>
                  <a:pt x="312325" y="246729"/>
                </a:cubicBezTo>
                <a:lnTo>
                  <a:pt x="0" y="246729"/>
                </a:lnTo>
                <a:lnTo>
                  <a:pt x="0" y="227750"/>
                </a:lnTo>
                <a:lnTo>
                  <a:pt x="312420" y="227750"/>
                </a:lnTo>
                <a:cubicBezTo>
                  <a:pt x="331355" y="227750"/>
                  <a:pt x="340159" y="211713"/>
                  <a:pt x="352183" y="187325"/>
                </a:cubicBezTo>
                <a:cubicBezTo>
                  <a:pt x="361650" y="167586"/>
                  <a:pt x="371874" y="147089"/>
                  <a:pt x="392892" y="147089"/>
                </a:cubicBezTo>
                <a:cubicBezTo>
                  <a:pt x="416844" y="147089"/>
                  <a:pt x="428299" y="180682"/>
                  <a:pt x="440228" y="216268"/>
                </a:cubicBezTo>
                <a:cubicBezTo>
                  <a:pt x="445625" y="232305"/>
                  <a:pt x="456891" y="265709"/>
                  <a:pt x="463802" y="265709"/>
                </a:cubicBezTo>
                <a:cubicBezTo>
                  <a:pt x="481600" y="265709"/>
                  <a:pt x="493245" y="223954"/>
                  <a:pt x="502618" y="190361"/>
                </a:cubicBezTo>
                <a:cubicBezTo>
                  <a:pt x="514073" y="149366"/>
                  <a:pt x="523919" y="113875"/>
                  <a:pt x="549007" y="113875"/>
                </a:cubicBezTo>
                <a:cubicBezTo>
                  <a:pt x="585835" y="113875"/>
                  <a:pt x="593219" y="177835"/>
                  <a:pt x="600982" y="245686"/>
                </a:cubicBezTo>
                <a:cubicBezTo>
                  <a:pt x="606568" y="294177"/>
                  <a:pt x="614237" y="360604"/>
                  <a:pt x="634213" y="360604"/>
                </a:cubicBezTo>
                <a:cubicBezTo>
                  <a:pt x="660437" y="360604"/>
                  <a:pt x="667916" y="334034"/>
                  <a:pt x="676437" y="293418"/>
                </a:cubicBezTo>
                <a:cubicBezTo>
                  <a:pt x="683064" y="261154"/>
                  <a:pt x="690070" y="227750"/>
                  <a:pt x="719418" y="227750"/>
                </a:cubicBezTo>
                <a:cubicBezTo>
                  <a:pt x="740057" y="227750"/>
                  <a:pt x="746873" y="244926"/>
                  <a:pt x="751891" y="257453"/>
                </a:cubicBezTo>
                <a:cubicBezTo>
                  <a:pt x="756908" y="269979"/>
                  <a:pt x="760033" y="275198"/>
                  <a:pt x="766754" y="275198"/>
                </a:cubicBezTo>
                <a:cubicBezTo>
                  <a:pt x="786920" y="275198"/>
                  <a:pt x="797618" y="197289"/>
                  <a:pt x="804624" y="145760"/>
                </a:cubicBezTo>
                <a:cubicBezTo>
                  <a:pt x="815416" y="67566"/>
                  <a:pt x="824694" y="0"/>
                  <a:pt x="861427" y="0"/>
                </a:cubicBezTo>
                <a:cubicBezTo>
                  <a:pt x="896172" y="0"/>
                  <a:pt x="900432" y="74398"/>
                  <a:pt x="904787" y="205924"/>
                </a:cubicBezTo>
                <a:cubicBezTo>
                  <a:pt x="907438" y="285067"/>
                  <a:pt x="911888" y="417542"/>
                  <a:pt x="937165" y="417542"/>
                </a:cubicBezTo>
                <a:cubicBezTo>
                  <a:pt x="966419" y="417542"/>
                  <a:pt x="977212" y="315814"/>
                  <a:pt x="984502" y="248437"/>
                </a:cubicBezTo>
                <a:cubicBezTo>
                  <a:pt x="993401" y="163980"/>
                  <a:pt x="998797" y="123365"/>
                  <a:pt x="1022371" y="123365"/>
                </a:cubicBezTo>
                <a:cubicBezTo>
                  <a:pt x="1050773" y="123365"/>
                  <a:pt x="1061944" y="158856"/>
                  <a:pt x="1073494" y="196435"/>
                </a:cubicBezTo>
                <a:cubicBezTo>
                  <a:pt x="1085044" y="234013"/>
                  <a:pt x="1097636" y="275198"/>
                  <a:pt x="1126511" y="275198"/>
                </a:cubicBezTo>
                <a:cubicBezTo>
                  <a:pt x="1139481" y="275198"/>
                  <a:pt x="1146108" y="268460"/>
                  <a:pt x="1156711" y="256219"/>
                </a:cubicBezTo>
                <a:cubicBezTo>
                  <a:pt x="1167315" y="243977"/>
                  <a:pt x="1182462" y="227750"/>
                  <a:pt x="1211716" y="227750"/>
                </a:cubicBezTo>
                <a:lnTo>
                  <a:pt x="1562005" y="227750"/>
                </a:lnTo>
                <a:lnTo>
                  <a:pt x="1562005" y="246729"/>
                </a:lnTo>
                <a:lnTo>
                  <a:pt x="1211811" y="246729"/>
                </a:lnTo>
                <a:cubicBezTo>
                  <a:pt x="1191078" y="246729"/>
                  <a:pt x="1181705" y="257168"/>
                  <a:pt x="1170912" y="269315"/>
                </a:cubicBezTo>
                <a:cubicBezTo>
                  <a:pt x="1160120" y="281461"/>
                  <a:pt x="1148759" y="294177"/>
                  <a:pt x="1126606" y="294177"/>
                </a:cubicBezTo>
                <a:cubicBezTo>
                  <a:pt x="1083719" y="294177"/>
                  <a:pt x="1068666" y="245211"/>
                  <a:pt x="1055412" y="202033"/>
                </a:cubicBezTo>
                <a:cubicBezTo>
                  <a:pt x="1046607" y="173565"/>
                  <a:pt x="1037424" y="143198"/>
                  <a:pt x="1023128" y="142344"/>
                </a:cubicBezTo>
                <a:cubicBezTo>
                  <a:pt x="1013661" y="149746"/>
                  <a:pt x="1007697" y="207822"/>
                  <a:pt x="1003247" y="250430"/>
                </a:cubicBezTo>
                <a:cubicBezTo>
                  <a:pt x="993496" y="341910"/>
                  <a:pt x="983555" y="436521"/>
                  <a:pt x="937260" y="436521"/>
                </a:cubicBezTo>
                <a:close/>
              </a:path>
            </a:pathLst>
          </a:custGeom>
          <a:gradFill>
            <a:gsLst>
              <a:gs pos="0">
                <a:srgbClr val="8097FF">
                  <a:alpha val="0"/>
                </a:srgbClr>
              </a:gs>
              <a:gs pos="22000">
                <a:schemeClr val="accent1"/>
              </a:gs>
              <a:gs pos="76000">
                <a:schemeClr val="accent1"/>
              </a:gs>
              <a:gs pos="100000">
                <a:srgbClr val="8097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9" name="Google Shape;429;p8"/>
          <p:cNvGrpSpPr/>
          <p:nvPr/>
        </p:nvGrpSpPr>
        <p:grpSpPr>
          <a:xfrm>
            <a:off x="218" y="3708336"/>
            <a:ext cx="9143345" cy="1231682"/>
            <a:chOff x="218" y="898161"/>
            <a:chExt cx="9143345" cy="1231682"/>
          </a:xfrm>
        </p:grpSpPr>
        <p:sp>
          <p:nvSpPr>
            <p:cNvPr id="430" name="Google Shape;430;p8"/>
            <p:cNvSpPr/>
            <p:nvPr/>
          </p:nvSpPr>
          <p:spPr>
            <a:xfrm>
              <a:off x="4571575" y="1374616"/>
              <a:ext cx="236742" cy="232824"/>
            </a:xfrm>
            <a:custGeom>
              <a:avLst/>
              <a:gdLst/>
              <a:ahLst/>
              <a:cxnLst/>
              <a:rect l="l" t="t" r="r" b="b"/>
              <a:pathLst>
                <a:path w="618934" h="620864" extrusionOk="0">
                  <a:moveTo>
                    <a:pt x="0" y="0"/>
                  </a:moveTo>
                  <a:lnTo>
                    <a:pt x="0" y="620865"/>
                  </a:lnTo>
                  <a:lnTo>
                    <a:pt x="618935" y="620865"/>
                  </a:lnTo>
                  <a:cubicBezTo>
                    <a:pt x="480632" y="309101"/>
                    <a:pt x="339535" y="1459"/>
                    <a:pt x="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" name="Google Shape;431;p8"/>
            <p:cNvSpPr/>
            <p:nvPr/>
          </p:nvSpPr>
          <p:spPr>
            <a:xfrm flipH="1">
              <a:off x="4340118" y="1374612"/>
              <a:ext cx="232100" cy="232824"/>
            </a:xfrm>
            <a:custGeom>
              <a:avLst/>
              <a:gdLst/>
              <a:ahLst/>
              <a:cxnLst/>
              <a:rect l="l" t="t" r="r" b="b"/>
              <a:pathLst>
                <a:path w="618934" h="620864" extrusionOk="0">
                  <a:moveTo>
                    <a:pt x="0" y="0"/>
                  </a:moveTo>
                  <a:lnTo>
                    <a:pt x="0" y="620865"/>
                  </a:lnTo>
                  <a:lnTo>
                    <a:pt x="618935" y="620865"/>
                  </a:lnTo>
                  <a:cubicBezTo>
                    <a:pt x="480632" y="309101"/>
                    <a:pt x="339535" y="1459"/>
                    <a:pt x="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8"/>
            <p:cNvSpPr/>
            <p:nvPr/>
          </p:nvSpPr>
          <p:spPr>
            <a:xfrm>
              <a:off x="4765540" y="1606642"/>
              <a:ext cx="753451" cy="523201"/>
            </a:xfrm>
            <a:custGeom>
              <a:avLst/>
              <a:gdLst/>
              <a:ahLst/>
              <a:cxnLst/>
              <a:rect l="l" t="t" r="r" b="b"/>
              <a:pathLst>
                <a:path w="2009203" h="1395202" extrusionOk="0">
                  <a:moveTo>
                    <a:pt x="1005142" y="1395202"/>
                  </a:moveTo>
                  <a:cubicBezTo>
                    <a:pt x="1434656" y="1395202"/>
                    <a:pt x="1742377" y="650418"/>
                    <a:pt x="2009204" y="0"/>
                  </a:cubicBezTo>
                  <a:lnTo>
                    <a:pt x="0" y="0"/>
                  </a:lnTo>
                  <a:cubicBezTo>
                    <a:pt x="310706" y="521742"/>
                    <a:pt x="470408" y="1395202"/>
                    <a:pt x="1005142" y="1395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" name="Google Shape;433;p8"/>
            <p:cNvSpPr/>
            <p:nvPr/>
          </p:nvSpPr>
          <p:spPr>
            <a:xfrm>
              <a:off x="4803711" y="1606642"/>
              <a:ext cx="426243" cy="242789"/>
            </a:xfrm>
            <a:custGeom>
              <a:avLst/>
              <a:gdLst/>
              <a:ahLst/>
              <a:cxnLst/>
              <a:rect l="l" t="t" r="r" b="b"/>
              <a:pathLst>
                <a:path w="1136649" h="647437" extrusionOk="0">
                  <a:moveTo>
                    <a:pt x="632968" y="647437"/>
                  </a:moveTo>
                  <a:cubicBezTo>
                    <a:pt x="884492" y="647437"/>
                    <a:pt x="1023684" y="362626"/>
                    <a:pt x="1136650" y="0"/>
                  </a:cubicBezTo>
                  <a:lnTo>
                    <a:pt x="0" y="0"/>
                  </a:lnTo>
                  <a:cubicBezTo>
                    <a:pt x="142494" y="321467"/>
                    <a:pt x="282067" y="647437"/>
                    <a:pt x="632968" y="647437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8"/>
            <p:cNvSpPr/>
            <p:nvPr/>
          </p:nvSpPr>
          <p:spPr>
            <a:xfrm>
              <a:off x="5519015" y="1249917"/>
              <a:ext cx="481965" cy="356728"/>
            </a:xfrm>
            <a:custGeom>
              <a:avLst/>
              <a:gdLst/>
              <a:ahLst/>
              <a:cxnLst/>
              <a:rect l="l" t="t" r="r" b="b"/>
              <a:pathLst>
                <a:path w="1285240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285240" y="951274"/>
                  </a:lnTo>
                  <a:cubicBezTo>
                    <a:pt x="1028509" y="509883"/>
                    <a:pt x="837755" y="0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5" name="Google Shape;435;p8"/>
            <p:cNvSpPr/>
            <p:nvPr/>
          </p:nvSpPr>
          <p:spPr>
            <a:xfrm>
              <a:off x="5229955" y="1040852"/>
              <a:ext cx="686062" cy="565794"/>
            </a:xfrm>
            <a:custGeom>
              <a:avLst/>
              <a:gdLst/>
              <a:ahLst/>
              <a:cxnLst/>
              <a:rect l="l" t="t" r="r" b="b"/>
              <a:pathLst>
                <a:path w="1829498" h="1508784" extrusionOk="0">
                  <a:moveTo>
                    <a:pt x="815658" y="0"/>
                  </a:moveTo>
                  <a:cubicBezTo>
                    <a:pt x="315468" y="0"/>
                    <a:pt x="197866" y="873714"/>
                    <a:pt x="0" y="1508784"/>
                  </a:cubicBezTo>
                  <a:lnTo>
                    <a:pt x="1829498" y="1508784"/>
                  </a:lnTo>
                  <a:cubicBezTo>
                    <a:pt x="1541526" y="928000"/>
                    <a:pt x="1355789" y="0"/>
                    <a:pt x="815658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6" name="Google Shape;436;p8"/>
            <p:cNvSpPr/>
            <p:nvPr/>
          </p:nvSpPr>
          <p:spPr>
            <a:xfrm>
              <a:off x="5916017" y="1606642"/>
              <a:ext cx="392906" cy="171443"/>
            </a:xfrm>
            <a:custGeom>
              <a:avLst/>
              <a:gdLst/>
              <a:ahLst/>
              <a:cxnLst/>
              <a:rect l="l" t="t" r="r" b="b"/>
              <a:pathLst>
                <a:path w="1047750" h="457182" extrusionOk="0">
                  <a:moveTo>
                    <a:pt x="500190" y="457182"/>
                  </a:moveTo>
                  <a:cubicBezTo>
                    <a:pt x="745744" y="457182"/>
                    <a:pt x="914019" y="257605"/>
                    <a:pt x="1047750" y="0"/>
                  </a:cubicBezTo>
                  <a:lnTo>
                    <a:pt x="0" y="0"/>
                  </a:lnTo>
                  <a:cubicBezTo>
                    <a:pt x="131191" y="264645"/>
                    <a:pt x="283528" y="457182"/>
                    <a:pt x="500190" y="45718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7" name="Google Shape;437;p8"/>
            <p:cNvSpPr/>
            <p:nvPr/>
          </p:nvSpPr>
          <p:spPr>
            <a:xfrm>
              <a:off x="7745341" y="1606642"/>
              <a:ext cx="493657" cy="242765"/>
            </a:xfrm>
            <a:custGeom>
              <a:avLst/>
              <a:gdLst/>
              <a:ahLst/>
              <a:cxnLst/>
              <a:rect l="l" t="t" r="r" b="b"/>
              <a:pathLst>
                <a:path w="1316418" h="647373" extrusionOk="0">
                  <a:moveTo>
                    <a:pt x="475298" y="345376"/>
                  </a:moveTo>
                  <a:cubicBezTo>
                    <a:pt x="465201" y="345376"/>
                    <a:pt x="457010" y="353551"/>
                    <a:pt x="457010" y="363640"/>
                  </a:cubicBezTo>
                  <a:cubicBezTo>
                    <a:pt x="457010" y="373730"/>
                    <a:pt x="465201" y="381905"/>
                    <a:pt x="475298" y="381905"/>
                  </a:cubicBezTo>
                  <a:cubicBezTo>
                    <a:pt x="485394" y="381905"/>
                    <a:pt x="493586" y="373730"/>
                    <a:pt x="493586" y="363640"/>
                  </a:cubicBezTo>
                  <a:cubicBezTo>
                    <a:pt x="493586" y="353551"/>
                    <a:pt x="485394" y="345376"/>
                    <a:pt x="475298" y="345376"/>
                  </a:cubicBezTo>
                  <a:close/>
                  <a:moveTo>
                    <a:pt x="475298" y="436698"/>
                  </a:moveTo>
                  <a:cubicBezTo>
                    <a:pt x="465201" y="436698"/>
                    <a:pt x="457010" y="444873"/>
                    <a:pt x="457010" y="454963"/>
                  </a:cubicBezTo>
                  <a:cubicBezTo>
                    <a:pt x="457010" y="465053"/>
                    <a:pt x="465201" y="473227"/>
                    <a:pt x="475298" y="473227"/>
                  </a:cubicBezTo>
                  <a:cubicBezTo>
                    <a:pt x="485394" y="473227"/>
                    <a:pt x="493586" y="465053"/>
                    <a:pt x="493586" y="454963"/>
                  </a:cubicBezTo>
                  <a:cubicBezTo>
                    <a:pt x="493586" y="444873"/>
                    <a:pt x="485394" y="436698"/>
                    <a:pt x="475298" y="436698"/>
                  </a:cubicBezTo>
                  <a:close/>
                  <a:moveTo>
                    <a:pt x="475298" y="528021"/>
                  </a:moveTo>
                  <a:cubicBezTo>
                    <a:pt x="465138" y="527983"/>
                    <a:pt x="456947" y="536164"/>
                    <a:pt x="456883" y="546285"/>
                  </a:cubicBezTo>
                  <a:cubicBezTo>
                    <a:pt x="456819" y="556407"/>
                    <a:pt x="465011" y="564638"/>
                    <a:pt x="475171" y="564676"/>
                  </a:cubicBezTo>
                  <a:cubicBezTo>
                    <a:pt x="485331" y="564714"/>
                    <a:pt x="493523" y="556533"/>
                    <a:pt x="493586" y="546412"/>
                  </a:cubicBezTo>
                  <a:cubicBezTo>
                    <a:pt x="493586" y="546367"/>
                    <a:pt x="493586" y="546330"/>
                    <a:pt x="493586" y="546285"/>
                  </a:cubicBezTo>
                  <a:cubicBezTo>
                    <a:pt x="493586" y="536195"/>
                    <a:pt x="485394" y="528021"/>
                    <a:pt x="475298" y="528021"/>
                  </a:cubicBezTo>
                  <a:close/>
                  <a:moveTo>
                    <a:pt x="429578" y="25748"/>
                  </a:moveTo>
                  <a:cubicBezTo>
                    <a:pt x="419481" y="25748"/>
                    <a:pt x="411290" y="33922"/>
                    <a:pt x="411290" y="44012"/>
                  </a:cubicBezTo>
                  <a:cubicBezTo>
                    <a:pt x="411290" y="54102"/>
                    <a:pt x="419481" y="62277"/>
                    <a:pt x="429578" y="62277"/>
                  </a:cubicBezTo>
                  <a:cubicBezTo>
                    <a:pt x="439675" y="62277"/>
                    <a:pt x="447866" y="54102"/>
                    <a:pt x="447866" y="44012"/>
                  </a:cubicBezTo>
                  <a:cubicBezTo>
                    <a:pt x="447739" y="33998"/>
                    <a:pt x="439611" y="25938"/>
                    <a:pt x="429578" y="25938"/>
                  </a:cubicBezTo>
                  <a:close/>
                  <a:moveTo>
                    <a:pt x="475298" y="162731"/>
                  </a:moveTo>
                  <a:cubicBezTo>
                    <a:pt x="465201" y="162731"/>
                    <a:pt x="457010" y="170906"/>
                    <a:pt x="457010" y="180996"/>
                  </a:cubicBezTo>
                  <a:cubicBezTo>
                    <a:pt x="457010" y="191086"/>
                    <a:pt x="465201" y="199260"/>
                    <a:pt x="475298" y="199260"/>
                  </a:cubicBezTo>
                  <a:cubicBezTo>
                    <a:pt x="485394" y="199260"/>
                    <a:pt x="493586" y="191086"/>
                    <a:pt x="493586" y="180996"/>
                  </a:cubicBezTo>
                  <a:cubicBezTo>
                    <a:pt x="493586" y="170906"/>
                    <a:pt x="485394" y="162731"/>
                    <a:pt x="475298" y="162731"/>
                  </a:cubicBezTo>
                  <a:close/>
                  <a:moveTo>
                    <a:pt x="521018" y="573682"/>
                  </a:moveTo>
                  <a:cubicBezTo>
                    <a:pt x="510922" y="573682"/>
                    <a:pt x="502730" y="581856"/>
                    <a:pt x="502730" y="591946"/>
                  </a:cubicBezTo>
                  <a:cubicBezTo>
                    <a:pt x="502730" y="591946"/>
                    <a:pt x="502730" y="591946"/>
                    <a:pt x="502730" y="592263"/>
                  </a:cubicBezTo>
                  <a:cubicBezTo>
                    <a:pt x="512826" y="596747"/>
                    <a:pt x="523113" y="600971"/>
                    <a:pt x="533591" y="604947"/>
                  </a:cubicBezTo>
                  <a:cubicBezTo>
                    <a:pt x="541020" y="598123"/>
                    <a:pt x="541528" y="586568"/>
                    <a:pt x="534670" y="579142"/>
                  </a:cubicBezTo>
                  <a:cubicBezTo>
                    <a:pt x="531114" y="575293"/>
                    <a:pt x="526098" y="573143"/>
                    <a:pt x="520891" y="573238"/>
                  </a:cubicBezTo>
                  <a:close/>
                  <a:moveTo>
                    <a:pt x="475298" y="254054"/>
                  </a:moveTo>
                  <a:cubicBezTo>
                    <a:pt x="465201" y="254054"/>
                    <a:pt x="457010" y="262228"/>
                    <a:pt x="457010" y="272318"/>
                  </a:cubicBezTo>
                  <a:cubicBezTo>
                    <a:pt x="457010" y="282408"/>
                    <a:pt x="465201" y="290583"/>
                    <a:pt x="475298" y="290583"/>
                  </a:cubicBezTo>
                  <a:cubicBezTo>
                    <a:pt x="485394" y="290583"/>
                    <a:pt x="493586" y="282408"/>
                    <a:pt x="493586" y="272318"/>
                  </a:cubicBezTo>
                  <a:cubicBezTo>
                    <a:pt x="493459" y="262304"/>
                    <a:pt x="485331" y="254244"/>
                    <a:pt x="475298" y="254244"/>
                  </a:cubicBezTo>
                  <a:close/>
                  <a:moveTo>
                    <a:pt x="475298" y="71409"/>
                  </a:moveTo>
                  <a:cubicBezTo>
                    <a:pt x="465201" y="71409"/>
                    <a:pt x="457010" y="79584"/>
                    <a:pt x="457010" y="89673"/>
                  </a:cubicBezTo>
                  <a:cubicBezTo>
                    <a:pt x="457010" y="99763"/>
                    <a:pt x="465201" y="107938"/>
                    <a:pt x="475298" y="107938"/>
                  </a:cubicBezTo>
                  <a:cubicBezTo>
                    <a:pt x="485394" y="107938"/>
                    <a:pt x="493586" y="99763"/>
                    <a:pt x="493586" y="89673"/>
                  </a:cubicBezTo>
                  <a:cubicBezTo>
                    <a:pt x="493586" y="79584"/>
                    <a:pt x="485394" y="71409"/>
                    <a:pt x="475298" y="71409"/>
                  </a:cubicBezTo>
                  <a:close/>
                  <a:moveTo>
                    <a:pt x="521018" y="482359"/>
                  </a:moveTo>
                  <a:cubicBezTo>
                    <a:pt x="510922" y="482359"/>
                    <a:pt x="502730" y="490534"/>
                    <a:pt x="502730" y="500624"/>
                  </a:cubicBezTo>
                  <a:cubicBezTo>
                    <a:pt x="502730" y="510714"/>
                    <a:pt x="510922" y="518888"/>
                    <a:pt x="521018" y="518888"/>
                  </a:cubicBezTo>
                  <a:cubicBezTo>
                    <a:pt x="531114" y="518888"/>
                    <a:pt x="539306" y="510714"/>
                    <a:pt x="539306" y="500624"/>
                  </a:cubicBezTo>
                  <a:cubicBezTo>
                    <a:pt x="539179" y="490610"/>
                    <a:pt x="531051" y="482550"/>
                    <a:pt x="521018" y="482550"/>
                  </a:cubicBezTo>
                  <a:close/>
                  <a:moveTo>
                    <a:pt x="383858" y="162731"/>
                  </a:moveTo>
                  <a:cubicBezTo>
                    <a:pt x="373762" y="162731"/>
                    <a:pt x="365570" y="170906"/>
                    <a:pt x="365570" y="180996"/>
                  </a:cubicBezTo>
                  <a:cubicBezTo>
                    <a:pt x="365570" y="191086"/>
                    <a:pt x="373762" y="199260"/>
                    <a:pt x="383858" y="199260"/>
                  </a:cubicBezTo>
                  <a:cubicBezTo>
                    <a:pt x="393954" y="199260"/>
                    <a:pt x="402146" y="191086"/>
                    <a:pt x="402146" y="180996"/>
                  </a:cubicBezTo>
                  <a:cubicBezTo>
                    <a:pt x="402146" y="170906"/>
                    <a:pt x="393954" y="162731"/>
                    <a:pt x="383858" y="162731"/>
                  </a:cubicBezTo>
                  <a:close/>
                  <a:moveTo>
                    <a:pt x="383858" y="254054"/>
                  </a:moveTo>
                  <a:cubicBezTo>
                    <a:pt x="373762" y="254054"/>
                    <a:pt x="365570" y="262228"/>
                    <a:pt x="365570" y="272318"/>
                  </a:cubicBezTo>
                  <a:cubicBezTo>
                    <a:pt x="365570" y="282408"/>
                    <a:pt x="373762" y="290583"/>
                    <a:pt x="383858" y="290583"/>
                  </a:cubicBezTo>
                  <a:cubicBezTo>
                    <a:pt x="393954" y="290583"/>
                    <a:pt x="402146" y="282408"/>
                    <a:pt x="402146" y="272318"/>
                  </a:cubicBezTo>
                  <a:cubicBezTo>
                    <a:pt x="402019" y="262304"/>
                    <a:pt x="393891" y="254244"/>
                    <a:pt x="383858" y="254244"/>
                  </a:cubicBezTo>
                  <a:close/>
                  <a:moveTo>
                    <a:pt x="383858" y="71409"/>
                  </a:moveTo>
                  <a:cubicBezTo>
                    <a:pt x="373762" y="71409"/>
                    <a:pt x="365570" y="79584"/>
                    <a:pt x="365570" y="89673"/>
                  </a:cubicBezTo>
                  <a:cubicBezTo>
                    <a:pt x="365570" y="99763"/>
                    <a:pt x="373762" y="107938"/>
                    <a:pt x="383858" y="107938"/>
                  </a:cubicBezTo>
                  <a:cubicBezTo>
                    <a:pt x="393954" y="107938"/>
                    <a:pt x="402146" y="99763"/>
                    <a:pt x="402146" y="89673"/>
                  </a:cubicBezTo>
                  <a:cubicBezTo>
                    <a:pt x="402146" y="79584"/>
                    <a:pt x="393954" y="71409"/>
                    <a:pt x="383858" y="71409"/>
                  </a:cubicBezTo>
                  <a:close/>
                  <a:moveTo>
                    <a:pt x="383858" y="345376"/>
                  </a:moveTo>
                  <a:cubicBezTo>
                    <a:pt x="373762" y="345376"/>
                    <a:pt x="365570" y="353551"/>
                    <a:pt x="365570" y="363640"/>
                  </a:cubicBezTo>
                  <a:cubicBezTo>
                    <a:pt x="365570" y="373730"/>
                    <a:pt x="373762" y="381905"/>
                    <a:pt x="383858" y="381905"/>
                  </a:cubicBezTo>
                  <a:cubicBezTo>
                    <a:pt x="393954" y="381905"/>
                    <a:pt x="402146" y="373730"/>
                    <a:pt x="402146" y="363640"/>
                  </a:cubicBezTo>
                  <a:cubicBezTo>
                    <a:pt x="402146" y="353551"/>
                    <a:pt x="393954" y="345376"/>
                    <a:pt x="383858" y="345376"/>
                  </a:cubicBezTo>
                  <a:close/>
                  <a:moveTo>
                    <a:pt x="429578" y="208392"/>
                  </a:moveTo>
                  <a:cubicBezTo>
                    <a:pt x="419481" y="208392"/>
                    <a:pt x="411290" y="216567"/>
                    <a:pt x="411290" y="226657"/>
                  </a:cubicBezTo>
                  <a:cubicBezTo>
                    <a:pt x="411290" y="236747"/>
                    <a:pt x="419481" y="244921"/>
                    <a:pt x="429578" y="244921"/>
                  </a:cubicBezTo>
                  <a:cubicBezTo>
                    <a:pt x="439675" y="244921"/>
                    <a:pt x="447866" y="236747"/>
                    <a:pt x="447866" y="226657"/>
                  </a:cubicBezTo>
                  <a:cubicBezTo>
                    <a:pt x="447866" y="216567"/>
                    <a:pt x="439675" y="208392"/>
                    <a:pt x="429578" y="208392"/>
                  </a:cubicBezTo>
                  <a:close/>
                  <a:moveTo>
                    <a:pt x="429578" y="117070"/>
                  </a:moveTo>
                  <a:cubicBezTo>
                    <a:pt x="419481" y="117070"/>
                    <a:pt x="411290" y="125245"/>
                    <a:pt x="411290" y="135335"/>
                  </a:cubicBezTo>
                  <a:cubicBezTo>
                    <a:pt x="411290" y="145424"/>
                    <a:pt x="419481" y="153599"/>
                    <a:pt x="429578" y="153599"/>
                  </a:cubicBezTo>
                  <a:cubicBezTo>
                    <a:pt x="439675" y="153599"/>
                    <a:pt x="447866" y="145424"/>
                    <a:pt x="447866" y="135335"/>
                  </a:cubicBezTo>
                  <a:cubicBezTo>
                    <a:pt x="447866" y="125245"/>
                    <a:pt x="439675" y="117070"/>
                    <a:pt x="429578" y="117070"/>
                  </a:cubicBezTo>
                  <a:close/>
                  <a:moveTo>
                    <a:pt x="429578" y="299715"/>
                  </a:moveTo>
                  <a:cubicBezTo>
                    <a:pt x="419481" y="299715"/>
                    <a:pt x="411290" y="307890"/>
                    <a:pt x="411290" y="317979"/>
                  </a:cubicBezTo>
                  <a:cubicBezTo>
                    <a:pt x="411290" y="328069"/>
                    <a:pt x="419481" y="336244"/>
                    <a:pt x="429578" y="336244"/>
                  </a:cubicBezTo>
                  <a:cubicBezTo>
                    <a:pt x="439675" y="336244"/>
                    <a:pt x="447866" y="328069"/>
                    <a:pt x="447866" y="317979"/>
                  </a:cubicBezTo>
                  <a:cubicBezTo>
                    <a:pt x="447866" y="307890"/>
                    <a:pt x="439675" y="299715"/>
                    <a:pt x="429578" y="299715"/>
                  </a:cubicBezTo>
                  <a:close/>
                  <a:moveTo>
                    <a:pt x="429578" y="482359"/>
                  </a:moveTo>
                  <a:cubicBezTo>
                    <a:pt x="419481" y="482359"/>
                    <a:pt x="411290" y="490534"/>
                    <a:pt x="411290" y="500624"/>
                  </a:cubicBezTo>
                  <a:cubicBezTo>
                    <a:pt x="411290" y="510714"/>
                    <a:pt x="419481" y="518888"/>
                    <a:pt x="429578" y="518888"/>
                  </a:cubicBezTo>
                  <a:cubicBezTo>
                    <a:pt x="439675" y="518888"/>
                    <a:pt x="447866" y="510714"/>
                    <a:pt x="447866" y="500624"/>
                  </a:cubicBezTo>
                  <a:cubicBezTo>
                    <a:pt x="447739" y="490610"/>
                    <a:pt x="439611" y="482550"/>
                    <a:pt x="429578" y="482550"/>
                  </a:cubicBezTo>
                  <a:close/>
                  <a:moveTo>
                    <a:pt x="429578" y="391037"/>
                  </a:moveTo>
                  <a:cubicBezTo>
                    <a:pt x="419481" y="391037"/>
                    <a:pt x="411290" y="399212"/>
                    <a:pt x="411290" y="409302"/>
                  </a:cubicBezTo>
                  <a:cubicBezTo>
                    <a:pt x="411290" y="419391"/>
                    <a:pt x="419481" y="427566"/>
                    <a:pt x="429578" y="427566"/>
                  </a:cubicBezTo>
                  <a:cubicBezTo>
                    <a:pt x="439675" y="427566"/>
                    <a:pt x="447866" y="419391"/>
                    <a:pt x="447866" y="409302"/>
                  </a:cubicBezTo>
                  <a:cubicBezTo>
                    <a:pt x="447866" y="399212"/>
                    <a:pt x="439675" y="391037"/>
                    <a:pt x="429578" y="391037"/>
                  </a:cubicBezTo>
                  <a:close/>
                  <a:moveTo>
                    <a:pt x="566738" y="71409"/>
                  </a:moveTo>
                  <a:cubicBezTo>
                    <a:pt x="556641" y="71409"/>
                    <a:pt x="548450" y="79584"/>
                    <a:pt x="548450" y="89673"/>
                  </a:cubicBezTo>
                  <a:cubicBezTo>
                    <a:pt x="548450" y="99763"/>
                    <a:pt x="556641" y="107938"/>
                    <a:pt x="566738" y="107938"/>
                  </a:cubicBezTo>
                  <a:cubicBezTo>
                    <a:pt x="576835" y="107938"/>
                    <a:pt x="585026" y="99763"/>
                    <a:pt x="585026" y="89673"/>
                  </a:cubicBezTo>
                  <a:cubicBezTo>
                    <a:pt x="585026" y="79584"/>
                    <a:pt x="576835" y="71409"/>
                    <a:pt x="566738" y="71409"/>
                  </a:cubicBezTo>
                  <a:close/>
                  <a:moveTo>
                    <a:pt x="612458" y="391037"/>
                  </a:moveTo>
                  <a:cubicBezTo>
                    <a:pt x="602362" y="391037"/>
                    <a:pt x="594170" y="399212"/>
                    <a:pt x="594170" y="409302"/>
                  </a:cubicBezTo>
                  <a:cubicBezTo>
                    <a:pt x="594170" y="419391"/>
                    <a:pt x="602362" y="427566"/>
                    <a:pt x="612458" y="427566"/>
                  </a:cubicBezTo>
                  <a:cubicBezTo>
                    <a:pt x="622554" y="427566"/>
                    <a:pt x="630746" y="419391"/>
                    <a:pt x="630746" y="409302"/>
                  </a:cubicBezTo>
                  <a:cubicBezTo>
                    <a:pt x="630746" y="399212"/>
                    <a:pt x="622554" y="391037"/>
                    <a:pt x="612458" y="391037"/>
                  </a:cubicBezTo>
                  <a:close/>
                  <a:moveTo>
                    <a:pt x="612458" y="299715"/>
                  </a:moveTo>
                  <a:cubicBezTo>
                    <a:pt x="602362" y="299715"/>
                    <a:pt x="594170" y="307890"/>
                    <a:pt x="594170" y="317979"/>
                  </a:cubicBezTo>
                  <a:cubicBezTo>
                    <a:pt x="594170" y="328069"/>
                    <a:pt x="602362" y="336244"/>
                    <a:pt x="612458" y="336244"/>
                  </a:cubicBezTo>
                  <a:cubicBezTo>
                    <a:pt x="622554" y="336244"/>
                    <a:pt x="630746" y="328069"/>
                    <a:pt x="630746" y="317979"/>
                  </a:cubicBezTo>
                  <a:cubicBezTo>
                    <a:pt x="630746" y="307890"/>
                    <a:pt x="622554" y="299715"/>
                    <a:pt x="612458" y="299715"/>
                  </a:cubicBezTo>
                  <a:close/>
                  <a:moveTo>
                    <a:pt x="612458" y="482359"/>
                  </a:moveTo>
                  <a:cubicBezTo>
                    <a:pt x="602362" y="482359"/>
                    <a:pt x="594170" y="490534"/>
                    <a:pt x="594170" y="500624"/>
                  </a:cubicBezTo>
                  <a:cubicBezTo>
                    <a:pt x="594170" y="510714"/>
                    <a:pt x="602362" y="518888"/>
                    <a:pt x="612458" y="518888"/>
                  </a:cubicBezTo>
                  <a:cubicBezTo>
                    <a:pt x="622554" y="518888"/>
                    <a:pt x="630746" y="510714"/>
                    <a:pt x="630746" y="500624"/>
                  </a:cubicBezTo>
                  <a:cubicBezTo>
                    <a:pt x="630619" y="490610"/>
                    <a:pt x="622491" y="482550"/>
                    <a:pt x="612458" y="482550"/>
                  </a:cubicBezTo>
                  <a:close/>
                  <a:moveTo>
                    <a:pt x="521018" y="391037"/>
                  </a:moveTo>
                  <a:cubicBezTo>
                    <a:pt x="510922" y="391037"/>
                    <a:pt x="502730" y="399212"/>
                    <a:pt x="502730" y="409302"/>
                  </a:cubicBezTo>
                  <a:cubicBezTo>
                    <a:pt x="502730" y="419391"/>
                    <a:pt x="510922" y="427566"/>
                    <a:pt x="521018" y="427566"/>
                  </a:cubicBezTo>
                  <a:cubicBezTo>
                    <a:pt x="531114" y="427566"/>
                    <a:pt x="539306" y="419391"/>
                    <a:pt x="539306" y="409302"/>
                  </a:cubicBezTo>
                  <a:cubicBezTo>
                    <a:pt x="539306" y="399212"/>
                    <a:pt x="531114" y="391037"/>
                    <a:pt x="521018" y="391037"/>
                  </a:cubicBezTo>
                  <a:close/>
                  <a:moveTo>
                    <a:pt x="612458" y="25748"/>
                  </a:moveTo>
                  <a:cubicBezTo>
                    <a:pt x="602362" y="25748"/>
                    <a:pt x="594170" y="33922"/>
                    <a:pt x="594170" y="44012"/>
                  </a:cubicBezTo>
                  <a:cubicBezTo>
                    <a:pt x="594170" y="54102"/>
                    <a:pt x="602362" y="62277"/>
                    <a:pt x="612458" y="62277"/>
                  </a:cubicBezTo>
                  <a:cubicBezTo>
                    <a:pt x="622554" y="62277"/>
                    <a:pt x="630746" y="54102"/>
                    <a:pt x="630746" y="44012"/>
                  </a:cubicBezTo>
                  <a:cubicBezTo>
                    <a:pt x="630619" y="33998"/>
                    <a:pt x="622491" y="25938"/>
                    <a:pt x="612458" y="25938"/>
                  </a:cubicBezTo>
                  <a:close/>
                  <a:moveTo>
                    <a:pt x="658178" y="619343"/>
                  </a:moveTo>
                  <a:cubicBezTo>
                    <a:pt x="648970" y="619381"/>
                    <a:pt x="641224" y="626293"/>
                    <a:pt x="640144" y="635451"/>
                  </a:cubicBezTo>
                  <a:cubicBezTo>
                    <a:pt x="651891" y="637734"/>
                    <a:pt x="663829" y="639700"/>
                    <a:pt x="676085" y="641349"/>
                  </a:cubicBezTo>
                  <a:cubicBezTo>
                    <a:pt x="678180" y="631475"/>
                    <a:pt x="671830" y="621797"/>
                    <a:pt x="661925" y="619730"/>
                  </a:cubicBezTo>
                  <a:cubicBezTo>
                    <a:pt x="660718" y="619470"/>
                    <a:pt x="659448" y="619343"/>
                    <a:pt x="658178" y="619343"/>
                  </a:cubicBezTo>
                  <a:close/>
                  <a:moveTo>
                    <a:pt x="383858" y="436698"/>
                  </a:moveTo>
                  <a:cubicBezTo>
                    <a:pt x="373762" y="436698"/>
                    <a:pt x="365570" y="444873"/>
                    <a:pt x="365570" y="454963"/>
                  </a:cubicBezTo>
                  <a:cubicBezTo>
                    <a:pt x="365570" y="465053"/>
                    <a:pt x="373762" y="473227"/>
                    <a:pt x="383858" y="473227"/>
                  </a:cubicBezTo>
                  <a:cubicBezTo>
                    <a:pt x="393954" y="473227"/>
                    <a:pt x="402146" y="465053"/>
                    <a:pt x="402146" y="454963"/>
                  </a:cubicBezTo>
                  <a:cubicBezTo>
                    <a:pt x="402146" y="444873"/>
                    <a:pt x="393954" y="436698"/>
                    <a:pt x="383858" y="436698"/>
                  </a:cubicBezTo>
                  <a:close/>
                  <a:moveTo>
                    <a:pt x="612458" y="208392"/>
                  </a:moveTo>
                  <a:cubicBezTo>
                    <a:pt x="602362" y="208392"/>
                    <a:pt x="594170" y="216567"/>
                    <a:pt x="594170" y="226657"/>
                  </a:cubicBezTo>
                  <a:cubicBezTo>
                    <a:pt x="594170" y="236747"/>
                    <a:pt x="602362" y="244921"/>
                    <a:pt x="612458" y="244921"/>
                  </a:cubicBezTo>
                  <a:cubicBezTo>
                    <a:pt x="622554" y="244921"/>
                    <a:pt x="630746" y="236747"/>
                    <a:pt x="630746" y="226657"/>
                  </a:cubicBezTo>
                  <a:cubicBezTo>
                    <a:pt x="630746" y="216567"/>
                    <a:pt x="622554" y="208392"/>
                    <a:pt x="612458" y="208392"/>
                  </a:cubicBezTo>
                  <a:close/>
                  <a:moveTo>
                    <a:pt x="612458" y="117070"/>
                  </a:moveTo>
                  <a:cubicBezTo>
                    <a:pt x="602362" y="117070"/>
                    <a:pt x="594170" y="125245"/>
                    <a:pt x="594170" y="135335"/>
                  </a:cubicBezTo>
                  <a:cubicBezTo>
                    <a:pt x="594170" y="145424"/>
                    <a:pt x="602362" y="153599"/>
                    <a:pt x="612458" y="153599"/>
                  </a:cubicBezTo>
                  <a:cubicBezTo>
                    <a:pt x="622554" y="153599"/>
                    <a:pt x="630746" y="145424"/>
                    <a:pt x="630746" y="135335"/>
                  </a:cubicBezTo>
                  <a:cubicBezTo>
                    <a:pt x="630746" y="125245"/>
                    <a:pt x="622554" y="117070"/>
                    <a:pt x="612458" y="117070"/>
                  </a:cubicBezTo>
                  <a:close/>
                  <a:moveTo>
                    <a:pt x="612458" y="573682"/>
                  </a:moveTo>
                  <a:cubicBezTo>
                    <a:pt x="602362" y="573682"/>
                    <a:pt x="594170" y="581856"/>
                    <a:pt x="594170" y="591946"/>
                  </a:cubicBezTo>
                  <a:cubicBezTo>
                    <a:pt x="594170" y="602036"/>
                    <a:pt x="602362" y="610211"/>
                    <a:pt x="612458" y="610211"/>
                  </a:cubicBezTo>
                  <a:cubicBezTo>
                    <a:pt x="622554" y="610211"/>
                    <a:pt x="630746" y="602036"/>
                    <a:pt x="630746" y="591946"/>
                  </a:cubicBezTo>
                  <a:cubicBezTo>
                    <a:pt x="630746" y="581856"/>
                    <a:pt x="622554" y="573682"/>
                    <a:pt x="612458" y="573682"/>
                  </a:cubicBezTo>
                  <a:close/>
                  <a:moveTo>
                    <a:pt x="521018" y="25748"/>
                  </a:moveTo>
                  <a:cubicBezTo>
                    <a:pt x="510922" y="25748"/>
                    <a:pt x="502730" y="33922"/>
                    <a:pt x="502730" y="44012"/>
                  </a:cubicBezTo>
                  <a:cubicBezTo>
                    <a:pt x="502730" y="54102"/>
                    <a:pt x="510922" y="62277"/>
                    <a:pt x="521018" y="62277"/>
                  </a:cubicBezTo>
                  <a:cubicBezTo>
                    <a:pt x="531114" y="62277"/>
                    <a:pt x="539306" y="54102"/>
                    <a:pt x="539306" y="44012"/>
                  </a:cubicBezTo>
                  <a:cubicBezTo>
                    <a:pt x="539179" y="33998"/>
                    <a:pt x="531051" y="25938"/>
                    <a:pt x="521018" y="25938"/>
                  </a:cubicBezTo>
                  <a:close/>
                  <a:moveTo>
                    <a:pt x="521018" y="117070"/>
                  </a:moveTo>
                  <a:cubicBezTo>
                    <a:pt x="510922" y="117070"/>
                    <a:pt x="502730" y="125245"/>
                    <a:pt x="502730" y="135335"/>
                  </a:cubicBezTo>
                  <a:cubicBezTo>
                    <a:pt x="502730" y="145424"/>
                    <a:pt x="510922" y="153599"/>
                    <a:pt x="521018" y="153599"/>
                  </a:cubicBezTo>
                  <a:cubicBezTo>
                    <a:pt x="531114" y="153599"/>
                    <a:pt x="539306" y="145424"/>
                    <a:pt x="539306" y="135335"/>
                  </a:cubicBezTo>
                  <a:cubicBezTo>
                    <a:pt x="539306" y="125245"/>
                    <a:pt x="531114" y="117070"/>
                    <a:pt x="521018" y="117070"/>
                  </a:cubicBezTo>
                  <a:close/>
                  <a:moveTo>
                    <a:pt x="521018" y="208392"/>
                  </a:moveTo>
                  <a:cubicBezTo>
                    <a:pt x="510922" y="208392"/>
                    <a:pt x="502730" y="216567"/>
                    <a:pt x="502730" y="226657"/>
                  </a:cubicBezTo>
                  <a:cubicBezTo>
                    <a:pt x="502730" y="236747"/>
                    <a:pt x="510922" y="244921"/>
                    <a:pt x="521018" y="244921"/>
                  </a:cubicBezTo>
                  <a:cubicBezTo>
                    <a:pt x="531114" y="244921"/>
                    <a:pt x="539306" y="236747"/>
                    <a:pt x="539306" y="226657"/>
                  </a:cubicBezTo>
                  <a:cubicBezTo>
                    <a:pt x="539306" y="216567"/>
                    <a:pt x="531114" y="208392"/>
                    <a:pt x="521018" y="208392"/>
                  </a:cubicBezTo>
                  <a:close/>
                  <a:moveTo>
                    <a:pt x="521018" y="299715"/>
                  </a:moveTo>
                  <a:cubicBezTo>
                    <a:pt x="510922" y="299715"/>
                    <a:pt x="502730" y="307890"/>
                    <a:pt x="502730" y="317979"/>
                  </a:cubicBezTo>
                  <a:cubicBezTo>
                    <a:pt x="502730" y="328069"/>
                    <a:pt x="510922" y="336244"/>
                    <a:pt x="521018" y="336244"/>
                  </a:cubicBezTo>
                  <a:cubicBezTo>
                    <a:pt x="531114" y="336244"/>
                    <a:pt x="539306" y="328069"/>
                    <a:pt x="539306" y="317979"/>
                  </a:cubicBezTo>
                  <a:cubicBezTo>
                    <a:pt x="539306" y="307890"/>
                    <a:pt x="531114" y="299715"/>
                    <a:pt x="521018" y="299715"/>
                  </a:cubicBezTo>
                  <a:close/>
                  <a:moveTo>
                    <a:pt x="566738" y="162731"/>
                  </a:moveTo>
                  <a:cubicBezTo>
                    <a:pt x="556641" y="162731"/>
                    <a:pt x="548450" y="170906"/>
                    <a:pt x="548450" y="180996"/>
                  </a:cubicBezTo>
                  <a:cubicBezTo>
                    <a:pt x="548450" y="191086"/>
                    <a:pt x="556641" y="199260"/>
                    <a:pt x="566738" y="199260"/>
                  </a:cubicBezTo>
                  <a:cubicBezTo>
                    <a:pt x="576835" y="199260"/>
                    <a:pt x="585026" y="191086"/>
                    <a:pt x="585026" y="180996"/>
                  </a:cubicBezTo>
                  <a:cubicBezTo>
                    <a:pt x="585026" y="170906"/>
                    <a:pt x="576835" y="162731"/>
                    <a:pt x="566738" y="162731"/>
                  </a:cubicBezTo>
                  <a:close/>
                  <a:moveTo>
                    <a:pt x="566738" y="528021"/>
                  </a:moveTo>
                  <a:cubicBezTo>
                    <a:pt x="556578" y="527983"/>
                    <a:pt x="548387" y="536164"/>
                    <a:pt x="548323" y="546285"/>
                  </a:cubicBezTo>
                  <a:cubicBezTo>
                    <a:pt x="548260" y="556407"/>
                    <a:pt x="556451" y="564638"/>
                    <a:pt x="566611" y="564676"/>
                  </a:cubicBezTo>
                  <a:cubicBezTo>
                    <a:pt x="576771" y="564714"/>
                    <a:pt x="584962" y="556533"/>
                    <a:pt x="585026" y="546412"/>
                  </a:cubicBezTo>
                  <a:cubicBezTo>
                    <a:pt x="585026" y="546367"/>
                    <a:pt x="585026" y="546330"/>
                    <a:pt x="585026" y="546285"/>
                  </a:cubicBezTo>
                  <a:cubicBezTo>
                    <a:pt x="585026" y="536195"/>
                    <a:pt x="576835" y="528021"/>
                    <a:pt x="566738" y="528021"/>
                  </a:cubicBezTo>
                  <a:close/>
                  <a:moveTo>
                    <a:pt x="566738" y="254054"/>
                  </a:moveTo>
                  <a:cubicBezTo>
                    <a:pt x="556641" y="254054"/>
                    <a:pt x="548450" y="262228"/>
                    <a:pt x="548450" y="272318"/>
                  </a:cubicBezTo>
                  <a:cubicBezTo>
                    <a:pt x="548450" y="282408"/>
                    <a:pt x="556641" y="290583"/>
                    <a:pt x="566738" y="290583"/>
                  </a:cubicBezTo>
                  <a:cubicBezTo>
                    <a:pt x="576835" y="290583"/>
                    <a:pt x="585026" y="282408"/>
                    <a:pt x="585026" y="272318"/>
                  </a:cubicBezTo>
                  <a:cubicBezTo>
                    <a:pt x="584899" y="262304"/>
                    <a:pt x="576771" y="254244"/>
                    <a:pt x="566738" y="254244"/>
                  </a:cubicBezTo>
                  <a:close/>
                  <a:moveTo>
                    <a:pt x="566738" y="345376"/>
                  </a:moveTo>
                  <a:cubicBezTo>
                    <a:pt x="556641" y="345376"/>
                    <a:pt x="548450" y="353551"/>
                    <a:pt x="548450" y="363640"/>
                  </a:cubicBezTo>
                  <a:cubicBezTo>
                    <a:pt x="548450" y="373730"/>
                    <a:pt x="556641" y="381905"/>
                    <a:pt x="566738" y="381905"/>
                  </a:cubicBezTo>
                  <a:cubicBezTo>
                    <a:pt x="576835" y="381905"/>
                    <a:pt x="585026" y="373730"/>
                    <a:pt x="585026" y="363640"/>
                  </a:cubicBezTo>
                  <a:cubicBezTo>
                    <a:pt x="585026" y="353551"/>
                    <a:pt x="576835" y="345376"/>
                    <a:pt x="566738" y="345376"/>
                  </a:cubicBezTo>
                  <a:close/>
                  <a:moveTo>
                    <a:pt x="566738" y="436698"/>
                  </a:moveTo>
                  <a:cubicBezTo>
                    <a:pt x="556641" y="436698"/>
                    <a:pt x="548450" y="444873"/>
                    <a:pt x="548450" y="454963"/>
                  </a:cubicBezTo>
                  <a:cubicBezTo>
                    <a:pt x="548450" y="465053"/>
                    <a:pt x="556641" y="473227"/>
                    <a:pt x="566738" y="473227"/>
                  </a:cubicBezTo>
                  <a:cubicBezTo>
                    <a:pt x="576835" y="473227"/>
                    <a:pt x="585026" y="465053"/>
                    <a:pt x="585026" y="454963"/>
                  </a:cubicBezTo>
                  <a:cubicBezTo>
                    <a:pt x="585026" y="444873"/>
                    <a:pt x="576835" y="436698"/>
                    <a:pt x="566738" y="436698"/>
                  </a:cubicBezTo>
                  <a:close/>
                  <a:moveTo>
                    <a:pt x="338138" y="299715"/>
                  </a:moveTo>
                  <a:cubicBezTo>
                    <a:pt x="328041" y="299715"/>
                    <a:pt x="319849" y="307890"/>
                    <a:pt x="319849" y="317979"/>
                  </a:cubicBezTo>
                  <a:cubicBezTo>
                    <a:pt x="319849" y="328069"/>
                    <a:pt x="328041" y="336244"/>
                    <a:pt x="338138" y="336244"/>
                  </a:cubicBezTo>
                  <a:cubicBezTo>
                    <a:pt x="348235" y="336244"/>
                    <a:pt x="356426" y="328069"/>
                    <a:pt x="356426" y="317979"/>
                  </a:cubicBezTo>
                  <a:cubicBezTo>
                    <a:pt x="356426" y="307890"/>
                    <a:pt x="348235" y="299715"/>
                    <a:pt x="338138" y="299715"/>
                  </a:cubicBezTo>
                  <a:close/>
                  <a:moveTo>
                    <a:pt x="292418" y="16616"/>
                  </a:moveTo>
                  <a:cubicBezTo>
                    <a:pt x="301879" y="16590"/>
                    <a:pt x="309753" y="9392"/>
                    <a:pt x="310579" y="0"/>
                  </a:cubicBezTo>
                  <a:lnTo>
                    <a:pt x="274193" y="0"/>
                  </a:lnTo>
                  <a:cubicBezTo>
                    <a:pt x="275019" y="9443"/>
                    <a:pt x="282956" y="16679"/>
                    <a:pt x="292418" y="16616"/>
                  </a:cubicBezTo>
                  <a:close/>
                  <a:moveTo>
                    <a:pt x="200978" y="16616"/>
                  </a:moveTo>
                  <a:cubicBezTo>
                    <a:pt x="210439" y="16590"/>
                    <a:pt x="218313" y="9392"/>
                    <a:pt x="219139" y="0"/>
                  </a:cubicBezTo>
                  <a:lnTo>
                    <a:pt x="182880" y="0"/>
                  </a:lnTo>
                  <a:cubicBezTo>
                    <a:pt x="183642" y="9392"/>
                    <a:pt x="191516" y="16616"/>
                    <a:pt x="200978" y="16616"/>
                  </a:cubicBezTo>
                  <a:close/>
                  <a:moveTo>
                    <a:pt x="109538" y="16616"/>
                  </a:moveTo>
                  <a:cubicBezTo>
                    <a:pt x="119000" y="16590"/>
                    <a:pt x="126874" y="9392"/>
                    <a:pt x="127699" y="0"/>
                  </a:cubicBezTo>
                  <a:lnTo>
                    <a:pt x="91440" y="0"/>
                  </a:lnTo>
                  <a:cubicBezTo>
                    <a:pt x="92266" y="9380"/>
                    <a:pt x="100140" y="16584"/>
                    <a:pt x="109538" y="16616"/>
                  </a:cubicBezTo>
                  <a:close/>
                  <a:moveTo>
                    <a:pt x="383858" y="16616"/>
                  </a:moveTo>
                  <a:cubicBezTo>
                    <a:pt x="393319" y="16590"/>
                    <a:pt x="401193" y="9392"/>
                    <a:pt x="402019" y="0"/>
                  </a:cubicBezTo>
                  <a:lnTo>
                    <a:pt x="365761" y="0"/>
                  </a:lnTo>
                  <a:cubicBezTo>
                    <a:pt x="366523" y="9392"/>
                    <a:pt x="374397" y="16616"/>
                    <a:pt x="383858" y="16616"/>
                  </a:cubicBezTo>
                  <a:close/>
                  <a:moveTo>
                    <a:pt x="63818" y="25748"/>
                  </a:moveTo>
                  <a:cubicBezTo>
                    <a:pt x="53722" y="25748"/>
                    <a:pt x="45530" y="33922"/>
                    <a:pt x="45530" y="44012"/>
                  </a:cubicBezTo>
                  <a:cubicBezTo>
                    <a:pt x="45530" y="54102"/>
                    <a:pt x="53722" y="62277"/>
                    <a:pt x="63818" y="62277"/>
                  </a:cubicBezTo>
                  <a:cubicBezTo>
                    <a:pt x="73914" y="62277"/>
                    <a:pt x="82106" y="54102"/>
                    <a:pt x="82106" y="44012"/>
                  </a:cubicBezTo>
                  <a:cubicBezTo>
                    <a:pt x="81979" y="33998"/>
                    <a:pt x="73851" y="25938"/>
                    <a:pt x="63818" y="25938"/>
                  </a:cubicBezTo>
                  <a:close/>
                  <a:moveTo>
                    <a:pt x="63818" y="117070"/>
                  </a:moveTo>
                  <a:cubicBezTo>
                    <a:pt x="57341" y="117121"/>
                    <a:pt x="51436" y="120539"/>
                    <a:pt x="48133" y="126076"/>
                  </a:cubicBezTo>
                  <a:lnTo>
                    <a:pt x="65913" y="153409"/>
                  </a:lnTo>
                  <a:cubicBezTo>
                    <a:pt x="75947" y="152699"/>
                    <a:pt x="83503" y="143991"/>
                    <a:pt x="82804" y="133965"/>
                  </a:cubicBezTo>
                  <a:cubicBezTo>
                    <a:pt x="82106" y="124129"/>
                    <a:pt x="73661" y="116633"/>
                    <a:pt x="63818" y="117070"/>
                  </a:cubicBezTo>
                  <a:close/>
                  <a:moveTo>
                    <a:pt x="475298" y="16616"/>
                  </a:moveTo>
                  <a:cubicBezTo>
                    <a:pt x="484760" y="16590"/>
                    <a:pt x="492634" y="9392"/>
                    <a:pt x="493459" y="0"/>
                  </a:cubicBezTo>
                  <a:lnTo>
                    <a:pt x="457200" y="0"/>
                  </a:lnTo>
                  <a:cubicBezTo>
                    <a:pt x="457962" y="9392"/>
                    <a:pt x="465837" y="16616"/>
                    <a:pt x="475298" y="16616"/>
                  </a:cubicBezTo>
                  <a:close/>
                  <a:moveTo>
                    <a:pt x="18098" y="71409"/>
                  </a:moveTo>
                  <a:cubicBezTo>
                    <a:pt x="16511" y="71447"/>
                    <a:pt x="14923" y="71682"/>
                    <a:pt x="13399" y="72107"/>
                  </a:cubicBezTo>
                  <a:cubicBezTo>
                    <a:pt x="19749" y="81746"/>
                    <a:pt x="26099" y="91513"/>
                    <a:pt x="32449" y="101279"/>
                  </a:cubicBezTo>
                  <a:cubicBezTo>
                    <a:pt x="35179" y="98038"/>
                    <a:pt x="36703" y="93922"/>
                    <a:pt x="36703" y="89673"/>
                  </a:cubicBezTo>
                  <a:cubicBezTo>
                    <a:pt x="36703" y="79584"/>
                    <a:pt x="28512" y="71409"/>
                    <a:pt x="18415" y="71409"/>
                  </a:cubicBezTo>
                  <a:cubicBezTo>
                    <a:pt x="18288" y="71409"/>
                    <a:pt x="18224" y="71409"/>
                    <a:pt x="18098" y="71409"/>
                  </a:cubicBezTo>
                  <a:close/>
                  <a:moveTo>
                    <a:pt x="36259" y="0"/>
                  </a:moveTo>
                  <a:lnTo>
                    <a:pt x="0" y="0"/>
                  </a:lnTo>
                  <a:cubicBezTo>
                    <a:pt x="1016" y="10001"/>
                    <a:pt x="9970" y="17275"/>
                    <a:pt x="20003" y="16248"/>
                  </a:cubicBezTo>
                  <a:cubicBezTo>
                    <a:pt x="28575" y="15366"/>
                    <a:pt x="35370" y="8580"/>
                    <a:pt x="36259" y="0"/>
                  </a:cubicBezTo>
                  <a:close/>
                  <a:moveTo>
                    <a:pt x="1115378" y="16616"/>
                  </a:moveTo>
                  <a:cubicBezTo>
                    <a:pt x="1124839" y="16616"/>
                    <a:pt x="1132713" y="9392"/>
                    <a:pt x="1133475" y="0"/>
                  </a:cubicBezTo>
                  <a:lnTo>
                    <a:pt x="1097280" y="0"/>
                  </a:lnTo>
                  <a:cubicBezTo>
                    <a:pt x="1098042" y="9392"/>
                    <a:pt x="1105916" y="16616"/>
                    <a:pt x="1115378" y="16616"/>
                  </a:cubicBezTo>
                  <a:close/>
                  <a:moveTo>
                    <a:pt x="1023938" y="16616"/>
                  </a:moveTo>
                  <a:cubicBezTo>
                    <a:pt x="1033400" y="16616"/>
                    <a:pt x="1041274" y="9392"/>
                    <a:pt x="1042036" y="0"/>
                  </a:cubicBezTo>
                  <a:lnTo>
                    <a:pt x="1005840" y="0"/>
                  </a:lnTo>
                  <a:cubicBezTo>
                    <a:pt x="1006602" y="9392"/>
                    <a:pt x="1014476" y="16616"/>
                    <a:pt x="1023938" y="16616"/>
                  </a:cubicBezTo>
                  <a:close/>
                  <a:moveTo>
                    <a:pt x="932498" y="16616"/>
                  </a:moveTo>
                  <a:cubicBezTo>
                    <a:pt x="941960" y="16616"/>
                    <a:pt x="949834" y="9392"/>
                    <a:pt x="950595" y="0"/>
                  </a:cubicBezTo>
                  <a:lnTo>
                    <a:pt x="914400" y="0"/>
                  </a:lnTo>
                  <a:cubicBezTo>
                    <a:pt x="915162" y="9392"/>
                    <a:pt x="923037" y="16616"/>
                    <a:pt x="932498" y="16616"/>
                  </a:cubicBezTo>
                  <a:close/>
                  <a:moveTo>
                    <a:pt x="109538" y="162478"/>
                  </a:moveTo>
                  <a:cubicBezTo>
                    <a:pt x="99441" y="162478"/>
                    <a:pt x="91249" y="170652"/>
                    <a:pt x="91249" y="180742"/>
                  </a:cubicBezTo>
                  <a:cubicBezTo>
                    <a:pt x="91249" y="190832"/>
                    <a:pt x="99441" y="199007"/>
                    <a:pt x="109538" y="199007"/>
                  </a:cubicBezTo>
                  <a:cubicBezTo>
                    <a:pt x="119635" y="199007"/>
                    <a:pt x="127826" y="190832"/>
                    <a:pt x="127826" y="180742"/>
                  </a:cubicBezTo>
                  <a:cubicBezTo>
                    <a:pt x="127699" y="170754"/>
                    <a:pt x="119571" y="162731"/>
                    <a:pt x="109538" y="162731"/>
                  </a:cubicBezTo>
                  <a:close/>
                  <a:moveTo>
                    <a:pt x="566738" y="16616"/>
                  </a:moveTo>
                  <a:cubicBezTo>
                    <a:pt x="576200" y="16590"/>
                    <a:pt x="584074" y="9392"/>
                    <a:pt x="584899" y="0"/>
                  </a:cubicBezTo>
                  <a:lnTo>
                    <a:pt x="548640" y="0"/>
                  </a:lnTo>
                  <a:cubicBezTo>
                    <a:pt x="549402" y="9392"/>
                    <a:pt x="557276" y="16616"/>
                    <a:pt x="566738" y="16616"/>
                  </a:cubicBezTo>
                  <a:close/>
                  <a:moveTo>
                    <a:pt x="1206818" y="16616"/>
                  </a:moveTo>
                  <a:cubicBezTo>
                    <a:pt x="1216279" y="16616"/>
                    <a:pt x="1224153" y="9392"/>
                    <a:pt x="1224915" y="0"/>
                  </a:cubicBezTo>
                  <a:lnTo>
                    <a:pt x="1188593" y="0"/>
                  </a:lnTo>
                  <a:cubicBezTo>
                    <a:pt x="1189419" y="9443"/>
                    <a:pt x="1197356" y="16679"/>
                    <a:pt x="1206818" y="16616"/>
                  </a:cubicBezTo>
                  <a:close/>
                  <a:moveTo>
                    <a:pt x="841058" y="16616"/>
                  </a:moveTo>
                  <a:cubicBezTo>
                    <a:pt x="850519" y="16616"/>
                    <a:pt x="858393" y="9392"/>
                    <a:pt x="859155" y="0"/>
                  </a:cubicBezTo>
                  <a:lnTo>
                    <a:pt x="822961" y="0"/>
                  </a:lnTo>
                  <a:cubicBezTo>
                    <a:pt x="823723" y="9392"/>
                    <a:pt x="831597" y="16616"/>
                    <a:pt x="841058" y="16616"/>
                  </a:cubicBezTo>
                  <a:close/>
                  <a:moveTo>
                    <a:pt x="658178" y="16616"/>
                  </a:moveTo>
                  <a:cubicBezTo>
                    <a:pt x="667639" y="16590"/>
                    <a:pt x="675513" y="9392"/>
                    <a:pt x="676339" y="0"/>
                  </a:cubicBezTo>
                  <a:lnTo>
                    <a:pt x="640080" y="0"/>
                  </a:lnTo>
                  <a:cubicBezTo>
                    <a:pt x="640842" y="9392"/>
                    <a:pt x="648716" y="16616"/>
                    <a:pt x="658178" y="16616"/>
                  </a:cubicBezTo>
                  <a:close/>
                  <a:moveTo>
                    <a:pt x="749618" y="16616"/>
                  </a:moveTo>
                  <a:cubicBezTo>
                    <a:pt x="759079" y="16616"/>
                    <a:pt x="766953" y="9392"/>
                    <a:pt x="767715" y="0"/>
                  </a:cubicBezTo>
                  <a:lnTo>
                    <a:pt x="731393" y="0"/>
                  </a:lnTo>
                  <a:cubicBezTo>
                    <a:pt x="732219" y="9443"/>
                    <a:pt x="740156" y="16679"/>
                    <a:pt x="749618" y="16616"/>
                  </a:cubicBezTo>
                  <a:close/>
                  <a:moveTo>
                    <a:pt x="200978" y="71409"/>
                  </a:moveTo>
                  <a:cubicBezTo>
                    <a:pt x="190881" y="71409"/>
                    <a:pt x="182690" y="79584"/>
                    <a:pt x="182690" y="89673"/>
                  </a:cubicBezTo>
                  <a:cubicBezTo>
                    <a:pt x="182690" y="99763"/>
                    <a:pt x="190881" y="107938"/>
                    <a:pt x="200978" y="107938"/>
                  </a:cubicBezTo>
                  <a:cubicBezTo>
                    <a:pt x="211075" y="107938"/>
                    <a:pt x="219266" y="99763"/>
                    <a:pt x="219266" y="89673"/>
                  </a:cubicBezTo>
                  <a:cubicBezTo>
                    <a:pt x="219266" y="79584"/>
                    <a:pt x="211075" y="71409"/>
                    <a:pt x="200978" y="71409"/>
                  </a:cubicBezTo>
                  <a:close/>
                  <a:moveTo>
                    <a:pt x="292418" y="162731"/>
                  </a:moveTo>
                  <a:cubicBezTo>
                    <a:pt x="282322" y="162731"/>
                    <a:pt x="274130" y="170906"/>
                    <a:pt x="274130" y="180996"/>
                  </a:cubicBezTo>
                  <a:cubicBezTo>
                    <a:pt x="274130" y="191086"/>
                    <a:pt x="282322" y="199260"/>
                    <a:pt x="292418" y="199260"/>
                  </a:cubicBezTo>
                  <a:cubicBezTo>
                    <a:pt x="302514" y="199260"/>
                    <a:pt x="310706" y="191086"/>
                    <a:pt x="310706" y="180996"/>
                  </a:cubicBezTo>
                  <a:cubicBezTo>
                    <a:pt x="310706" y="170906"/>
                    <a:pt x="302514" y="162731"/>
                    <a:pt x="292418" y="162731"/>
                  </a:cubicBezTo>
                  <a:close/>
                  <a:moveTo>
                    <a:pt x="292418" y="71409"/>
                  </a:moveTo>
                  <a:cubicBezTo>
                    <a:pt x="282322" y="71409"/>
                    <a:pt x="274130" y="79584"/>
                    <a:pt x="274130" y="89673"/>
                  </a:cubicBezTo>
                  <a:cubicBezTo>
                    <a:pt x="274130" y="99763"/>
                    <a:pt x="282322" y="107938"/>
                    <a:pt x="292418" y="107938"/>
                  </a:cubicBezTo>
                  <a:cubicBezTo>
                    <a:pt x="302514" y="107938"/>
                    <a:pt x="310706" y="99763"/>
                    <a:pt x="310706" y="89673"/>
                  </a:cubicBezTo>
                  <a:cubicBezTo>
                    <a:pt x="310706" y="79584"/>
                    <a:pt x="302514" y="71409"/>
                    <a:pt x="292418" y="71409"/>
                  </a:cubicBezTo>
                  <a:close/>
                  <a:moveTo>
                    <a:pt x="292418" y="254054"/>
                  </a:moveTo>
                  <a:cubicBezTo>
                    <a:pt x="282322" y="254054"/>
                    <a:pt x="274130" y="262228"/>
                    <a:pt x="274130" y="272318"/>
                  </a:cubicBezTo>
                  <a:cubicBezTo>
                    <a:pt x="274130" y="282408"/>
                    <a:pt x="282322" y="290583"/>
                    <a:pt x="292418" y="290583"/>
                  </a:cubicBezTo>
                  <a:cubicBezTo>
                    <a:pt x="302514" y="290583"/>
                    <a:pt x="310706" y="282408"/>
                    <a:pt x="310706" y="272318"/>
                  </a:cubicBezTo>
                  <a:cubicBezTo>
                    <a:pt x="310579" y="262304"/>
                    <a:pt x="302451" y="254244"/>
                    <a:pt x="292418" y="254244"/>
                  </a:cubicBezTo>
                  <a:close/>
                  <a:moveTo>
                    <a:pt x="292418" y="345376"/>
                  </a:moveTo>
                  <a:cubicBezTo>
                    <a:pt x="282322" y="345376"/>
                    <a:pt x="274130" y="353551"/>
                    <a:pt x="274130" y="363640"/>
                  </a:cubicBezTo>
                  <a:cubicBezTo>
                    <a:pt x="274130" y="373730"/>
                    <a:pt x="282322" y="381905"/>
                    <a:pt x="292418" y="381905"/>
                  </a:cubicBezTo>
                  <a:cubicBezTo>
                    <a:pt x="302514" y="381905"/>
                    <a:pt x="310706" y="373730"/>
                    <a:pt x="310706" y="363640"/>
                  </a:cubicBezTo>
                  <a:cubicBezTo>
                    <a:pt x="310706" y="353551"/>
                    <a:pt x="302514" y="345376"/>
                    <a:pt x="292418" y="345376"/>
                  </a:cubicBezTo>
                  <a:close/>
                  <a:moveTo>
                    <a:pt x="338138" y="208392"/>
                  </a:moveTo>
                  <a:cubicBezTo>
                    <a:pt x="328041" y="208392"/>
                    <a:pt x="319849" y="216567"/>
                    <a:pt x="319849" y="226657"/>
                  </a:cubicBezTo>
                  <a:cubicBezTo>
                    <a:pt x="319849" y="236747"/>
                    <a:pt x="328041" y="244921"/>
                    <a:pt x="338138" y="244921"/>
                  </a:cubicBezTo>
                  <a:cubicBezTo>
                    <a:pt x="348235" y="244921"/>
                    <a:pt x="356426" y="236747"/>
                    <a:pt x="356426" y="226657"/>
                  </a:cubicBezTo>
                  <a:cubicBezTo>
                    <a:pt x="356426" y="216567"/>
                    <a:pt x="348235" y="208392"/>
                    <a:pt x="338138" y="208392"/>
                  </a:cubicBezTo>
                  <a:close/>
                  <a:moveTo>
                    <a:pt x="109538" y="71409"/>
                  </a:moveTo>
                  <a:cubicBezTo>
                    <a:pt x="99441" y="71409"/>
                    <a:pt x="91249" y="79584"/>
                    <a:pt x="91249" y="89673"/>
                  </a:cubicBezTo>
                  <a:cubicBezTo>
                    <a:pt x="91249" y="99763"/>
                    <a:pt x="99441" y="107938"/>
                    <a:pt x="109538" y="107938"/>
                  </a:cubicBezTo>
                  <a:cubicBezTo>
                    <a:pt x="119635" y="107938"/>
                    <a:pt x="127826" y="99763"/>
                    <a:pt x="127826" y="89673"/>
                  </a:cubicBezTo>
                  <a:cubicBezTo>
                    <a:pt x="127826" y="79584"/>
                    <a:pt x="119635" y="71409"/>
                    <a:pt x="109538" y="71409"/>
                  </a:cubicBezTo>
                  <a:close/>
                  <a:moveTo>
                    <a:pt x="246698" y="25748"/>
                  </a:moveTo>
                  <a:cubicBezTo>
                    <a:pt x="236601" y="25748"/>
                    <a:pt x="228410" y="33922"/>
                    <a:pt x="228410" y="44012"/>
                  </a:cubicBezTo>
                  <a:cubicBezTo>
                    <a:pt x="228410" y="54102"/>
                    <a:pt x="236601" y="62277"/>
                    <a:pt x="246698" y="62277"/>
                  </a:cubicBezTo>
                  <a:cubicBezTo>
                    <a:pt x="256794" y="62277"/>
                    <a:pt x="264986" y="54102"/>
                    <a:pt x="264986" y="44012"/>
                  </a:cubicBezTo>
                  <a:cubicBezTo>
                    <a:pt x="264859" y="33998"/>
                    <a:pt x="256731" y="25938"/>
                    <a:pt x="246698" y="25938"/>
                  </a:cubicBezTo>
                  <a:close/>
                  <a:moveTo>
                    <a:pt x="338138" y="117070"/>
                  </a:moveTo>
                  <a:cubicBezTo>
                    <a:pt x="328041" y="117070"/>
                    <a:pt x="319849" y="125245"/>
                    <a:pt x="319849" y="135335"/>
                  </a:cubicBezTo>
                  <a:cubicBezTo>
                    <a:pt x="319849" y="145424"/>
                    <a:pt x="328041" y="153599"/>
                    <a:pt x="338138" y="153599"/>
                  </a:cubicBezTo>
                  <a:cubicBezTo>
                    <a:pt x="348235" y="153599"/>
                    <a:pt x="356426" y="145424"/>
                    <a:pt x="356426" y="135335"/>
                  </a:cubicBezTo>
                  <a:cubicBezTo>
                    <a:pt x="356426" y="125245"/>
                    <a:pt x="348235" y="117070"/>
                    <a:pt x="338138" y="117070"/>
                  </a:cubicBezTo>
                  <a:close/>
                  <a:moveTo>
                    <a:pt x="658178" y="528021"/>
                  </a:moveTo>
                  <a:cubicBezTo>
                    <a:pt x="648018" y="527983"/>
                    <a:pt x="639826" y="536164"/>
                    <a:pt x="639763" y="546285"/>
                  </a:cubicBezTo>
                  <a:cubicBezTo>
                    <a:pt x="639700" y="556407"/>
                    <a:pt x="647891" y="564638"/>
                    <a:pt x="658051" y="564676"/>
                  </a:cubicBezTo>
                  <a:cubicBezTo>
                    <a:pt x="668211" y="564714"/>
                    <a:pt x="676402" y="556533"/>
                    <a:pt x="676466" y="546412"/>
                  </a:cubicBezTo>
                  <a:cubicBezTo>
                    <a:pt x="676466" y="546367"/>
                    <a:pt x="676466" y="546330"/>
                    <a:pt x="676466" y="546285"/>
                  </a:cubicBezTo>
                  <a:cubicBezTo>
                    <a:pt x="676466" y="536195"/>
                    <a:pt x="668275" y="528021"/>
                    <a:pt x="658178" y="528021"/>
                  </a:cubicBezTo>
                  <a:close/>
                  <a:moveTo>
                    <a:pt x="338138" y="391037"/>
                  </a:moveTo>
                  <a:cubicBezTo>
                    <a:pt x="328041" y="391037"/>
                    <a:pt x="319849" y="399212"/>
                    <a:pt x="319849" y="409302"/>
                  </a:cubicBezTo>
                  <a:cubicBezTo>
                    <a:pt x="319849" y="419391"/>
                    <a:pt x="328041" y="427566"/>
                    <a:pt x="338138" y="427566"/>
                  </a:cubicBezTo>
                  <a:cubicBezTo>
                    <a:pt x="348235" y="427566"/>
                    <a:pt x="356426" y="419391"/>
                    <a:pt x="356426" y="409302"/>
                  </a:cubicBezTo>
                  <a:cubicBezTo>
                    <a:pt x="356426" y="399212"/>
                    <a:pt x="348235" y="391037"/>
                    <a:pt x="338138" y="391037"/>
                  </a:cubicBezTo>
                  <a:close/>
                  <a:moveTo>
                    <a:pt x="155258" y="25748"/>
                  </a:moveTo>
                  <a:cubicBezTo>
                    <a:pt x="145162" y="25748"/>
                    <a:pt x="136970" y="33922"/>
                    <a:pt x="136970" y="44012"/>
                  </a:cubicBezTo>
                  <a:cubicBezTo>
                    <a:pt x="136970" y="54102"/>
                    <a:pt x="145162" y="62277"/>
                    <a:pt x="155258" y="62277"/>
                  </a:cubicBezTo>
                  <a:cubicBezTo>
                    <a:pt x="165354" y="62277"/>
                    <a:pt x="173546" y="54102"/>
                    <a:pt x="173546" y="44012"/>
                  </a:cubicBezTo>
                  <a:cubicBezTo>
                    <a:pt x="173419" y="33998"/>
                    <a:pt x="165291" y="25938"/>
                    <a:pt x="155258" y="25938"/>
                  </a:cubicBezTo>
                  <a:close/>
                  <a:moveTo>
                    <a:pt x="155258" y="117070"/>
                  </a:moveTo>
                  <a:cubicBezTo>
                    <a:pt x="145162" y="117070"/>
                    <a:pt x="136970" y="125245"/>
                    <a:pt x="136970" y="135335"/>
                  </a:cubicBezTo>
                  <a:cubicBezTo>
                    <a:pt x="136970" y="145424"/>
                    <a:pt x="145162" y="153599"/>
                    <a:pt x="155258" y="153599"/>
                  </a:cubicBezTo>
                  <a:cubicBezTo>
                    <a:pt x="165354" y="153599"/>
                    <a:pt x="173546" y="145424"/>
                    <a:pt x="173546" y="135335"/>
                  </a:cubicBezTo>
                  <a:cubicBezTo>
                    <a:pt x="173546" y="125245"/>
                    <a:pt x="165354" y="117070"/>
                    <a:pt x="155258" y="117070"/>
                  </a:cubicBezTo>
                  <a:close/>
                  <a:moveTo>
                    <a:pt x="200978" y="254054"/>
                  </a:moveTo>
                  <a:cubicBezTo>
                    <a:pt x="190881" y="254054"/>
                    <a:pt x="182690" y="262228"/>
                    <a:pt x="182690" y="272318"/>
                  </a:cubicBezTo>
                  <a:cubicBezTo>
                    <a:pt x="182690" y="282408"/>
                    <a:pt x="190881" y="290583"/>
                    <a:pt x="200978" y="290583"/>
                  </a:cubicBezTo>
                  <a:cubicBezTo>
                    <a:pt x="211075" y="290583"/>
                    <a:pt x="219266" y="282408"/>
                    <a:pt x="219266" y="272318"/>
                  </a:cubicBezTo>
                  <a:cubicBezTo>
                    <a:pt x="219139" y="262304"/>
                    <a:pt x="211011" y="254244"/>
                    <a:pt x="200978" y="254244"/>
                  </a:cubicBezTo>
                  <a:close/>
                  <a:moveTo>
                    <a:pt x="155258" y="208392"/>
                  </a:moveTo>
                  <a:cubicBezTo>
                    <a:pt x="145162" y="208392"/>
                    <a:pt x="136970" y="216567"/>
                    <a:pt x="136970" y="226657"/>
                  </a:cubicBezTo>
                  <a:cubicBezTo>
                    <a:pt x="136970" y="236747"/>
                    <a:pt x="145162" y="244921"/>
                    <a:pt x="155258" y="244921"/>
                  </a:cubicBezTo>
                  <a:cubicBezTo>
                    <a:pt x="165354" y="244921"/>
                    <a:pt x="173546" y="236747"/>
                    <a:pt x="173546" y="226657"/>
                  </a:cubicBezTo>
                  <a:cubicBezTo>
                    <a:pt x="173546" y="216567"/>
                    <a:pt x="165354" y="208392"/>
                    <a:pt x="155258" y="208392"/>
                  </a:cubicBezTo>
                  <a:close/>
                  <a:moveTo>
                    <a:pt x="200978" y="162731"/>
                  </a:moveTo>
                  <a:cubicBezTo>
                    <a:pt x="190881" y="162731"/>
                    <a:pt x="182690" y="170906"/>
                    <a:pt x="182690" y="180996"/>
                  </a:cubicBezTo>
                  <a:cubicBezTo>
                    <a:pt x="182690" y="191086"/>
                    <a:pt x="190881" y="199260"/>
                    <a:pt x="200978" y="199260"/>
                  </a:cubicBezTo>
                  <a:cubicBezTo>
                    <a:pt x="211075" y="199260"/>
                    <a:pt x="219266" y="191086"/>
                    <a:pt x="219266" y="180996"/>
                  </a:cubicBezTo>
                  <a:cubicBezTo>
                    <a:pt x="219266" y="170906"/>
                    <a:pt x="211075" y="162731"/>
                    <a:pt x="200978" y="162731"/>
                  </a:cubicBezTo>
                  <a:close/>
                  <a:moveTo>
                    <a:pt x="246698" y="208392"/>
                  </a:moveTo>
                  <a:cubicBezTo>
                    <a:pt x="236601" y="208392"/>
                    <a:pt x="228410" y="216567"/>
                    <a:pt x="228410" y="226657"/>
                  </a:cubicBezTo>
                  <a:cubicBezTo>
                    <a:pt x="228410" y="236747"/>
                    <a:pt x="236601" y="244921"/>
                    <a:pt x="246698" y="244921"/>
                  </a:cubicBezTo>
                  <a:cubicBezTo>
                    <a:pt x="256794" y="244921"/>
                    <a:pt x="264986" y="236747"/>
                    <a:pt x="264986" y="226657"/>
                  </a:cubicBezTo>
                  <a:cubicBezTo>
                    <a:pt x="264986" y="216567"/>
                    <a:pt x="256794" y="208392"/>
                    <a:pt x="246698" y="208392"/>
                  </a:cubicBezTo>
                  <a:close/>
                  <a:moveTo>
                    <a:pt x="246698" y="299715"/>
                  </a:moveTo>
                  <a:cubicBezTo>
                    <a:pt x="236601" y="299715"/>
                    <a:pt x="228410" y="307890"/>
                    <a:pt x="228410" y="317979"/>
                  </a:cubicBezTo>
                  <a:cubicBezTo>
                    <a:pt x="228410" y="328069"/>
                    <a:pt x="236601" y="336244"/>
                    <a:pt x="246698" y="336244"/>
                  </a:cubicBezTo>
                  <a:cubicBezTo>
                    <a:pt x="256794" y="336244"/>
                    <a:pt x="264986" y="328069"/>
                    <a:pt x="264986" y="317979"/>
                  </a:cubicBezTo>
                  <a:cubicBezTo>
                    <a:pt x="264986" y="307890"/>
                    <a:pt x="256794" y="299715"/>
                    <a:pt x="246698" y="299715"/>
                  </a:cubicBezTo>
                  <a:close/>
                  <a:moveTo>
                    <a:pt x="338138" y="25748"/>
                  </a:moveTo>
                  <a:cubicBezTo>
                    <a:pt x="328041" y="25748"/>
                    <a:pt x="319849" y="33922"/>
                    <a:pt x="319849" y="44012"/>
                  </a:cubicBezTo>
                  <a:cubicBezTo>
                    <a:pt x="319849" y="54102"/>
                    <a:pt x="328041" y="62277"/>
                    <a:pt x="338138" y="62277"/>
                  </a:cubicBezTo>
                  <a:cubicBezTo>
                    <a:pt x="348235" y="62277"/>
                    <a:pt x="356426" y="54102"/>
                    <a:pt x="356426" y="44012"/>
                  </a:cubicBezTo>
                  <a:cubicBezTo>
                    <a:pt x="356299" y="33998"/>
                    <a:pt x="348171" y="25938"/>
                    <a:pt x="338138" y="25938"/>
                  </a:cubicBezTo>
                  <a:close/>
                  <a:moveTo>
                    <a:pt x="246698" y="117070"/>
                  </a:moveTo>
                  <a:cubicBezTo>
                    <a:pt x="236601" y="117070"/>
                    <a:pt x="228410" y="125245"/>
                    <a:pt x="228410" y="135335"/>
                  </a:cubicBezTo>
                  <a:cubicBezTo>
                    <a:pt x="228410" y="145424"/>
                    <a:pt x="236601" y="153599"/>
                    <a:pt x="246698" y="153599"/>
                  </a:cubicBezTo>
                  <a:cubicBezTo>
                    <a:pt x="256794" y="153599"/>
                    <a:pt x="264986" y="145424"/>
                    <a:pt x="264986" y="135335"/>
                  </a:cubicBezTo>
                  <a:cubicBezTo>
                    <a:pt x="264986" y="125245"/>
                    <a:pt x="256794" y="117070"/>
                    <a:pt x="246698" y="117070"/>
                  </a:cubicBezTo>
                  <a:close/>
                  <a:moveTo>
                    <a:pt x="1023938" y="345376"/>
                  </a:moveTo>
                  <a:cubicBezTo>
                    <a:pt x="1013841" y="345376"/>
                    <a:pt x="1005650" y="353551"/>
                    <a:pt x="1005650" y="363640"/>
                  </a:cubicBezTo>
                  <a:cubicBezTo>
                    <a:pt x="1005650" y="373730"/>
                    <a:pt x="1013841" y="381905"/>
                    <a:pt x="1023938" y="381905"/>
                  </a:cubicBezTo>
                  <a:cubicBezTo>
                    <a:pt x="1034035" y="381905"/>
                    <a:pt x="1042226" y="373730"/>
                    <a:pt x="1042226" y="363640"/>
                  </a:cubicBezTo>
                  <a:cubicBezTo>
                    <a:pt x="1042226" y="353551"/>
                    <a:pt x="1034035" y="345376"/>
                    <a:pt x="1023938" y="345376"/>
                  </a:cubicBezTo>
                  <a:close/>
                  <a:moveTo>
                    <a:pt x="978218" y="25748"/>
                  </a:moveTo>
                  <a:cubicBezTo>
                    <a:pt x="968122" y="25748"/>
                    <a:pt x="959930" y="33922"/>
                    <a:pt x="959930" y="44012"/>
                  </a:cubicBezTo>
                  <a:cubicBezTo>
                    <a:pt x="959930" y="54102"/>
                    <a:pt x="968122" y="62277"/>
                    <a:pt x="978218" y="62277"/>
                  </a:cubicBezTo>
                  <a:cubicBezTo>
                    <a:pt x="988314" y="62277"/>
                    <a:pt x="996506" y="54102"/>
                    <a:pt x="996506" y="44012"/>
                  </a:cubicBezTo>
                  <a:cubicBezTo>
                    <a:pt x="996379" y="33998"/>
                    <a:pt x="988251" y="25938"/>
                    <a:pt x="978218" y="25938"/>
                  </a:cubicBezTo>
                  <a:close/>
                  <a:moveTo>
                    <a:pt x="1023938" y="436698"/>
                  </a:moveTo>
                  <a:cubicBezTo>
                    <a:pt x="1013841" y="436698"/>
                    <a:pt x="1005650" y="444873"/>
                    <a:pt x="1005650" y="454963"/>
                  </a:cubicBezTo>
                  <a:cubicBezTo>
                    <a:pt x="1005650" y="465053"/>
                    <a:pt x="1013841" y="473227"/>
                    <a:pt x="1023938" y="473227"/>
                  </a:cubicBezTo>
                  <a:cubicBezTo>
                    <a:pt x="1034035" y="473227"/>
                    <a:pt x="1042226" y="465053"/>
                    <a:pt x="1042226" y="454963"/>
                  </a:cubicBezTo>
                  <a:cubicBezTo>
                    <a:pt x="1042226" y="444873"/>
                    <a:pt x="1034035" y="436698"/>
                    <a:pt x="1023938" y="436698"/>
                  </a:cubicBezTo>
                  <a:close/>
                  <a:moveTo>
                    <a:pt x="978218" y="117070"/>
                  </a:moveTo>
                  <a:cubicBezTo>
                    <a:pt x="968122" y="117070"/>
                    <a:pt x="959930" y="125245"/>
                    <a:pt x="959930" y="135335"/>
                  </a:cubicBezTo>
                  <a:cubicBezTo>
                    <a:pt x="959930" y="145424"/>
                    <a:pt x="968122" y="153599"/>
                    <a:pt x="978218" y="153599"/>
                  </a:cubicBezTo>
                  <a:cubicBezTo>
                    <a:pt x="988314" y="153599"/>
                    <a:pt x="996506" y="145424"/>
                    <a:pt x="996506" y="135335"/>
                  </a:cubicBezTo>
                  <a:cubicBezTo>
                    <a:pt x="996506" y="125245"/>
                    <a:pt x="988314" y="117070"/>
                    <a:pt x="978218" y="117070"/>
                  </a:cubicBezTo>
                  <a:close/>
                  <a:moveTo>
                    <a:pt x="1069658" y="391037"/>
                  </a:moveTo>
                  <a:cubicBezTo>
                    <a:pt x="1059562" y="391037"/>
                    <a:pt x="1051370" y="399212"/>
                    <a:pt x="1051370" y="409302"/>
                  </a:cubicBezTo>
                  <a:cubicBezTo>
                    <a:pt x="1051370" y="419391"/>
                    <a:pt x="1059562" y="427566"/>
                    <a:pt x="1069658" y="427566"/>
                  </a:cubicBezTo>
                  <a:cubicBezTo>
                    <a:pt x="1079754" y="427566"/>
                    <a:pt x="1087946" y="419391"/>
                    <a:pt x="1087946" y="409302"/>
                  </a:cubicBezTo>
                  <a:cubicBezTo>
                    <a:pt x="1087946" y="399212"/>
                    <a:pt x="1079754" y="391037"/>
                    <a:pt x="1069658" y="391037"/>
                  </a:cubicBezTo>
                  <a:close/>
                  <a:moveTo>
                    <a:pt x="1023938" y="254054"/>
                  </a:moveTo>
                  <a:cubicBezTo>
                    <a:pt x="1013841" y="254054"/>
                    <a:pt x="1005650" y="262228"/>
                    <a:pt x="1005650" y="272318"/>
                  </a:cubicBezTo>
                  <a:cubicBezTo>
                    <a:pt x="1005650" y="282408"/>
                    <a:pt x="1013841" y="290583"/>
                    <a:pt x="1023938" y="290583"/>
                  </a:cubicBezTo>
                  <a:cubicBezTo>
                    <a:pt x="1034035" y="290583"/>
                    <a:pt x="1042226" y="282408"/>
                    <a:pt x="1042226" y="272318"/>
                  </a:cubicBezTo>
                  <a:cubicBezTo>
                    <a:pt x="1042099" y="262304"/>
                    <a:pt x="1033971" y="254244"/>
                    <a:pt x="1023938" y="254244"/>
                  </a:cubicBezTo>
                  <a:close/>
                  <a:moveTo>
                    <a:pt x="1023938" y="71409"/>
                  </a:moveTo>
                  <a:cubicBezTo>
                    <a:pt x="1013841" y="71409"/>
                    <a:pt x="1005650" y="79584"/>
                    <a:pt x="1005650" y="89673"/>
                  </a:cubicBezTo>
                  <a:cubicBezTo>
                    <a:pt x="1005650" y="99763"/>
                    <a:pt x="1013841" y="107938"/>
                    <a:pt x="1023938" y="107938"/>
                  </a:cubicBezTo>
                  <a:cubicBezTo>
                    <a:pt x="1034035" y="107938"/>
                    <a:pt x="1042226" y="99763"/>
                    <a:pt x="1042226" y="89673"/>
                  </a:cubicBezTo>
                  <a:cubicBezTo>
                    <a:pt x="1042226" y="79584"/>
                    <a:pt x="1034035" y="71409"/>
                    <a:pt x="1023938" y="71409"/>
                  </a:cubicBezTo>
                  <a:close/>
                  <a:moveTo>
                    <a:pt x="978218" y="208392"/>
                  </a:moveTo>
                  <a:cubicBezTo>
                    <a:pt x="968122" y="208392"/>
                    <a:pt x="959930" y="216567"/>
                    <a:pt x="959930" y="226657"/>
                  </a:cubicBezTo>
                  <a:cubicBezTo>
                    <a:pt x="959930" y="236747"/>
                    <a:pt x="968122" y="244921"/>
                    <a:pt x="978218" y="244921"/>
                  </a:cubicBezTo>
                  <a:cubicBezTo>
                    <a:pt x="988314" y="244921"/>
                    <a:pt x="996506" y="236747"/>
                    <a:pt x="996506" y="226657"/>
                  </a:cubicBezTo>
                  <a:cubicBezTo>
                    <a:pt x="996506" y="216567"/>
                    <a:pt x="988314" y="208392"/>
                    <a:pt x="978218" y="208392"/>
                  </a:cubicBezTo>
                  <a:close/>
                  <a:moveTo>
                    <a:pt x="1023938" y="162731"/>
                  </a:moveTo>
                  <a:cubicBezTo>
                    <a:pt x="1013841" y="162731"/>
                    <a:pt x="1005650" y="170906"/>
                    <a:pt x="1005650" y="180996"/>
                  </a:cubicBezTo>
                  <a:cubicBezTo>
                    <a:pt x="1005650" y="191086"/>
                    <a:pt x="1013841" y="199260"/>
                    <a:pt x="1023938" y="199260"/>
                  </a:cubicBezTo>
                  <a:cubicBezTo>
                    <a:pt x="1034035" y="199260"/>
                    <a:pt x="1042226" y="191086"/>
                    <a:pt x="1042226" y="180996"/>
                  </a:cubicBezTo>
                  <a:cubicBezTo>
                    <a:pt x="1042226" y="170906"/>
                    <a:pt x="1034035" y="162731"/>
                    <a:pt x="1023938" y="162731"/>
                  </a:cubicBezTo>
                  <a:close/>
                  <a:moveTo>
                    <a:pt x="932498" y="528021"/>
                  </a:moveTo>
                  <a:cubicBezTo>
                    <a:pt x="922338" y="527983"/>
                    <a:pt x="914147" y="536164"/>
                    <a:pt x="914083" y="546285"/>
                  </a:cubicBezTo>
                  <a:cubicBezTo>
                    <a:pt x="914019" y="556407"/>
                    <a:pt x="922211" y="564638"/>
                    <a:pt x="932371" y="564676"/>
                  </a:cubicBezTo>
                  <a:cubicBezTo>
                    <a:pt x="942531" y="564714"/>
                    <a:pt x="950723" y="556533"/>
                    <a:pt x="950786" y="546412"/>
                  </a:cubicBezTo>
                  <a:cubicBezTo>
                    <a:pt x="950786" y="546367"/>
                    <a:pt x="950786" y="546330"/>
                    <a:pt x="950786" y="546285"/>
                  </a:cubicBezTo>
                  <a:cubicBezTo>
                    <a:pt x="950786" y="536195"/>
                    <a:pt x="942594" y="528021"/>
                    <a:pt x="932498" y="528021"/>
                  </a:cubicBezTo>
                  <a:close/>
                  <a:moveTo>
                    <a:pt x="932498" y="436698"/>
                  </a:moveTo>
                  <a:cubicBezTo>
                    <a:pt x="922401" y="436698"/>
                    <a:pt x="914210" y="444873"/>
                    <a:pt x="914210" y="454963"/>
                  </a:cubicBezTo>
                  <a:cubicBezTo>
                    <a:pt x="914210" y="465053"/>
                    <a:pt x="922401" y="473227"/>
                    <a:pt x="932498" y="473227"/>
                  </a:cubicBezTo>
                  <a:cubicBezTo>
                    <a:pt x="942594" y="473227"/>
                    <a:pt x="950786" y="465053"/>
                    <a:pt x="950786" y="454963"/>
                  </a:cubicBezTo>
                  <a:cubicBezTo>
                    <a:pt x="950786" y="444873"/>
                    <a:pt x="942594" y="436698"/>
                    <a:pt x="932498" y="436698"/>
                  </a:cubicBezTo>
                  <a:close/>
                  <a:moveTo>
                    <a:pt x="932498" y="345376"/>
                  </a:moveTo>
                  <a:cubicBezTo>
                    <a:pt x="922401" y="345376"/>
                    <a:pt x="914210" y="353551"/>
                    <a:pt x="914210" y="363640"/>
                  </a:cubicBezTo>
                  <a:cubicBezTo>
                    <a:pt x="914210" y="373730"/>
                    <a:pt x="922401" y="381905"/>
                    <a:pt x="932498" y="381905"/>
                  </a:cubicBezTo>
                  <a:cubicBezTo>
                    <a:pt x="942594" y="381905"/>
                    <a:pt x="950786" y="373730"/>
                    <a:pt x="950786" y="363640"/>
                  </a:cubicBezTo>
                  <a:cubicBezTo>
                    <a:pt x="950786" y="353551"/>
                    <a:pt x="942594" y="345376"/>
                    <a:pt x="932498" y="345376"/>
                  </a:cubicBezTo>
                  <a:close/>
                  <a:moveTo>
                    <a:pt x="1069658" y="299715"/>
                  </a:moveTo>
                  <a:cubicBezTo>
                    <a:pt x="1059562" y="299715"/>
                    <a:pt x="1051370" y="307890"/>
                    <a:pt x="1051370" y="317979"/>
                  </a:cubicBezTo>
                  <a:cubicBezTo>
                    <a:pt x="1051370" y="328069"/>
                    <a:pt x="1059562" y="336244"/>
                    <a:pt x="1069658" y="336244"/>
                  </a:cubicBezTo>
                  <a:cubicBezTo>
                    <a:pt x="1079754" y="336244"/>
                    <a:pt x="1087946" y="328069"/>
                    <a:pt x="1087946" y="317979"/>
                  </a:cubicBezTo>
                  <a:cubicBezTo>
                    <a:pt x="1087946" y="307890"/>
                    <a:pt x="1079754" y="299715"/>
                    <a:pt x="1069658" y="299715"/>
                  </a:cubicBezTo>
                  <a:close/>
                  <a:moveTo>
                    <a:pt x="886778" y="25748"/>
                  </a:moveTo>
                  <a:cubicBezTo>
                    <a:pt x="876681" y="25748"/>
                    <a:pt x="868490" y="33922"/>
                    <a:pt x="868490" y="44012"/>
                  </a:cubicBezTo>
                  <a:cubicBezTo>
                    <a:pt x="868490" y="54102"/>
                    <a:pt x="876681" y="62277"/>
                    <a:pt x="886778" y="62277"/>
                  </a:cubicBezTo>
                  <a:cubicBezTo>
                    <a:pt x="896875" y="62277"/>
                    <a:pt x="905066" y="54102"/>
                    <a:pt x="905066" y="44012"/>
                  </a:cubicBezTo>
                  <a:cubicBezTo>
                    <a:pt x="904939" y="33998"/>
                    <a:pt x="896811" y="25938"/>
                    <a:pt x="886778" y="25938"/>
                  </a:cubicBezTo>
                  <a:close/>
                  <a:moveTo>
                    <a:pt x="932498" y="162731"/>
                  </a:moveTo>
                  <a:cubicBezTo>
                    <a:pt x="922401" y="162731"/>
                    <a:pt x="914210" y="170906"/>
                    <a:pt x="914210" y="180996"/>
                  </a:cubicBezTo>
                  <a:cubicBezTo>
                    <a:pt x="914210" y="191086"/>
                    <a:pt x="922401" y="199260"/>
                    <a:pt x="932498" y="199260"/>
                  </a:cubicBezTo>
                  <a:cubicBezTo>
                    <a:pt x="942594" y="199260"/>
                    <a:pt x="950786" y="191086"/>
                    <a:pt x="950786" y="180996"/>
                  </a:cubicBezTo>
                  <a:cubicBezTo>
                    <a:pt x="950786" y="170906"/>
                    <a:pt x="942594" y="162731"/>
                    <a:pt x="932498" y="162731"/>
                  </a:cubicBezTo>
                  <a:close/>
                  <a:moveTo>
                    <a:pt x="978218" y="482359"/>
                  </a:moveTo>
                  <a:cubicBezTo>
                    <a:pt x="968122" y="482359"/>
                    <a:pt x="959930" y="490534"/>
                    <a:pt x="959930" y="500624"/>
                  </a:cubicBezTo>
                  <a:cubicBezTo>
                    <a:pt x="959930" y="510714"/>
                    <a:pt x="968122" y="518888"/>
                    <a:pt x="978218" y="518888"/>
                  </a:cubicBezTo>
                  <a:cubicBezTo>
                    <a:pt x="988314" y="518888"/>
                    <a:pt x="996506" y="510714"/>
                    <a:pt x="996506" y="500624"/>
                  </a:cubicBezTo>
                  <a:cubicBezTo>
                    <a:pt x="996379" y="490610"/>
                    <a:pt x="988251" y="482550"/>
                    <a:pt x="978218" y="482550"/>
                  </a:cubicBezTo>
                  <a:close/>
                  <a:moveTo>
                    <a:pt x="978218" y="299715"/>
                  </a:moveTo>
                  <a:cubicBezTo>
                    <a:pt x="968122" y="299715"/>
                    <a:pt x="959930" y="307890"/>
                    <a:pt x="959930" y="317979"/>
                  </a:cubicBezTo>
                  <a:cubicBezTo>
                    <a:pt x="959930" y="328069"/>
                    <a:pt x="968122" y="336244"/>
                    <a:pt x="978218" y="336244"/>
                  </a:cubicBezTo>
                  <a:cubicBezTo>
                    <a:pt x="988314" y="336244"/>
                    <a:pt x="996506" y="328069"/>
                    <a:pt x="996506" y="317979"/>
                  </a:cubicBezTo>
                  <a:cubicBezTo>
                    <a:pt x="996506" y="307890"/>
                    <a:pt x="988314" y="299715"/>
                    <a:pt x="978218" y="299715"/>
                  </a:cubicBezTo>
                  <a:close/>
                  <a:moveTo>
                    <a:pt x="978218" y="391037"/>
                  </a:moveTo>
                  <a:cubicBezTo>
                    <a:pt x="968122" y="391037"/>
                    <a:pt x="959930" y="399212"/>
                    <a:pt x="959930" y="409302"/>
                  </a:cubicBezTo>
                  <a:cubicBezTo>
                    <a:pt x="959930" y="419391"/>
                    <a:pt x="968122" y="427566"/>
                    <a:pt x="978218" y="427566"/>
                  </a:cubicBezTo>
                  <a:cubicBezTo>
                    <a:pt x="988314" y="427566"/>
                    <a:pt x="996506" y="419391"/>
                    <a:pt x="996506" y="409302"/>
                  </a:cubicBezTo>
                  <a:cubicBezTo>
                    <a:pt x="996506" y="399212"/>
                    <a:pt x="988314" y="391037"/>
                    <a:pt x="978218" y="391037"/>
                  </a:cubicBezTo>
                  <a:close/>
                  <a:moveTo>
                    <a:pt x="932498" y="71409"/>
                  </a:moveTo>
                  <a:cubicBezTo>
                    <a:pt x="922401" y="71409"/>
                    <a:pt x="914210" y="79584"/>
                    <a:pt x="914210" y="89673"/>
                  </a:cubicBezTo>
                  <a:cubicBezTo>
                    <a:pt x="914210" y="99763"/>
                    <a:pt x="922401" y="107938"/>
                    <a:pt x="932498" y="107938"/>
                  </a:cubicBezTo>
                  <a:cubicBezTo>
                    <a:pt x="942594" y="107938"/>
                    <a:pt x="950786" y="99763"/>
                    <a:pt x="950786" y="89673"/>
                  </a:cubicBezTo>
                  <a:cubicBezTo>
                    <a:pt x="950786" y="79584"/>
                    <a:pt x="942594" y="71409"/>
                    <a:pt x="932498" y="71409"/>
                  </a:cubicBezTo>
                  <a:close/>
                  <a:moveTo>
                    <a:pt x="932498" y="254054"/>
                  </a:moveTo>
                  <a:cubicBezTo>
                    <a:pt x="922401" y="254054"/>
                    <a:pt x="914210" y="262228"/>
                    <a:pt x="914210" y="272318"/>
                  </a:cubicBezTo>
                  <a:cubicBezTo>
                    <a:pt x="914210" y="282408"/>
                    <a:pt x="922401" y="290583"/>
                    <a:pt x="932498" y="290583"/>
                  </a:cubicBezTo>
                  <a:cubicBezTo>
                    <a:pt x="942594" y="290583"/>
                    <a:pt x="950786" y="282408"/>
                    <a:pt x="950786" y="272318"/>
                  </a:cubicBezTo>
                  <a:cubicBezTo>
                    <a:pt x="950659" y="262304"/>
                    <a:pt x="942531" y="254244"/>
                    <a:pt x="932498" y="254244"/>
                  </a:cubicBezTo>
                  <a:close/>
                  <a:moveTo>
                    <a:pt x="1206818" y="162731"/>
                  </a:moveTo>
                  <a:cubicBezTo>
                    <a:pt x="1196722" y="162731"/>
                    <a:pt x="1188530" y="170906"/>
                    <a:pt x="1188530" y="180996"/>
                  </a:cubicBezTo>
                  <a:cubicBezTo>
                    <a:pt x="1188530" y="191086"/>
                    <a:pt x="1196722" y="199260"/>
                    <a:pt x="1206818" y="199260"/>
                  </a:cubicBezTo>
                  <a:cubicBezTo>
                    <a:pt x="1216914" y="199260"/>
                    <a:pt x="1225106" y="191086"/>
                    <a:pt x="1225106" y="180996"/>
                  </a:cubicBezTo>
                  <a:cubicBezTo>
                    <a:pt x="1225106" y="170906"/>
                    <a:pt x="1216914" y="162731"/>
                    <a:pt x="1206818" y="162731"/>
                  </a:cubicBezTo>
                  <a:close/>
                  <a:moveTo>
                    <a:pt x="1206818" y="71409"/>
                  </a:moveTo>
                  <a:cubicBezTo>
                    <a:pt x="1196722" y="71409"/>
                    <a:pt x="1188530" y="79584"/>
                    <a:pt x="1188530" y="89673"/>
                  </a:cubicBezTo>
                  <a:cubicBezTo>
                    <a:pt x="1188530" y="99763"/>
                    <a:pt x="1196722" y="107938"/>
                    <a:pt x="1206818" y="107938"/>
                  </a:cubicBezTo>
                  <a:cubicBezTo>
                    <a:pt x="1216914" y="107938"/>
                    <a:pt x="1225106" y="99763"/>
                    <a:pt x="1225106" y="89673"/>
                  </a:cubicBezTo>
                  <a:cubicBezTo>
                    <a:pt x="1225106" y="79584"/>
                    <a:pt x="1216914" y="71409"/>
                    <a:pt x="1206818" y="71409"/>
                  </a:cubicBezTo>
                  <a:close/>
                  <a:moveTo>
                    <a:pt x="1188593" y="272318"/>
                  </a:moveTo>
                  <a:cubicBezTo>
                    <a:pt x="1188593" y="276599"/>
                    <a:pt x="1190117" y="280734"/>
                    <a:pt x="1192912" y="283987"/>
                  </a:cubicBezTo>
                  <a:cubicBezTo>
                    <a:pt x="1198309" y="274221"/>
                    <a:pt x="1203706" y="264327"/>
                    <a:pt x="1209104" y="254307"/>
                  </a:cubicBezTo>
                  <a:cubicBezTo>
                    <a:pt x="1208342" y="254244"/>
                    <a:pt x="1207643" y="254244"/>
                    <a:pt x="1206881" y="254307"/>
                  </a:cubicBezTo>
                  <a:cubicBezTo>
                    <a:pt x="1196849" y="254307"/>
                    <a:pt x="1188721" y="262330"/>
                    <a:pt x="1188593" y="272318"/>
                  </a:cubicBezTo>
                  <a:close/>
                  <a:moveTo>
                    <a:pt x="658241" y="436698"/>
                  </a:moveTo>
                  <a:cubicBezTo>
                    <a:pt x="648145" y="436698"/>
                    <a:pt x="639953" y="444873"/>
                    <a:pt x="639953" y="454963"/>
                  </a:cubicBezTo>
                  <a:cubicBezTo>
                    <a:pt x="639953" y="465053"/>
                    <a:pt x="648145" y="473227"/>
                    <a:pt x="658241" y="473227"/>
                  </a:cubicBezTo>
                  <a:cubicBezTo>
                    <a:pt x="668338" y="473227"/>
                    <a:pt x="676529" y="465053"/>
                    <a:pt x="676529" y="454963"/>
                  </a:cubicBezTo>
                  <a:cubicBezTo>
                    <a:pt x="676529" y="444873"/>
                    <a:pt x="668338" y="436698"/>
                    <a:pt x="658241" y="436698"/>
                  </a:cubicBezTo>
                  <a:cubicBezTo>
                    <a:pt x="658241" y="436698"/>
                    <a:pt x="658178" y="436698"/>
                    <a:pt x="658178" y="436698"/>
                  </a:cubicBezTo>
                  <a:close/>
                  <a:moveTo>
                    <a:pt x="1161162" y="25748"/>
                  </a:moveTo>
                  <a:cubicBezTo>
                    <a:pt x="1151065" y="25748"/>
                    <a:pt x="1142874" y="33922"/>
                    <a:pt x="1142874" y="44012"/>
                  </a:cubicBezTo>
                  <a:cubicBezTo>
                    <a:pt x="1142874" y="54102"/>
                    <a:pt x="1151065" y="62277"/>
                    <a:pt x="1161162" y="62277"/>
                  </a:cubicBezTo>
                  <a:cubicBezTo>
                    <a:pt x="1171258" y="62277"/>
                    <a:pt x="1179450" y="54102"/>
                    <a:pt x="1179450" y="44012"/>
                  </a:cubicBezTo>
                  <a:cubicBezTo>
                    <a:pt x="1179323" y="33973"/>
                    <a:pt x="1171131" y="25900"/>
                    <a:pt x="1161098" y="25938"/>
                  </a:cubicBezTo>
                  <a:close/>
                  <a:moveTo>
                    <a:pt x="1280034" y="89673"/>
                  </a:moveTo>
                  <a:cubicBezTo>
                    <a:pt x="1280034" y="93859"/>
                    <a:pt x="1281494" y="97911"/>
                    <a:pt x="1284161" y="101152"/>
                  </a:cubicBezTo>
                  <a:cubicBezTo>
                    <a:pt x="1288606" y="91322"/>
                    <a:pt x="1293051" y="81493"/>
                    <a:pt x="1297432" y="71536"/>
                  </a:cubicBezTo>
                  <a:cubicBezTo>
                    <a:pt x="1287717" y="71942"/>
                    <a:pt x="1279970" y="79939"/>
                    <a:pt x="1279970" y="89673"/>
                  </a:cubicBezTo>
                  <a:close/>
                  <a:moveTo>
                    <a:pt x="1069722" y="208392"/>
                  </a:moveTo>
                  <a:cubicBezTo>
                    <a:pt x="1059625" y="208392"/>
                    <a:pt x="1051434" y="216567"/>
                    <a:pt x="1051434" y="226657"/>
                  </a:cubicBezTo>
                  <a:cubicBezTo>
                    <a:pt x="1051434" y="236747"/>
                    <a:pt x="1059625" y="244921"/>
                    <a:pt x="1069722" y="244921"/>
                  </a:cubicBezTo>
                  <a:cubicBezTo>
                    <a:pt x="1079818" y="244921"/>
                    <a:pt x="1088010" y="236747"/>
                    <a:pt x="1088010" y="226657"/>
                  </a:cubicBezTo>
                  <a:cubicBezTo>
                    <a:pt x="1088010" y="216567"/>
                    <a:pt x="1079818" y="208392"/>
                    <a:pt x="1069722" y="208392"/>
                  </a:cubicBezTo>
                  <a:cubicBezTo>
                    <a:pt x="1069722" y="208392"/>
                    <a:pt x="1069658" y="208392"/>
                    <a:pt x="1069658" y="208392"/>
                  </a:cubicBezTo>
                  <a:close/>
                  <a:moveTo>
                    <a:pt x="1252601" y="25748"/>
                  </a:moveTo>
                  <a:cubicBezTo>
                    <a:pt x="1242505" y="25748"/>
                    <a:pt x="1234313" y="33922"/>
                    <a:pt x="1234313" y="44012"/>
                  </a:cubicBezTo>
                  <a:cubicBezTo>
                    <a:pt x="1234313" y="54102"/>
                    <a:pt x="1242505" y="62277"/>
                    <a:pt x="1252601" y="62277"/>
                  </a:cubicBezTo>
                  <a:cubicBezTo>
                    <a:pt x="1262698" y="62277"/>
                    <a:pt x="1270889" y="54102"/>
                    <a:pt x="1270889" y="44012"/>
                  </a:cubicBezTo>
                  <a:cubicBezTo>
                    <a:pt x="1270762" y="33973"/>
                    <a:pt x="1262571" y="25900"/>
                    <a:pt x="1252538" y="25938"/>
                  </a:cubicBezTo>
                  <a:close/>
                  <a:moveTo>
                    <a:pt x="1252601" y="117070"/>
                  </a:moveTo>
                  <a:cubicBezTo>
                    <a:pt x="1242505" y="117070"/>
                    <a:pt x="1234313" y="125245"/>
                    <a:pt x="1234313" y="135335"/>
                  </a:cubicBezTo>
                  <a:cubicBezTo>
                    <a:pt x="1234313" y="145424"/>
                    <a:pt x="1242505" y="153599"/>
                    <a:pt x="1252601" y="153599"/>
                  </a:cubicBezTo>
                  <a:cubicBezTo>
                    <a:pt x="1255396" y="153574"/>
                    <a:pt x="1258189" y="152901"/>
                    <a:pt x="1260729" y="151633"/>
                  </a:cubicBezTo>
                  <a:cubicBezTo>
                    <a:pt x="1263904" y="144847"/>
                    <a:pt x="1267079" y="138062"/>
                    <a:pt x="1270318" y="131149"/>
                  </a:cubicBezTo>
                  <a:cubicBezTo>
                    <a:pt x="1268413" y="122879"/>
                    <a:pt x="1261047" y="117032"/>
                    <a:pt x="1252538" y="117070"/>
                  </a:cubicBezTo>
                  <a:close/>
                  <a:moveTo>
                    <a:pt x="1280224" y="0"/>
                  </a:moveTo>
                  <a:cubicBezTo>
                    <a:pt x="1281050" y="9982"/>
                    <a:pt x="1289812" y="17396"/>
                    <a:pt x="1299846" y="16558"/>
                  </a:cubicBezTo>
                  <a:cubicBezTo>
                    <a:pt x="1308672" y="15816"/>
                    <a:pt x="1315657" y="8821"/>
                    <a:pt x="1316419" y="0"/>
                  </a:cubicBezTo>
                  <a:close/>
                  <a:moveTo>
                    <a:pt x="1115124" y="345376"/>
                  </a:moveTo>
                  <a:cubicBezTo>
                    <a:pt x="1105027" y="345376"/>
                    <a:pt x="1096836" y="353551"/>
                    <a:pt x="1096836" y="363640"/>
                  </a:cubicBezTo>
                  <a:cubicBezTo>
                    <a:pt x="1096836" y="373730"/>
                    <a:pt x="1105027" y="381905"/>
                    <a:pt x="1115124" y="381905"/>
                  </a:cubicBezTo>
                  <a:cubicBezTo>
                    <a:pt x="1125221" y="381905"/>
                    <a:pt x="1133412" y="373730"/>
                    <a:pt x="1133412" y="363640"/>
                  </a:cubicBezTo>
                  <a:cubicBezTo>
                    <a:pt x="1133412" y="353652"/>
                    <a:pt x="1125411" y="345515"/>
                    <a:pt x="1115378" y="345376"/>
                  </a:cubicBezTo>
                  <a:close/>
                  <a:moveTo>
                    <a:pt x="1115124" y="254054"/>
                  </a:moveTo>
                  <a:cubicBezTo>
                    <a:pt x="1105027" y="254054"/>
                    <a:pt x="1096836" y="262228"/>
                    <a:pt x="1096836" y="272318"/>
                  </a:cubicBezTo>
                  <a:cubicBezTo>
                    <a:pt x="1096836" y="282408"/>
                    <a:pt x="1105027" y="290583"/>
                    <a:pt x="1115124" y="290583"/>
                  </a:cubicBezTo>
                  <a:cubicBezTo>
                    <a:pt x="1125221" y="290583"/>
                    <a:pt x="1133412" y="282408"/>
                    <a:pt x="1133412" y="272318"/>
                  </a:cubicBezTo>
                  <a:cubicBezTo>
                    <a:pt x="1133285" y="262406"/>
                    <a:pt x="1125284" y="254383"/>
                    <a:pt x="1115378" y="254244"/>
                  </a:cubicBezTo>
                  <a:close/>
                  <a:moveTo>
                    <a:pt x="1069404" y="25748"/>
                  </a:moveTo>
                  <a:cubicBezTo>
                    <a:pt x="1059307" y="25748"/>
                    <a:pt x="1051116" y="33922"/>
                    <a:pt x="1051116" y="44012"/>
                  </a:cubicBezTo>
                  <a:cubicBezTo>
                    <a:pt x="1051116" y="54102"/>
                    <a:pt x="1059307" y="62277"/>
                    <a:pt x="1069404" y="62277"/>
                  </a:cubicBezTo>
                  <a:cubicBezTo>
                    <a:pt x="1079500" y="62277"/>
                    <a:pt x="1087692" y="54102"/>
                    <a:pt x="1087692" y="44012"/>
                  </a:cubicBezTo>
                  <a:cubicBezTo>
                    <a:pt x="1087565" y="34100"/>
                    <a:pt x="1079564" y="26078"/>
                    <a:pt x="1069658" y="25938"/>
                  </a:cubicBezTo>
                  <a:close/>
                  <a:moveTo>
                    <a:pt x="1069404" y="117070"/>
                  </a:moveTo>
                  <a:cubicBezTo>
                    <a:pt x="1059307" y="117070"/>
                    <a:pt x="1051116" y="125245"/>
                    <a:pt x="1051116" y="135335"/>
                  </a:cubicBezTo>
                  <a:cubicBezTo>
                    <a:pt x="1051116" y="145424"/>
                    <a:pt x="1059307" y="153599"/>
                    <a:pt x="1069404" y="153599"/>
                  </a:cubicBezTo>
                  <a:cubicBezTo>
                    <a:pt x="1079500" y="153599"/>
                    <a:pt x="1087692" y="145424"/>
                    <a:pt x="1087692" y="135335"/>
                  </a:cubicBezTo>
                  <a:cubicBezTo>
                    <a:pt x="1087692" y="125346"/>
                    <a:pt x="1079627" y="117210"/>
                    <a:pt x="1069658" y="117070"/>
                  </a:cubicBezTo>
                  <a:close/>
                  <a:moveTo>
                    <a:pt x="1160844" y="299715"/>
                  </a:moveTo>
                  <a:cubicBezTo>
                    <a:pt x="1150748" y="299715"/>
                    <a:pt x="1142556" y="307890"/>
                    <a:pt x="1142556" y="317979"/>
                  </a:cubicBezTo>
                  <a:cubicBezTo>
                    <a:pt x="1142556" y="328069"/>
                    <a:pt x="1150748" y="336244"/>
                    <a:pt x="1160844" y="336244"/>
                  </a:cubicBezTo>
                  <a:lnTo>
                    <a:pt x="1162495" y="336244"/>
                  </a:lnTo>
                  <a:cubicBezTo>
                    <a:pt x="1167512" y="327790"/>
                    <a:pt x="1172528" y="319330"/>
                    <a:pt x="1177544" y="310876"/>
                  </a:cubicBezTo>
                  <a:cubicBezTo>
                    <a:pt x="1174750" y="304255"/>
                    <a:pt x="1168274" y="299892"/>
                    <a:pt x="1161098" y="299715"/>
                  </a:cubicBezTo>
                  <a:close/>
                  <a:moveTo>
                    <a:pt x="1160844" y="208392"/>
                  </a:moveTo>
                  <a:cubicBezTo>
                    <a:pt x="1150748" y="208392"/>
                    <a:pt x="1142556" y="216567"/>
                    <a:pt x="1142556" y="226657"/>
                  </a:cubicBezTo>
                  <a:cubicBezTo>
                    <a:pt x="1142556" y="236747"/>
                    <a:pt x="1150748" y="244921"/>
                    <a:pt x="1160844" y="244921"/>
                  </a:cubicBezTo>
                  <a:cubicBezTo>
                    <a:pt x="1170940" y="244921"/>
                    <a:pt x="1179132" y="236747"/>
                    <a:pt x="1179132" y="226657"/>
                  </a:cubicBezTo>
                  <a:cubicBezTo>
                    <a:pt x="1179132" y="216669"/>
                    <a:pt x="1171067" y="208532"/>
                    <a:pt x="1161098" y="208392"/>
                  </a:cubicBezTo>
                  <a:close/>
                  <a:moveTo>
                    <a:pt x="1115124" y="162731"/>
                  </a:moveTo>
                  <a:cubicBezTo>
                    <a:pt x="1105027" y="162731"/>
                    <a:pt x="1096836" y="170906"/>
                    <a:pt x="1096836" y="180996"/>
                  </a:cubicBezTo>
                  <a:cubicBezTo>
                    <a:pt x="1096836" y="191086"/>
                    <a:pt x="1105027" y="199260"/>
                    <a:pt x="1115124" y="199260"/>
                  </a:cubicBezTo>
                  <a:cubicBezTo>
                    <a:pt x="1125221" y="199260"/>
                    <a:pt x="1133412" y="191086"/>
                    <a:pt x="1133412" y="180996"/>
                  </a:cubicBezTo>
                  <a:cubicBezTo>
                    <a:pt x="1133412" y="171007"/>
                    <a:pt x="1125411" y="162871"/>
                    <a:pt x="1115378" y="162731"/>
                  </a:cubicBezTo>
                  <a:close/>
                  <a:moveTo>
                    <a:pt x="1115124" y="71409"/>
                  </a:moveTo>
                  <a:cubicBezTo>
                    <a:pt x="1105027" y="71409"/>
                    <a:pt x="1096836" y="79584"/>
                    <a:pt x="1096836" y="89673"/>
                  </a:cubicBezTo>
                  <a:cubicBezTo>
                    <a:pt x="1096836" y="99763"/>
                    <a:pt x="1105027" y="107938"/>
                    <a:pt x="1115124" y="107938"/>
                  </a:cubicBezTo>
                  <a:cubicBezTo>
                    <a:pt x="1125221" y="107938"/>
                    <a:pt x="1133412" y="99763"/>
                    <a:pt x="1133412" y="89673"/>
                  </a:cubicBezTo>
                  <a:cubicBezTo>
                    <a:pt x="1133412" y="79685"/>
                    <a:pt x="1125411" y="71548"/>
                    <a:pt x="1115378" y="71409"/>
                  </a:cubicBezTo>
                  <a:close/>
                  <a:moveTo>
                    <a:pt x="1160844" y="117070"/>
                  </a:moveTo>
                  <a:cubicBezTo>
                    <a:pt x="1150748" y="117070"/>
                    <a:pt x="1142556" y="125245"/>
                    <a:pt x="1142556" y="135335"/>
                  </a:cubicBezTo>
                  <a:cubicBezTo>
                    <a:pt x="1142556" y="145424"/>
                    <a:pt x="1150748" y="153599"/>
                    <a:pt x="1160844" y="153599"/>
                  </a:cubicBezTo>
                  <a:cubicBezTo>
                    <a:pt x="1170940" y="153599"/>
                    <a:pt x="1179132" y="145424"/>
                    <a:pt x="1179132" y="135335"/>
                  </a:cubicBezTo>
                  <a:cubicBezTo>
                    <a:pt x="1179132" y="125346"/>
                    <a:pt x="1171067" y="117210"/>
                    <a:pt x="1161098" y="117070"/>
                  </a:cubicBezTo>
                  <a:close/>
                  <a:moveTo>
                    <a:pt x="749364" y="619343"/>
                  </a:moveTo>
                  <a:cubicBezTo>
                    <a:pt x="739267" y="619343"/>
                    <a:pt x="731076" y="627518"/>
                    <a:pt x="731076" y="637607"/>
                  </a:cubicBezTo>
                  <a:cubicBezTo>
                    <a:pt x="731076" y="640747"/>
                    <a:pt x="731965" y="643822"/>
                    <a:pt x="733489" y="646549"/>
                  </a:cubicBezTo>
                  <a:cubicBezTo>
                    <a:pt x="743776" y="647057"/>
                    <a:pt x="754190" y="647310"/>
                    <a:pt x="764794" y="647374"/>
                  </a:cubicBezTo>
                  <a:cubicBezTo>
                    <a:pt x="770192" y="638850"/>
                    <a:pt x="767652" y="627568"/>
                    <a:pt x="759143" y="622171"/>
                  </a:cubicBezTo>
                  <a:cubicBezTo>
                    <a:pt x="756222" y="620326"/>
                    <a:pt x="752793" y="619349"/>
                    <a:pt x="749364" y="619343"/>
                  </a:cubicBezTo>
                  <a:close/>
                  <a:moveTo>
                    <a:pt x="749364" y="436698"/>
                  </a:moveTo>
                  <a:cubicBezTo>
                    <a:pt x="739267" y="436698"/>
                    <a:pt x="731076" y="444873"/>
                    <a:pt x="731076" y="454963"/>
                  </a:cubicBezTo>
                  <a:cubicBezTo>
                    <a:pt x="731076" y="465053"/>
                    <a:pt x="739267" y="473227"/>
                    <a:pt x="749364" y="473227"/>
                  </a:cubicBezTo>
                  <a:cubicBezTo>
                    <a:pt x="759461" y="473227"/>
                    <a:pt x="767652" y="465053"/>
                    <a:pt x="767652" y="454963"/>
                  </a:cubicBezTo>
                  <a:cubicBezTo>
                    <a:pt x="767652" y="444974"/>
                    <a:pt x="759587" y="436838"/>
                    <a:pt x="749618" y="436698"/>
                  </a:cubicBezTo>
                  <a:close/>
                  <a:moveTo>
                    <a:pt x="749364" y="528021"/>
                  </a:moveTo>
                  <a:cubicBezTo>
                    <a:pt x="739204" y="527983"/>
                    <a:pt x="731012" y="536164"/>
                    <a:pt x="730949" y="546285"/>
                  </a:cubicBezTo>
                  <a:cubicBezTo>
                    <a:pt x="730886" y="556407"/>
                    <a:pt x="739077" y="564638"/>
                    <a:pt x="749237" y="564676"/>
                  </a:cubicBezTo>
                  <a:cubicBezTo>
                    <a:pt x="759397" y="564714"/>
                    <a:pt x="767588" y="556533"/>
                    <a:pt x="767652" y="546412"/>
                  </a:cubicBezTo>
                  <a:cubicBezTo>
                    <a:pt x="767652" y="546367"/>
                    <a:pt x="767652" y="546330"/>
                    <a:pt x="767652" y="546285"/>
                  </a:cubicBezTo>
                  <a:cubicBezTo>
                    <a:pt x="767652" y="536297"/>
                    <a:pt x="759587" y="528160"/>
                    <a:pt x="749618" y="528021"/>
                  </a:cubicBezTo>
                  <a:close/>
                  <a:moveTo>
                    <a:pt x="703644" y="25748"/>
                  </a:moveTo>
                  <a:cubicBezTo>
                    <a:pt x="693548" y="25748"/>
                    <a:pt x="685356" y="33922"/>
                    <a:pt x="685356" y="44012"/>
                  </a:cubicBezTo>
                  <a:cubicBezTo>
                    <a:pt x="685356" y="54102"/>
                    <a:pt x="693548" y="62277"/>
                    <a:pt x="703644" y="62277"/>
                  </a:cubicBezTo>
                  <a:cubicBezTo>
                    <a:pt x="713740" y="62277"/>
                    <a:pt x="721932" y="54102"/>
                    <a:pt x="721932" y="44012"/>
                  </a:cubicBezTo>
                  <a:cubicBezTo>
                    <a:pt x="721805" y="34100"/>
                    <a:pt x="713804" y="26078"/>
                    <a:pt x="703898" y="25938"/>
                  </a:cubicBezTo>
                  <a:close/>
                  <a:moveTo>
                    <a:pt x="749364" y="162731"/>
                  </a:moveTo>
                  <a:cubicBezTo>
                    <a:pt x="739267" y="162731"/>
                    <a:pt x="731076" y="170906"/>
                    <a:pt x="731076" y="180996"/>
                  </a:cubicBezTo>
                  <a:cubicBezTo>
                    <a:pt x="731076" y="191086"/>
                    <a:pt x="739267" y="199260"/>
                    <a:pt x="749364" y="199260"/>
                  </a:cubicBezTo>
                  <a:cubicBezTo>
                    <a:pt x="759461" y="199260"/>
                    <a:pt x="767652" y="191086"/>
                    <a:pt x="767652" y="180996"/>
                  </a:cubicBezTo>
                  <a:cubicBezTo>
                    <a:pt x="767652" y="171007"/>
                    <a:pt x="759587" y="162871"/>
                    <a:pt x="749618" y="162731"/>
                  </a:cubicBezTo>
                  <a:close/>
                  <a:moveTo>
                    <a:pt x="749364" y="345376"/>
                  </a:moveTo>
                  <a:cubicBezTo>
                    <a:pt x="739267" y="345376"/>
                    <a:pt x="731076" y="353551"/>
                    <a:pt x="731076" y="363640"/>
                  </a:cubicBezTo>
                  <a:cubicBezTo>
                    <a:pt x="731076" y="373730"/>
                    <a:pt x="739267" y="381905"/>
                    <a:pt x="749364" y="381905"/>
                  </a:cubicBezTo>
                  <a:cubicBezTo>
                    <a:pt x="759461" y="381905"/>
                    <a:pt x="767652" y="373730"/>
                    <a:pt x="767652" y="363640"/>
                  </a:cubicBezTo>
                  <a:cubicBezTo>
                    <a:pt x="767652" y="353652"/>
                    <a:pt x="759587" y="345515"/>
                    <a:pt x="749618" y="345376"/>
                  </a:cubicBezTo>
                  <a:close/>
                  <a:moveTo>
                    <a:pt x="749364" y="71409"/>
                  </a:moveTo>
                  <a:cubicBezTo>
                    <a:pt x="739267" y="71409"/>
                    <a:pt x="731076" y="79584"/>
                    <a:pt x="731076" y="89673"/>
                  </a:cubicBezTo>
                  <a:cubicBezTo>
                    <a:pt x="731076" y="99763"/>
                    <a:pt x="739267" y="107938"/>
                    <a:pt x="749364" y="107938"/>
                  </a:cubicBezTo>
                  <a:cubicBezTo>
                    <a:pt x="759461" y="107938"/>
                    <a:pt x="767652" y="99763"/>
                    <a:pt x="767652" y="89673"/>
                  </a:cubicBezTo>
                  <a:cubicBezTo>
                    <a:pt x="767652" y="79685"/>
                    <a:pt x="759587" y="71548"/>
                    <a:pt x="749618" y="71409"/>
                  </a:cubicBezTo>
                  <a:close/>
                  <a:moveTo>
                    <a:pt x="703644" y="117070"/>
                  </a:moveTo>
                  <a:cubicBezTo>
                    <a:pt x="693548" y="117070"/>
                    <a:pt x="685356" y="125245"/>
                    <a:pt x="685356" y="135335"/>
                  </a:cubicBezTo>
                  <a:cubicBezTo>
                    <a:pt x="685356" y="145424"/>
                    <a:pt x="693548" y="153599"/>
                    <a:pt x="703644" y="153599"/>
                  </a:cubicBezTo>
                  <a:cubicBezTo>
                    <a:pt x="713740" y="153599"/>
                    <a:pt x="721932" y="145424"/>
                    <a:pt x="721932" y="135335"/>
                  </a:cubicBezTo>
                  <a:cubicBezTo>
                    <a:pt x="721932" y="125346"/>
                    <a:pt x="713867" y="117210"/>
                    <a:pt x="703898" y="117070"/>
                  </a:cubicBezTo>
                  <a:close/>
                  <a:moveTo>
                    <a:pt x="749364" y="254054"/>
                  </a:moveTo>
                  <a:cubicBezTo>
                    <a:pt x="739267" y="254054"/>
                    <a:pt x="731076" y="262228"/>
                    <a:pt x="731076" y="272318"/>
                  </a:cubicBezTo>
                  <a:cubicBezTo>
                    <a:pt x="731076" y="282408"/>
                    <a:pt x="739267" y="290583"/>
                    <a:pt x="749364" y="290583"/>
                  </a:cubicBezTo>
                  <a:cubicBezTo>
                    <a:pt x="759461" y="290583"/>
                    <a:pt x="767652" y="282408"/>
                    <a:pt x="767652" y="272318"/>
                  </a:cubicBezTo>
                  <a:cubicBezTo>
                    <a:pt x="767525" y="262406"/>
                    <a:pt x="759524" y="254383"/>
                    <a:pt x="749618" y="254244"/>
                  </a:cubicBezTo>
                  <a:close/>
                  <a:moveTo>
                    <a:pt x="703644" y="482359"/>
                  </a:moveTo>
                  <a:cubicBezTo>
                    <a:pt x="693548" y="482359"/>
                    <a:pt x="685356" y="490534"/>
                    <a:pt x="685356" y="500624"/>
                  </a:cubicBezTo>
                  <a:cubicBezTo>
                    <a:pt x="685356" y="510714"/>
                    <a:pt x="693548" y="518888"/>
                    <a:pt x="703644" y="518888"/>
                  </a:cubicBezTo>
                  <a:cubicBezTo>
                    <a:pt x="713740" y="518888"/>
                    <a:pt x="721932" y="510714"/>
                    <a:pt x="721932" y="500624"/>
                  </a:cubicBezTo>
                  <a:cubicBezTo>
                    <a:pt x="721805" y="490712"/>
                    <a:pt x="713804" y="482689"/>
                    <a:pt x="703898" y="482550"/>
                  </a:cubicBezTo>
                  <a:close/>
                  <a:moveTo>
                    <a:pt x="657924" y="71409"/>
                  </a:moveTo>
                  <a:cubicBezTo>
                    <a:pt x="647827" y="71409"/>
                    <a:pt x="639636" y="79584"/>
                    <a:pt x="639636" y="89673"/>
                  </a:cubicBezTo>
                  <a:cubicBezTo>
                    <a:pt x="639636" y="99763"/>
                    <a:pt x="647827" y="107938"/>
                    <a:pt x="657924" y="107938"/>
                  </a:cubicBezTo>
                  <a:cubicBezTo>
                    <a:pt x="668020" y="107938"/>
                    <a:pt x="676212" y="99763"/>
                    <a:pt x="676212" y="89673"/>
                  </a:cubicBezTo>
                  <a:cubicBezTo>
                    <a:pt x="676212" y="79685"/>
                    <a:pt x="668211" y="71548"/>
                    <a:pt x="658178" y="71409"/>
                  </a:cubicBezTo>
                  <a:close/>
                  <a:moveTo>
                    <a:pt x="886524" y="117070"/>
                  </a:moveTo>
                  <a:cubicBezTo>
                    <a:pt x="876427" y="117070"/>
                    <a:pt x="868236" y="125245"/>
                    <a:pt x="868236" y="135335"/>
                  </a:cubicBezTo>
                  <a:cubicBezTo>
                    <a:pt x="868236" y="145424"/>
                    <a:pt x="876427" y="153599"/>
                    <a:pt x="886524" y="153599"/>
                  </a:cubicBezTo>
                  <a:cubicBezTo>
                    <a:pt x="896620" y="153599"/>
                    <a:pt x="904812" y="145424"/>
                    <a:pt x="904812" y="135335"/>
                  </a:cubicBezTo>
                  <a:cubicBezTo>
                    <a:pt x="904812" y="125346"/>
                    <a:pt x="896811" y="117210"/>
                    <a:pt x="886778" y="117070"/>
                  </a:cubicBezTo>
                  <a:close/>
                  <a:moveTo>
                    <a:pt x="657924" y="162731"/>
                  </a:moveTo>
                  <a:cubicBezTo>
                    <a:pt x="647827" y="162731"/>
                    <a:pt x="639636" y="170906"/>
                    <a:pt x="639636" y="180996"/>
                  </a:cubicBezTo>
                  <a:cubicBezTo>
                    <a:pt x="639636" y="191086"/>
                    <a:pt x="647827" y="199260"/>
                    <a:pt x="657924" y="199260"/>
                  </a:cubicBezTo>
                  <a:cubicBezTo>
                    <a:pt x="668020" y="199260"/>
                    <a:pt x="676212" y="191086"/>
                    <a:pt x="676212" y="180996"/>
                  </a:cubicBezTo>
                  <a:cubicBezTo>
                    <a:pt x="676212" y="171007"/>
                    <a:pt x="668211" y="162871"/>
                    <a:pt x="658178" y="162731"/>
                  </a:cubicBezTo>
                  <a:close/>
                  <a:moveTo>
                    <a:pt x="657924" y="345376"/>
                  </a:moveTo>
                  <a:cubicBezTo>
                    <a:pt x="647827" y="345376"/>
                    <a:pt x="639636" y="353551"/>
                    <a:pt x="639636" y="363640"/>
                  </a:cubicBezTo>
                  <a:cubicBezTo>
                    <a:pt x="639636" y="373730"/>
                    <a:pt x="647827" y="381905"/>
                    <a:pt x="657924" y="381905"/>
                  </a:cubicBezTo>
                  <a:cubicBezTo>
                    <a:pt x="668020" y="381905"/>
                    <a:pt x="676212" y="373730"/>
                    <a:pt x="676212" y="363640"/>
                  </a:cubicBezTo>
                  <a:cubicBezTo>
                    <a:pt x="676212" y="353652"/>
                    <a:pt x="668211" y="345515"/>
                    <a:pt x="658178" y="345376"/>
                  </a:cubicBezTo>
                  <a:close/>
                  <a:moveTo>
                    <a:pt x="703644" y="391037"/>
                  </a:moveTo>
                  <a:cubicBezTo>
                    <a:pt x="693548" y="391037"/>
                    <a:pt x="685356" y="399212"/>
                    <a:pt x="685356" y="409302"/>
                  </a:cubicBezTo>
                  <a:cubicBezTo>
                    <a:pt x="685356" y="419391"/>
                    <a:pt x="693548" y="427566"/>
                    <a:pt x="703644" y="427566"/>
                  </a:cubicBezTo>
                  <a:cubicBezTo>
                    <a:pt x="713740" y="427566"/>
                    <a:pt x="721932" y="419391"/>
                    <a:pt x="721932" y="409302"/>
                  </a:cubicBezTo>
                  <a:cubicBezTo>
                    <a:pt x="721932" y="399313"/>
                    <a:pt x="713867" y="391177"/>
                    <a:pt x="703898" y="391037"/>
                  </a:cubicBezTo>
                  <a:close/>
                  <a:moveTo>
                    <a:pt x="703644" y="573682"/>
                  </a:moveTo>
                  <a:cubicBezTo>
                    <a:pt x="693548" y="573682"/>
                    <a:pt x="685356" y="581856"/>
                    <a:pt x="685356" y="591946"/>
                  </a:cubicBezTo>
                  <a:cubicBezTo>
                    <a:pt x="685356" y="602036"/>
                    <a:pt x="693548" y="610211"/>
                    <a:pt x="703644" y="610211"/>
                  </a:cubicBezTo>
                  <a:cubicBezTo>
                    <a:pt x="713740" y="610211"/>
                    <a:pt x="721932" y="602036"/>
                    <a:pt x="721932" y="591946"/>
                  </a:cubicBezTo>
                  <a:cubicBezTo>
                    <a:pt x="721932" y="581958"/>
                    <a:pt x="713867" y="573821"/>
                    <a:pt x="703898" y="573682"/>
                  </a:cubicBezTo>
                  <a:close/>
                  <a:moveTo>
                    <a:pt x="703644" y="208392"/>
                  </a:moveTo>
                  <a:cubicBezTo>
                    <a:pt x="693548" y="208392"/>
                    <a:pt x="685356" y="216567"/>
                    <a:pt x="685356" y="226657"/>
                  </a:cubicBezTo>
                  <a:cubicBezTo>
                    <a:pt x="685356" y="236747"/>
                    <a:pt x="693548" y="244921"/>
                    <a:pt x="703644" y="244921"/>
                  </a:cubicBezTo>
                  <a:cubicBezTo>
                    <a:pt x="713740" y="244921"/>
                    <a:pt x="721932" y="236747"/>
                    <a:pt x="721932" y="226657"/>
                  </a:cubicBezTo>
                  <a:cubicBezTo>
                    <a:pt x="721932" y="216669"/>
                    <a:pt x="713867" y="208532"/>
                    <a:pt x="703898" y="208392"/>
                  </a:cubicBezTo>
                  <a:close/>
                  <a:moveTo>
                    <a:pt x="703644" y="299715"/>
                  </a:moveTo>
                  <a:cubicBezTo>
                    <a:pt x="693548" y="299715"/>
                    <a:pt x="685356" y="307890"/>
                    <a:pt x="685356" y="317979"/>
                  </a:cubicBezTo>
                  <a:cubicBezTo>
                    <a:pt x="685356" y="328069"/>
                    <a:pt x="693548" y="336244"/>
                    <a:pt x="703644" y="336244"/>
                  </a:cubicBezTo>
                  <a:cubicBezTo>
                    <a:pt x="713740" y="336244"/>
                    <a:pt x="721932" y="328069"/>
                    <a:pt x="721932" y="317979"/>
                  </a:cubicBezTo>
                  <a:cubicBezTo>
                    <a:pt x="721932" y="307991"/>
                    <a:pt x="713867" y="299854"/>
                    <a:pt x="703898" y="299715"/>
                  </a:cubicBezTo>
                  <a:close/>
                  <a:moveTo>
                    <a:pt x="795084" y="573682"/>
                  </a:moveTo>
                  <a:cubicBezTo>
                    <a:pt x="784987" y="573682"/>
                    <a:pt x="776796" y="581856"/>
                    <a:pt x="776796" y="591946"/>
                  </a:cubicBezTo>
                  <a:cubicBezTo>
                    <a:pt x="776796" y="602036"/>
                    <a:pt x="784987" y="610211"/>
                    <a:pt x="795084" y="610211"/>
                  </a:cubicBezTo>
                  <a:cubicBezTo>
                    <a:pt x="805180" y="610211"/>
                    <a:pt x="813372" y="602036"/>
                    <a:pt x="813372" y="591946"/>
                  </a:cubicBezTo>
                  <a:cubicBezTo>
                    <a:pt x="813372" y="581958"/>
                    <a:pt x="805371" y="573821"/>
                    <a:pt x="795338" y="573682"/>
                  </a:cubicBezTo>
                  <a:close/>
                  <a:moveTo>
                    <a:pt x="657924" y="254054"/>
                  </a:moveTo>
                  <a:cubicBezTo>
                    <a:pt x="647827" y="254054"/>
                    <a:pt x="639636" y="262228"/>
                    <a:pt x="639636" y="272318"/>
                  </a:cubicBezTo>
                  <a:cubicBezTo>
                    <a:pt x="639636" y="282408"/>
                    <a:pt x="647827" y="290583"/>
                    <a:pt x="657924" y="290583"/>
                  </a:cubicBezTo>
                  <a:cubicBezTo>
                    <a:pt x="668020" y="290583"/>
                    <a:pt x="676212" y="282408"/>
                    <a:pt x="676212" y="272318"/>
                  </a:cubicBezTo>
                  <a:cubicBezTo>
                    <a:pt x="676085" y="262406"/>
                    <a:pt x="668084" y="254383"/>
                    <a:pt x="658178" y="254244"/>
                  </a:cubicBezTo>
                  <a:close/>
                  <a:moveTo>
                    <a:pt x="840804" y="162731"/>
                  </a:moveTo>
                  <a:cubicBezTo>
                    <a:pt x="830707" y="162731"/>
                    <a:pt x="822516" y="170906"/>
                    <a:pt x="822516" y="180996"/>
                  </a:cubicBezTo>
                  <a:cubicBezTo>
                    <a:pt x="822516" y="191086"/>
                    <a:pt x="830707" y="199260"/>
                    <a:pt x="840804" y="199260"/>
                  </a:cubicBezTo>
                  <a:cubicBezTo>
                    <a:pt x="850900" y="199260"/>
                    <a:pt x="859092" y="191086"/>
                    <a:pt x="859092" y="180996"/>
                  </a:cubicBezTo>
                  <a:cubicBezTo>
                    <a:pt x="859092" y="171007"/>
                    <a:pt x="851027" y="162871"/>
                    <a:pt x="841058" y="162731"/>
                  </a:cubicBezTo>
                  <a:close/>
                  <a:moveTo>
                    <a:pt x="840804" y="71409"/>
                  </a:moveTo>
                  <a:cubicBezTo>
                    <a:pt x="830707" y="71409"/>
                    <a:pt x="822516" y="79584"/>
                    <a:pt x="822516" y="89673"/>
                  </a:cubicBezTo>
                  <a:cubicBezTo>
                    <a:pt x="822516" y="99763"/>
                    <a:pt x="830707" y="107938"/>
                    <a:pt x="840804" y="107938"/>
                  </a:cubicBezTo>
                  <a:cubicBezTo>
                    <a:pt x="850900" y="107938"/>
                    <a:pt x="859092" y="99763"/>
                    <a:pt x="859092" y="89673"/>
                  </a:cubicBezTo>
                  <a:cubicBezTo>
                    <a:pt x="859092" y="79685"/>
                    <a:pt x="851027" y="71548"/>
                    <a:pt x="841058" y="71409"/>
                  </a:cubicBezTo>
                  <a:close/>
                  <a:moveTo>
                    <a:pt x="840804" y="345376"/>
                  </a:moveTo>
                  <a:cubicBezTo>
                    <a:pt x="830707" y="345376"/>
                    <a:pt x="822516" y="353551"/>
                    <a:pt x="822516" y="363640"/>
                  </a:cubicBezTo>
                  <a:cubicBezTo>
                    <a:pt x="822516" y="373730"/>
                    <a:pt x="830707" y="381905"/>
                    <a:pt x="840804" y="381905"/>
                  </a:cubicBezTo>
                  <a:cubicBezTo>
                    <a:pt x="850900" y="381905"/>
                    <a:pt x="859092" y="373730"/>
                    <a:pt x="859092" y="363640"/>
                  </a:cubicBezTo>
                  <a:cubicBezTo>
                    <a:pt x="859092" y="353652"/>
                    <a:pt x="851027" y="345515"/>
                    <a:pt x="841058" y="345376"/>
                  </a:cubicBezTo>
                  <a:close/>
                  <a:moveTo>
                    <a:pt x="886524" y="573682"/>
                  </a:moveTo>
                  <a:cubicBezTo>
                    <a:pt x="876427" y="573682"/>
                    <a:pt x="868236" y="581856"/>
                    <a:pt x="868236" y="591946"/>
                  </a:cubicBezTo>
                  <a:cubicBezTo>
                    <a:pt x="868236" y="602036"/>
                    <a:pt x="876427" y="610211"/>
                    <a:pt x="886524" y="610211"/>
                  </a:cubicBezTo>
                  <a:cubicBezTo>
                    <a:pt x="896620" y="610211"/>
                    <a:pt x="904812" y="602036"/>
                    <a:pt x="904812" y="591946"/>
                  </a:cubicBezTo>
                  <a:cubicBezTo>
                    <a:pt x="904812" y="581958"/>
                    <a:pt x="896811" y="573821"/>
                    <a:pt x="886778" y="573682"/>
                  </a:cubicBezTo>
                  <a:close/>
                  <a:moveTo>
                    <a:pt x="840804" y="254054"/>
                  </a:moveTo>
                  <a:cubicBezTo>
                    <a:pt x="830707" y="254054"/>
                    <a:pt x="822516" y="262228"/>
                    <a:pt x="822516" y="272318"/>
                  </a:cubicBezTo>
                  <a:cubicBezTo>
                    <a:pt x="822516" y="282408"/>
                    <a:pt x="830707" y="290583"/>
                    <a:pt x="840804" y="290583"/>
                  </a:cubicBezTo>
                  <a:cubicBezTo>
                    <a:pt x="850900" y="290583"/>
                    <a:pt x="859092" y="282408"/>
                    <a:pt x="859092" y="272318"/>
                  </a:cubicBezTo>
                  <a:cubicBezTo>
                    <a:pt x="858965" y="262406"/>
                    <a:pt x="850964" y="254383"/>
                    <a:pt x="841058" y="254244"/>
                  </a:cubicBezTo>
                  <a:close/>
                  <a:moveTo>
                    <a:pt x="886524" y="208392"/>
                  </a:moveTo>
                  <a:cubicBezTo>
                    <a:pt x="876427" y="208392"/>
                    <a:pt x="868236" y="216567"/>
                    <a:pt x="868236" y="226657"/>
                  </a:cubicBezTo>
                  <a:cubicBezTo>
                    <a:pt x="868236" y="236747"/>
                    <a:pt x="876427" y="244921"/>
                    <a:pt x="886524" y="244921"/>
                  </a:cubicBezTo>
                  <a:cubicBezTo>
                    <a:pt x="896620" y="244921"/>
                    <a:pt x="904812" y="236747"/>
                    <a:pt x="904812" y="226657"/>
                  </a:cubicBezTo>
                  <a:cubicBezTo>
                    <a:pt x="904812" y="216669"/>
                    <a:pt x="896811" y="208532"/>
                    <a:pt x="886778" y="208392"/>
                  </a:cubicBezTo>
                  <a:close/>
                  <a:moveTo>
                    <a:pt x="886524" y="299715"/>
                  </a:moveTo>
                  <a:cubicBezTo>
                    <a:pt x="876427" y="299715"/>
                    <a:pt x="868236" y="307890"/>
                    <a:pt x="868236" y="317979"/>
                  </a:cubicBezTo>
                  <a:cubicBezTo>
                    <a:pt x="868236" y="328069"/>
                    <a:pt x="876427" y="336244"/>
                    <a:pt x="886524" y="336244"/>
                  </a:cubicBezTo>
                  <a:cubicBezTo>
                    <a:pt x="896620" y="336244"/>
                    <a:pt x="904812" y="328069"/>
                    <a:pt x="904812" y="317979"/>
                  </a:cubicBezTo>
                  <a:cubicBezTo>
                    <a:pt x="904812" y="307991"/>
                    <a:pt x="896811" y="299854"/>
                    <a:pt x="886778" y="299715"/>
                  </a:cubicBezTo>
                  <a:close/>
                  <a:moveTo>
                    <a:pt x="886524" y="391037"/>
                  </a:moveTo>
                  <a:cubicBezTo>
                    <a:pt x="876427" y="391037"/>
                    <a:pt x="868236" y="399212"/>
                    <a:pt x="868236" y="409302"/>
                  </a:cubicBezTo>
                  <a:cubicBezTo>
                    <a:pt x="868236" y="419391"/>
                    <a:pt x="876427" y="427566"/>
                    <a:pt x="886524" y="427566"/>
                  </a:cubicBezTo>
                  <a:cubicBezTo>
                    <a:pt x="896620" y="427566"/>
                    <a:pt x="904812" y="419391"/>
                    <a:pt x="904812" y="409302"/>
                  </a:cubicBezTo>
                  <a:cubicBezTo>
                    <a:pt x="904812" y="399313"/>
                    <a:pt x="896811" y="391177"/>
                    <a:pt x="886778" y="391037"/>
                  </a:cubicBezTo>
                  <a:close/>
                  <a:moveTo>
                    <a:pt x="886524" y="482359"/>
                  </a:moveTo>
                  <a:cubicBezTo>
                    <a:pt x="876427" y="482359"/>
                    <a:pt x="868236" y="490534"/>
                    <a:pt x="868236" y="500624"/>
                  </a:cubicBezTo>
                  <a:cubicBezTo>
                    <a:pt x="868236" y="510714"/>
                    <a:pt x="876427" y="518888"/>
                    <a:pt x="886524" y="518888"/>
                  </a:cubicBezTo>
                  <a:cubicBezTo>
                    <a:pt x="896620" y="518888"/>
                    <a:pt x="904812" y="510714"/>
                    <a:pt x="904812" y="500624"/>
                  </a:cubicBezTo>
                  <a:cubicBezTo>
                    <a:pt x="904685" y="490712"/>
                    <a:pt x="896684" y="482689"/>
                    <a:pt x="886778" y="482550"/>
                  </a:cubicBezTo>
                  <a:close/>
                  <a:moveTo>
                    <a:pt x="795084" y="391037"/>
                  </a:moveTo>
                  <a:cubicBezTo>
                    <a:pt x="784987" y="391037"/>
                    <a:pt x="776796" y="399212"/>
                    <a:pt x="776796" y="409302"/>
                  </a:cubicBezTo>
                  <a:cubicBezTo>
                    <a:pt x="776796" y="419391"/>
                    <a:pt x="784987" y="427566"/>
                    <a:pt x="795084" y="427566"/>
                  </a:cubicBezTo>
                  <a:cubicBezTo>
                    <a:pt x="805180" y="427566"/>
                    <a:pt x="813372" y="419391"/>
                    <a:pt x="813372" y="409302"/>
                  </a:cubicBezTo>
                  <a:cubicBezTo>
                    <a:pt x="813372" y="399313"/>
                    <a:pt x="805371" y="391177"/>
                    <a:pt x="795338" y="391037"/>
                  </a:cubicBezTo>
                  <a:close/>
                  <a:moveTo>
                    <a:pt x="795084" y="299715"/>
                  </a:moveTo>
                  <a:cubicBezTo>
                    <a:pt x="784987" y="299715"/>
                    <a:pt x="776796" y="307890"/>
                    <a:pt x="776796" y="317979"/>
                  </a:cubicBezTo>
                  <a:cubicBezTo>
                    <a:pt x="776796" y="328069"/>
                    <a:pt x="784987" y="336244"/>
                    <a:pt x="795084" y="336244"/>
                  </a:cubicBezTo>
                  <a:cubicBezTo>
                    <a:pt x="805180" y="336244"/>
                    <a:pt x="813372" y="328069"/>
                    <a:pt x="813372" y="317979"/>
                  </a:cubicBezTo>
                  <a:cubicBezTo>
                    <a:pt x="813372" y="307991"/>
                    <a:pt x="805371" y="299854"/>
                    <a:pt x="795338" y="299715"/>
                  </a:cubicBezTo>
                  <a:close/>
                  <a:moveTo>
                    <a:pt x="840804" y="436698"/>
                  </a:moveTo>
                  <a:cubicBezTo>
                    <a:pt x="830707" y="436698"/>
                    <a:pt x="822516" y="444873"/>
                    <a:pt x="822516" y="454963"/>
                  </a:cubicBezTo>
                  <a:cubicBezTo>
                    <a:pt x="822516" y="465053"/>
                    <a:pt x="830707" y="473227"/>
                    <a:pt x="840804" y="473227"/>
                  </a:cubicBezTo>
                  <a:cubicBezTo>
                    <a:pt x="850900" y="473227"/>
                    <a:pt x="859092" y="465053"/>
                    <a:pt x="859092" y="454963"/>
                  </a:cubicBezTo>
                  <a:cubicBezTo>
                    <a:pt x="859092" y="444974"/>
                    <a:pt x="851027" y="436838"/>
                    <a:pt x="841058" y="436698"/>
                  </a:cubicBezTo>
                  <a:close/>
                  <a:moveTo>
                    <a:pt x="795084" y="208392"/>
                  </a:moveTo>
                  <a:cubicBezTo>
                    <a:pt x="784987" y="208392"/>
                    <a:pt x="776796" y="216567"/>
                    <a:pt x="776796" y="226657"/>
                  </a:cubicBezTo>
                  <a:cubicBezTo>
                    <a:pt x="776796" y="236747"/>
                    <a:pt x="784987" y="244921"/>
                    <a:pt x="795084" y="244921"/>
                  </a:cubicBezTo>
                  <a:cubicBezTo>
                    <a:pt x="805180" y="244921"/>
                    <a:pt x="813372" y="236747"/>
                    <a:pt x="813372" y="226657"/>
                  </a:cubicBezTo>
                  <a:cubicBezTo>
                    <a:pt x="813372" y="216669"/>
                    <a:pt x="805371" y="208532"/>
                    <a:pt x="795338" y="208392"/>
                  </a:cubicBezTo>
                  <a:close/>
                  <a:moveTo>
                    <a:pt x="795084" y="482359"/>
                  </a:moveTo>
                  <a:cubicBezTo>
                    <a:pt x="784987" y="482359"/>
                    <a:pt x="776796" y="490534"/>
                    <a:pt x="776796" y="500624"/>
                  </a:cubicBezTo>
                  <a:cubicBezTo>
                    <a:pt x="776796" y="510714"/>
                    <a:pt x="784987" y="518888"/>
                    <a:pt x="795084" y="518888"/>
                  </a:cubicBezTo>
                  <a:cubicBezTo>
                    <a:pt x="805180" y="518888"/>
                    <a:pt x="813372" y="510714"/>
                    <a:pt x="813372" y="500624"/>
                  </a:cubicBezTo>
                  <a:cubicBezTo>
                    <a:pt x="813245" y="490712"/>
                    <a:pt x="805244" y="482689"/>
                    <a:pt x="795338" y="482550"/>
                  </a:cubicBezTo>
                  <a:close/>
                  <a:moveTo>
                    <a:pt x="795084" y="117070"/>
                  </a:moveTo>
                  <a:cubicBezTo>
                    <a:pt x="784987" y="117070"/>
                    <a:pt x="776796" y="125245"/>
                    <a:pt x="776796" y="135335"/>
                  </a:cubicBezTo>
                  <a:cubicBezTo>
                    <a:pt x="776796" y="145424"/>
                    <a:pt x="784987" y="153599"/>
                    <a:pt x="795084" y="153599"/>
                  </a:cubicBezTo>
                  <a:cubicBezTo>
                    <a:pt x="805180" y="153599"/>
                    <a:pt x="813372" y="145424"/>
                    <a:pt x="813372" y="135335"/>
                  </a:cubicBezTo>
                  <a:cubicBezTo>
                    <a:pt x="813372" y="125346"/>
                    <a:pt x="805371" y="117210"/>
                    <a:pt x="795338" y="117070"/>
                  </a:cubicBezTo>
                  <a:close/>
                  <a:moveTo>
                    <a:pt x="840804" y="528021"/>
                  </a:moveTo>
                  <a:cubicBezTo>
                    <a:pt x="830644" y="527983"/>
                    <a:pt x="822452" y="536164"/>
                    <a:pt x="822389" y="546285"/>
                  </a:cubicBezTo>
                  <a:cubicBezTo>
                    <a:pt x="822325" y="556407"/>
                    <a:pt x="830517" y="564638"/>
                    <a:pt x="840677" y="564676"/>
                  </a:cubicBezTo>
                  <a:cubicBezTo>
                    <a:pt x="850837" y="564714"/>
                    <a:pt x="859028" y="556533"/>
                    <a:pt x="859092" y="546412"/>
                  </a:cubicBezTo>
                  <a:cubicBezTo>
                    <a:pt x="859092" y="546367"/>
                    <a:pt x="859092" y="546330"/>
                    <a:pt x="859092" y="546285"/>
                  </a:cubicBezTo>
                  <a:cubicBezTo>
                    <a:pt x="859092" y="536297"/>
                    <a:pt x="851027" y="528160"/>
                    <a:pt x="841058" y="528021"/>
                  </a:cubicBezTo>
                  <a:close/>
                  <a:moveTo>
                    <a:pt x="840804" y="619343"/>
                  </a:moveTo>
                  <a:cubicBezTo>
                    <a:pt x="830707" y="619343"/>
                    <a:pt x="822516" y="627518"/>
                    <a:pt x="822516" y="637607"/>
                  </a:cubicBezTo>
                  <a:cubicBezTo>
                    <a:pt x="822516" y="639148"/>
                    <a:pt x="822770" y="640683"/>
                    <a:pt x="823151" y="642174"/>
                  </a:cubicBezTo>
                  <a:cubicBezTo>
                    <a:pt x="835089" y="639814"/>
                    <a:pt x="846837" y="636701"/>
                    <a:pt x="858393" y="632851"/>
                  </a:cubicBezTo>
                  <a:cubicBezTo>
                    <a:pt x="856298" y="624994"/>
                    <a:pt x="849186" y="619489"/>
                    <a:pt x="841058" y="619343"/>
                  </a:cubicBezTo>
                  <a:close/>
                  <a:moveTo>
                    <a:pt x="795084" y="25748"/>
                  </a:moveTo>
                  <a:cubicBezTo>
                    <a:pt x="784987" y="25748"/>
                    <a:pt x="776796" y="33922"/>
                    <a:pt x="776796" y="44012"/>
                  </a:cubicBezTo>
                  <a:cubicBezTo>
                    <a:pt x="776796" y="54102"/>
                    <a:pt x="784987" y="62277"/>
                    <a:pt x="795084" y="62277"/>
                  </a:cubicBezTo>
                  <a:cubicBezTo>
                    <a:pt x="805180" y="62277"/>
                    <a:pt x="813372" y="54102"/>
                    <a:pt x="813372" y="44012"/>
                  </a:cubicBezTo>
                  <a:cubicBezTo>
                    <a:pt x="813245" y="34100"/>
                    <a:pt x="805244" y="26078"/>
                    <a:pt x="795338" y="25938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8" name="Google Shape;438;p8"/>
            <p:cNvSpPr/>
            <p:nvPr/>
          </p:nvSpPr>
          <p:spPr>
            <a:xfrm>
              <a:off x="6788222" y="1606642"/>
              <a:ext cx="679513" cy="456825"/>
            </a:xfrm>
            <a:custGeom>
              <a:avLst/>
              <a:gdLst/>
              <a:ahLst/>
              <a:cxnLst/>
              <a:rect l="l" t="t" r="r" b="b"/>
              <a:pathLst>
                <a:path w="1812035" h="1218201" extrusionOk="0">
                  <a:moveTo>
                    <a:pt x="877760" y="1218202"/>
                  </a:moveTo>
                  <a:cubicBezTo>
                    <a:pt x="1373442" y="1218202"/>
                    <a:pt x="1576959" y="444118"/>
                    <a:pt x="1812036" y="0"/>
                  </a:cubicBezTo>
                  <a:lnTo>
                    <a:pt x="0" y="0"/>
                  </a:lnTo>
                  <a:cubicBezTo>
                    <a:pt x="243967" y="601269"/>
                    <a:pt x="522922" y="1218202"/>
                    <a:pt x="877760" y="1218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" name="Google Shape;439;p8"/>
            <p:cNvSpPr/>
            <p:nvPr/>
          </p:nvSpPr>
          <p:spPr>
            <a:xfrm>
              <a:off x="6308923" y="1183542"/>
              <a:ext cx="479298" cy="423103"/>
            </a:xfrm>
            <a:custGeom>
              <a:avLst/>
              <a:gdLst/>
              <a:ahLst/>
              <a:cxnLst/>
              <a:rect l="l" t="t" r="r" b="b"/>
              <a:pathLst>
                <a:path w="1278128" h="1128274" extrusionOk="0">
                  <a:moveTo>
                    <a:pt x="641922" y="0"/>
                  </a:moveTo>
                  <a:cubicBezTo>
                    <a:pt x="371729" y="0"/>
                    <a:pt x="243142" y="659994"/>
                    <a:pt x="0" y="1128275"/>
                  </a:cubicBezTo>
                  <a:lnTo>
                    <a:pt x="1278128" y="1128275"/>
                  </a:lnTo>
                  <a:cubicBezTo>
                    <a:pt x="1046290" y="557066"/>
                    <a:pt x="845947" y="0"/>
                    <a:pt x="641922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" name="Google Shape;440;p8"/>
            <p:cNvSpPr/>
            <p:nvPr/>
          </p:nvSpPr>
          <p:spPr>
            <a:xfrm>
              <a:off x="7467735" y="1492704"/>
              <a:ext cx="265033" cy="113939"/>
            </a:xfrm>
            <a:custGeom>
              <a:avLst/>
              <a:gdLst/>
              <a:ahLst/>
              <a:cxnLst/>
              <a:rect l="l" t="t" r="r" b="b"/>
              <a:pathLst>
                <a:path w="706755" h="303837" extrusionOk="0">
                  <a:moveTo>
                    <a:pt x="320167" y="0"/>
                  </a:moveTo>
                  <a:cubicBezTo>
                    <a:pt x="194310" y="0"/>
                    <a:pt x="94615" y="125251"/>
                    <a:pt x="0" y="303837"/>
                  </a:cubicBezTo>
                  <a:lnTo>
                    <a:pt x="706755" y="303837"/>
                  </a:lnTo>
                  <a:cubicBezTo>
                    <a:pt x="594932" y="135335"/>
                    <a:pt x="483933" y="0"/>
                    <a:pt x="320167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" name="Google Shape;441;p8"/>
            <p:cNvSpPr/>
            <p:nvPr/>
          </p:nvSpPr>
          <p:spPr>
            <a:xfrm>
              <a:off x="8954159" y="1606642"/>
              <a:ext cx="189405" cy="242741"/>
            </a:xfrm>
            <a:custGeom>
              <a:avLst/>
              <a:gdLst/>
              <a:ahLst/>
              <a:cxnLst/>
              <a:rect l="l" t="t" r="r" b="b"/>
              <a:pathLst>
                <a:path w="505079" h="647310" extrusionOk="0">
                  <a:moveTo>
                    <a:pt x="0" y="0"/>
                  </a:moveTo>
                  <a:cubicBezTo>
                    <a:pt x="127000" y="368460"/>
                    <a:pt x="278765" y="644013"/>
                    <a:pt x="505079" y="647310"/>
                  </a:cubicBezTo>
                  <a:lnTo>
                    <a:pt x="505079" y="0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" name="Google Shape;442;p8"/>
            <p:cNvSpPr/>
            <p:nvPr/>
          </p:nvSpPr>
          <p:spPr>
            <a:xfrm>
              <a:off x="5519015" y="1249917"/>
              <a:ext cx="397002" cy="356728"/>
            </a:xfrm>
            <a:custGeom>
              <a:avLst/>
              <a:gdLst/>
              <a:ahLst/>
              <a:cxnLst/>
              <a:rect l="l" t="t" r="r" b="b"/>
              <a:pathLst>
                <a:path w="1058671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058672" y="951274"/>
                  </a:lnTo>
                  <a:cubicBezTo>
                    <a:pt x="920623" y="672805"/>
                    <a:pt x="806005" y="314808"/>
                    <a:pt x="664654" y="17313"/>
                  </a:cubicBezTo>
                  <a:cubicBezTo>
                    <a:pt x="639312" y="6075"/>
                    <a:pt x="611924" y="184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" name="Google Shape;443;p8"/>
            <p:cNvSpPr/>
            <p:nvPr/>
          </p:nvSpPr>
          <p:spPr>
            <a:xfrm>
              <a:off x="7215942" y="1606642"/>
              <a:ext cx="470225" cy="214036"/>
            </a:xfrm>
            <a:custGeom>
              <a:avLst/>
              <a:gdLst/>
              <a:ahLst/>
              <a:cxnLst/>
              <a:rect l="l" t="t" r="r" b="b"/>
              <a:pathLst>
                <a:path w="1253934" h="570764" extrusionOk="0">
                  <a:moveTo>
                    <a:pt x="569913" y="570765"/>
                  </a:moveTo>
                  <a:cubicBezTo>
                    <a:pt x="852488" y="570765"/>
                    <a:pt x="1068959" y="318106"/>
                    <a:pt x="1253934" y="0"/>
                  </a:cubicBezTo>
                  <a:lnTo>
                    <a:pt x="0" y="0"/>
                  </a:lnTo>
                  <a:cubicBezTo>
                    <a:pt x="142240" y="325336"/>
                    <a:pt x="312674" y="570765"/>
                    <a:pt x="569913" y="57076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4" name="Google Shape;444;p8"/>
            <p:cNvSpPr/>
            <p:nvPr/>
          </p:nvSpPr>
          <p:spPr>
            <a:xfrm>
              <a:off x="8828810" y="1202353"/>
              <a:ext cx="314754" cy="404291"/>
            </a:xfrm>
            <a:custGeom>
              <a:avLst/>
              <a:gdLst/>
              <a:ahLst/>
              <a:cxnLst/>
              <a:rect l="l" t="t" r="r" b="b"/>
              <a:pathLst>
                <a:path w="839343" h="1078110" extrusionOk="0">
                  <a:moveTo>
                    <a:pt x="0" y="1078111"/>
                  </a:moveTo>
                  <a:lnTo>
                    <a:pt x="839343" y="1078111"/>
                  </a:lnTo>
                  <a:lnTo>
                    <a:pt x="839343" y="0"/>
                  </a:lnTo>
                  <a:cubicBezTo>
                    <a:pt x="537274" y="5898"/>
                    <a:pt x="328867" y="647881"/>
                    <a:pt x="0" y="1078111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5" name="Google Shape;445;p8"/>
            <p:cNvSpPr/>
            <p:nvPr/>
          </p:nvSpPr>
          <p:spPr>
            <a:xfrm>
              <a:off x="6509901" y="1012171"/>
              <a:ext cx="699230" cy="594522"/>
            </a:xfrm>
            <a:custGeom>
              <a:avLst/>
              <a:gdLst/>
              <a:ahLst/>
              <a:cxnLst/>
              <a:rect l="l" t="t" r="r" b="b"/>
              <a:pathLst>
                <a:path w="1864614" h="1585393" extrusionOk="0">
                  <a:moveTo>
                    <a:pt x="215900" y="962880"/>
                  </a:moveTo>
                  <a:lnTo>
                    <a:pt x="839153" y="1585267"/>
                  </a:lnTo>
                  <a:lnTo>
                    <a:pt x="866648" y="1585267"/>
                  </a:lnTo>
                  <a:lnTo>
                    <a:pt x="223329" y="942523"/>
                  </a:lnTo>
                  <a:close/>
                  <a:moveTo>
                    <a:pt x="194754" y="1023761"/>
                  </a:moveTo>
                  <a:lnTo>
                    <a:pt x="757047" y="1585267"/>
                  </a:lnTo>
                  <a:lnTo>
                    <a:pt x="784542" y="1585267"/>
                  </a:lnTo>
                  <a:lnTo>
                    <a:pt x="201866" y="1003341"/>
                  </a:lnTo>
                  <a:cubicBezTo>
                    <a:pt x="199771" y="1010190"/>
                    <a:pt x="197358" y="1016976"/>
                    <a:pt x="195009" y="1023761"/>
                  </a:cubicBezTo>
                  <a:close/>
                  <a:moveTo>
                    <a:pt x="173990" y="1084833"/>
                  </a:moveTo>
                  <a:lnTo>
                    <a:pt x="675132" y="1585267"/>
                  </a:lnTo>
                  <a:lnTo>
                    <a:pt x="702691" y="1585267"/>
                  </a:lnTo>
                  <a:lnTo>
                    <a:pt x="181039" y="1064349"/>
                  </a:lnTo>
                  <a:close/>
                  <a:moveTo>
                    <a:pt x="259143" y="841751"/>
                  </a:moveTo>
                  <a:lnTo>
                    <a:pt x="1003681" y="1585267"/>
                  </a:lnTo>
                  <a:lnTo>
                    <a:pt x="1031177" y="1585267"/>
                  </a:lnTo>
                  <a:lnTo>
                    <a:pt x="266700" y="821584"/>
                  </a:lnTo>
                  <a:close/>
                  <a:moveTo>
                    <a:pt x="237490" y="902188"/>
                  </a:moveTo>
                  <a:lnTo>
                    <a:pt x="921512" y="1585267"/>
                  </a:lnTo>
                  <a:lnTo>
                    <a:pt x="949071" y="1585267"/>
                  </a:lnTo>
                  <a:lnTo>
                    <a:pt x="244729" y="881895"/>
                  </a:lnTo>
                  <a:close/>
                  <a:moveTo>
                    <a:pt x="303657" y="722207"/>
                  </a:moveTo>
                  <a:lnTo>
                    <a:pt x="1167892" y="1585267"/>
                  </a:lnTo>
                  <a:lnTo>
                    <a:pt x="1195451" y="1585267"/>
                  </a:lnTo>
                  <a:lnTo>
                    <a:pt x="311150" y="702358"/>
                  </a:lnTo>
                  <a:cubicBezTo>
                    <a:pt x="308801" y="708953"/>
                    <a:pt x="306260" y="715549"/>
                    <a:pt x="303657" y="722207"/>
                  </a:cubicBezTo>
                  <a:close/>
                  <a:moveTo>
                    <a:pt x="281178" y="781757"/>
                  </a:moveTo>
                  <a:lnTo>
                    <a:pt x="1085850" y="1585267"/>
                  </a:lnTo>
                  <a:lnTo>
                    <a:pt x="1113346" y="1585267"/>
                  </a:lnTo>
                  <a:lnTo>
                    <a:pt x="288671" y="761717"/>
                  </a:lnTo>
                  <a:cubicBezTo>
                    <a:pt x="286131" y="768376"/>
                    <a:pt x="283654" y="775035"/>
                    <a:pt x="281178" y="781757"/>
                  </a:cubicBezTo>
                  <a:close/>
                  <a:moveTo>
                    <a:pt x="45657" y="1448727"/>
                  </a:moveTo>
                  <a:lnTo>
                    <a:pt x="182372" y="1585267"/>
                  </a:lnTo>
                  <a:lnTo>
                    <a:pt x="209867" y="1585267"/>
                  </a:lnTo>
                  <a:lnTo>
                    <a:pt x="53086" y="1428687"/>
                  </a:lnTo>
                  <a:close/>
                  <a:moveTo>
                    <a:pt x="23051" y="1508150"/>
                  </a:moveTo>
                  <a:lnTo>
                    <a:pt x="100266" y="1585267"/>
                  </a:lnTo>
                  <a:lnTo>
                    <a:pt x="127762" y="1585267"/>
                  </a:lnTo>
                  <a:lnTo>
                    <a:pt x="30671" y="1488300"/>
                  </a:lnTo>
                  <a:close/>
                  <a:moveTo>
                    <a:pt x="67501" y="1388797"/>
                  </a:moveTo>
                  <a:lnTo>
                    <a:pt x="264351" y="1585394"/>
                  </a:lnTo>
                  <a:lnTo>
                    <a:pt x="292100" y="1585394"/>
                  </a:lnTo>
                  <a:lnTo>
                    <a:pt x="75121" y="1368757"/>
                  </a:lnTo>
                  <a:close/>
                  <a:moveTo>
                    <a:pt x="326517" y="663228"/>
                  </a:moveTo>
                  <a:lnTo>
                    <a:pt x="1249807" y="1585267"/>
                  </a:lnTo>
                  <a:lnTo>
                    <a:pt x="1277303" y="1585267"/>
                  </a:lnTo>
                  <a:lnTo>
                    <a:pt x="334709" y="643632"/>
                  </a:lnTo>
                  <a:cubicBezTo>
                    <a:pt x="332041" y="650164"/>
                    <a:pt x="329374" y="656696"/>
                    <a:pt x="326771" y="663228"/>
                  </a:cubicBezTo>
                  <a:close/>
                  <a:moveTo>
                    <a:pt x="153035" y="1145905"/>
                  </a:moveTo>
                  <a:lnTo>
                    <a:pt x="593027" y="1585267"/>
                  </a:lnTo>
                  <a:lnTo>
                    <a:pt x="620522" y="1585267"/>
                  </a:lnTo>
                  <a:lnTo>
                    <a:pt x="160084" y="1125421"/>
                  </a:lnTo>
                  <a:close/>
                  <a:moveTo>
                    <a:pt x="0" y="1566812"/>
                  </a:moveTo>
                  <a:lnTo>
                    <a:pt x="18288" y="1585077"/>
                  </a:lnTo>
                  <a:lnTo>
                    <a:pt x="45847" y="1585077"/>
                  </a:lnTo>
                  <a:lnTo>
                    <a:pt x="7747" y="1547026"/>
                  </a:lnTo>
                  <a:cubicBezTo>
                    <a:pt x="5080" y="1554128"/>
                    <a:pt x="2413" y="1560470"/>
                    <a:pt x="0" y="1566812"/>
                  </a:cubicBezTo>
                  <a:close/>
                  <a:moveTo>
                    <a:pt x="132207" y="1206723"/>
                  </a:moveTo>
                  <a:lnTo>
                    <a:pt x="511111" y="1585077"/>
                  </a:lnTo>
                  <a:lnTo>
                    <a:pt x="538607" y="1585077"/>
                  </a:lnTo>
                  <a:lnTo>
                    <a:pt x="139065" y="1186302"/>
                  </a:lnTo>
                  <a:close/>
                  <a:moveTo>
                    <a:pt x="110998" y="1267605"/>
                  </a:moveTo>
                  <a:lnTo>
                    <a:pt x="428942" y="1585077"/>
                  </a:lnTo>
                  <a:lnTo>
                    <a:pt x="456438" y="1585077"/>
                  </a:lnTo>
                  <a:lnTo>
                    <a:pt x="118110" y="1247184"/>
                  </a:lnTo>
                  <a:cubicBezTo>
                    <a:pt x="115570" y="1254223"/>
                    <a:pt x="113221" y="1261009"/>
                    <a:pt x="110808" y="1267795"/>
                  </a:cubicBezTo>
                  <a:close/>
                  <a:moveTo>
                    <a:pt x="89662" y="1328233"/>
                  </a:moveTo>
                  <a:lnTo>
                    <a:pt x="346837" y="1585077"/>
                  </a:lnTo>
                  <a:lnTo>
                    <a:pt x="374333" y="1585077"/>
                  </a:lnTo>
                  <a:lnTo>
                    <a:pt x="96838" y="1307939"/>
                  </a:lnTo>
                  <a:cubicBezTo>
                    <a:pt x="94234" y="1314915"/>
                    <a:pt x="91884" y="1321701"/>
                    <a:pt x="89472" y="1328423"/>
                  </a:cubicBezTo>
                  <a:close/>
                  <a:moveTo>
                    <a:pt x="1792922" y="1361400"/>
                  </a:moveTo>
                  <a:lnTo>
                    <a:pt x="599122" y="169137"/>
                  </a:lnTo>
                  <a:cubicBezTo>
                    <a:pt x="594868" y="173956"/>
                    <a:pt x="590614" y="178966"/>
                    <a:pt x="586422" y="183976"/>
                  </a:cubicBezTo>
                  <a:lnTo>
                    <a:pt x="1809750" y="1405920"/>
                  </a:lnTo>
                  <a:cubicBezTo>
                    <a:pt x="1804035" y="1391251"/>
                    <a:pt x="1798383" y="1376475"/>
                    <a:pt x="1792732" y="1361591"/>
                  </a:cubicBezTo>
                  <a:close/>
                  <a:moveTo>
                    <a:pt x="1608772" y="849171"/>
                  </a:moveTo>
                  <a:lnTo>
                    <a:pt x="785876" y="27967"/>
                  </a:lnTo>
                  <a:cubicBezTo>
                    <a:pt x="779526" y="30631"/>
                    <a:pt x="773176" y="33421"/>
                    <a:pt x="766826" y="36402"/>
                  </a:cubicBezTo>
                  <a:lnTo>
                    <a:pt x="1624076" y="892549"/>
                  </a:lnTo>
                  <a:close/>
                  <a:moveTo>
                    <a:pt x="1745488" y="1231837"/>
                  </a:moveTo>
                  <a:lnTo>
                    <a:pt x="638873" y="127217"/>
                  </a:lnTo>
                  <a:cubicBezTo>
                    <a:pt x="634238" y="131720"/>
                    <a:pt x="629603" y="136222"/>
                    <a:pt x="625030" y="140915"/>
                  </a:cubicBezTo>
                  <a:lnTo>
                    <a:pt x="1760728" y="1275088"/>
                  </a:lnTo>
                  <a:close/>
                  <a:moveTo>
                    <a:pt x="1700149" y="1104493"/>
                  </a:moveTo>
                  <a:lnTo>
                    <a:pt x="682689" y="89166"/>
                  </a:lnTo>
                  <a:cubicBezTo>
                    <a:pt x="677609" y="93161"/>
                    <a:pt x="672528" y="97347"/>
                    <a:pt x="667512" y="101533"/>
                  </a:cubicBezTo>
                  <a:lnTo>
                    <a:pt x="1714818" y="1147490"/>
                  </a:lnTo>
                  <a:close/>
                  <a:moveTo>
                    <a:pt x="1558734" y="717197"/>
                  </a:moveTo>
                  <a:lnTo>
                    <a:pt x="848423" y="8435"/>
                  </a:lnTo>
                  <a:cubicBezTo>
                    <a:pt x="841058" y="10020"/>
                    <a:pt x="833691" y="11859"/>
                    <a:pt x="826453" y="13952"/>
                  </a:cubicBezTo>
                  <a:lnTo>
                    <a:pt x="1575753" y="762288"/>
                  </a:lnTo>
                  <a:cubicBezTo>
                    <a:pt x="1569974" y="747239"/>
                    <a:pt x="1564132" y="732272"/>
                    <a:pt x="1558354" y="717388"/>
                  </a:cubicBezTo>
                  <a:close/>
                  <a:moveTo>
                    <a:pt x="1655128" y="977593"/>
                  </a:moveTo>
                  <a:lnTo>
                    <a:pt x="731266" y="55491"/>
                  </a:lnTo>
                  <a:cubicBezTo>
                    <a:pt x="725615" y="58852"/>
                    <a:pt x="719963" y="62404"/>
                    <a:pt x="714375" y="66082"/>
                  </a:cubicBezTo>
                  <a:lnTo>
                    <a:pt x="1670050" y="1020337"/>
                  </a:lnTo>
                  <a:cubicBezTo>
                    <a:pt x="1664843" y="1006131"/>
                    <a:pt x="1659827" y="991925"/>
                    <a:pt x="1654746" y="977783"/>
                  </a:cubicBezTo>
                  <a:close/>
                  <a:moveTo>
                    <a:pt x="1289876" y="202621"/>
                  </a:moveTo>
                  <a:lnTo>
                    <a:pt x="1173035" y="85995"/>
                  </a:lnTo>
                  <a:cubicBezTo>
                    <a:pt x="1150029" y="68341"/>
                    <a:pt x="1125385" y="52924"/>
                    <a:pt x="1099439" y="39954"/>
                  </a:cubicBezTo>
                  <a:lnTo>
                    <a:pt x="1356423" y="296544"/>
                  </a:lnTo>
                  <a:cubicBezTo>
                    <a:pt x="1335786" y="264142"/>
                    <a:pt x="1313434" y="232854"/>
                    <a:pt x="1289495" y="202812"/>
                  </a:cubicBezTo>
                  <a:close/>
                  <a:moveTo>
                    <a:pt x="1501457" y="577994"/>
                  </a:moveTo>
                  <a:lnTo>
                    <a:pt x="922147" y="0"/>
                  </a:lnTo>
                  <a:cubicBezTo>
                    <a:pt x="913321" y="0"/>
                    <a:pt x="904558" y="634"/>
                    <a:pt x="895922" y="1332"/>
                  </a:cubicBezTo>
                  <a:lnTo>
                    <a:pt x="1521396" y="625938"/>
                  </a:lnTo>
                  <a:cubicBezTo>
                    <a:pt x="1514666" y="609894"/>
                    <a:pt x="1507934" y="593912"/>
                    <a:pt x="1501077" y="578185"/>
                  </a:cubicBezTo>
                  <a:close/>
                  <a:moveTo>
                    <a:pt x="1428496" y="423127"/>
                  </a:moveTo>
                  <a:lnTo>
                    <a:pt x="1013841" y="9576"/>
                  </a:lnTo>
                  <a:cubicBezTo>
                    <a:pt x="1002792" y="7039"/>
                    <a:pt x="991597" y="4926"/>
                    <a:pt x="980250" y="3234"/>
                  </a:cubicBezTo>
                  <a:lnTo>
                    <a:pt x="1455293" y="477667"/>
                  </a:lnTo>
                  <a:cubicBezTo>
                    <a:pt x="1446340" y="459275"/>
                    <a:pt x="1437322" y="441157"/>
                    <a:pt x="1428115" y="423317"/>
                  </a:cubicBezTo>
                  <a:close/>
                  <a:moveTo>
                    <a:pt x="456057" y="381651"/>
                  </a:moveTo>
                  <a:lnTo>
                    <a:pt x="1661033" y="1585077"/>
                  </a:lnTo>
                  <a:lnTo>
                    <a:pt x="1688592" y="1585077"/>
                  </a:lnTo>
                  <a:lnTo>
                    <a:pt x="465455" y="364084"/>
                  </a:lnTo>
                  <a:cubicBezTo>
                    <a:pt x="462153" y="369982"/>
                    <a:pt x="458915" y="375880"/>
                    <a:pt x="455676" y="381842"/>
                  </a:cubicBezTo>
                  <a:close/>
                  <a:moveTo>
                    <a:pt x="427990" y="435620"/>
                  </a:moveTo>
                  <a:lnTo>
                    <a:pt x="1578928" y="1585077"/>
                  </a:lnTo>
                  <a:lnTo>
                    <a:pt x="1606423" y="1585077"/>
                  </a:lnTo>
                  <a:lnTo>
                    <a:pt x="436880" y="417609"/>
                  </a:lnTo>
                  <a:cubicBezTo>
                    <a:pt x="433769" y="423634"/>
                    <a:pt x="430657" y="429659"/>
                    <a:pt x="427609" y="435810"/>
                  </a:cubicBezTo>
                  <a:close/>
                  <a:moveTo>
                    <a:pt x="1845564" y="1495847"/>
                  </a:moveTo>
                  <a:lnTo>
                    <a:pt x="561911" y="214354"/>
                  </a:lnTo>
                  <a:cubicBezTo>
                    <a:pt x="557975" y="219554"/>
                    <a:pt x="554101" y="224881"/>
                    <a:pt x="550164" y="230145"/>
                  </a:cubicBezTo>
                  <a:lnTo>
                    <a:pt x="1864614" y="1542904"/>
                  </a:lnTo>
                  <a:cubicBezTo>
                    <a:pt x="1858137" y="1527429"/>
                    <a:pt x="1851660" y="1511828"/>
                    <a:pt x="1845183" y="1496037"/>
                  </a:cubicBezTo>
                  <a:close/>
                  <a:moveTo>
                    <a:pt x="375222" y="547553"/>
                  </a:moveTo>
                  <a:lnTo>
                    <a:pt x="1414272" y="1585267"/>
                  </a:lnTo>
                  <a:lnTo>
                    <a:pt x="1441831" y="1585267"/>
                  </a:lnTo>
                  <a:lnTo>
                    <a:pt x="383730" y="528528"/>
                  </a:lnTo>
                  <a:cubicBezTo>
                    <a:pt x="381000" y="534870"/>
                    <a:pt x="378016" y="541148"/>
                    <a:pt x="375222" y="547553"/>
                  </a:cubicBezTo>
                  <a:close/>
                  <a:moveTo>
                    <a:pt x="400622" y="491111"/>
                  </a:moveTo>
                  <a:lnTo>
                    <a:pt x="1496251" y="1585267"/>
                  </a:lnTo>
                  <a:lnTo>
                    <a:pt x="1524000" y="1585267"/>
                  </a:lnTo>
                  <a:lnTo>
                    <a:pt x="409702" y="472466"/>
                  </a:lnTo>
                  <a:close/>
                  <a:moveTo>
                    <a:pt x="516509" y="278723"/>
                  </a:moveTo>
                  <a:lnTo>
                    <a:pt x="1824609" y="1585140"/>
                  </a:lnTo>
                  <a:lnTo>
                    <a:pt x="1852105" y="1585140"/>
                  </a:lnTo>
                  <a:lnTo>
                    <a:pt x="527685" y="262235"/>
                  </a:lnTo>
                  <a:cubicBezTo>
                    <a:pt x="524002" y="267689"/>
                    <a:pt x="520319" y="273079"/>
                    <a:pt x="516699" y="278723"/>
                  </a:cubicBezTo>
                  <a:close/>
                  <a:moveTo>
                    <a:pt x="484759" y="329458"/>
                  </a:moveTo>
                  <a:lnTo>
                    <a:pt x="1742059" y="1585140"/>
                  </a:lnTo>
                  <a:lnTo>
                    <a:pt x="1769555" y="1585140"/>
                  </a:lnTo>
                  <a:lnTo>
                    <a:pt x="495617" y="312208"/>
                  </a:lnTo>
                  <a:cubicBezTo>
                    <a:pt x="492125" y="317916"/>
                    <a:pt x="488950" y="323814"/>
                    <a:pt x="485267" y="329395"/>
                  </a:cubicBezTo>
                  <a:close/>
                  <a:moveTo>
                    <a:pt x="350076" y="605010"/>
                  </a:moveTo>
                  <a:lnTo>
                    <a:pt x="1331659" y="1585330"/>
                  </a:lnTo>
                  <a:lnTo>
                    <a:pt x="1359154" y="1585330"/>
                  </a:lnTo>
                  <a:lnTo>
                    <a:pt x="358775" y="585668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6" name="Google Shape;446;p8"/>
            <p:cNvSpPr/>
            <p:nvPr/>
          </p:nvSpPr>
          <p:spPr>
            <a:xfrm>
              <a:off x="7686167" y="1131008"/>
              <a:ext cx="683038" cy="475637"/>
            </a:xfrm>
            <a:custGeom>
              <a:avLst/>
              <a:gdLst/>
              <a:ahLst/>
              <a:cxnLst/>
              <a:rect l="l" t="t" r="r" b="b"/>
              <a:pathLst>
                <a:path w="1821434" h="1268365" extrusionOk="0">
                  <a:moveTo>
                    <a:pt x="840804" y="0"/>
                  </a:moveTo>
                  <a:cubicBezTo>
                    <a:pt x="537718" y="0"/>
                    <a:pt x="314134" y="728422"/>
                    <a:pt x="0" y="1268366"/>
                  </a:cubicBezTo>
                  <a:lnTo>
                    <a:pt x="1821435" y="1268366"/>
                  </a:lnTo>
                  <a:cubicBezTo>
                    <a:pt x="1438784" y="781440"/>
                    <a:pt x="1172337" y="0"/>
                    <a:pt x="840804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7" name="Google Shape;447;p8"/>
            <p:cNvSpPr/>
            <p:nvPr/>
          </p:nvSpPr>
          <p:spPr>
            <a:xfrm>
              <a:off x="8243403" y="898161"/>
              <a:ext cx="710732" cy="708485"/>
            </a:xfrm>
            <a:custGeom>
              <a:avLst/>
              <a:gdLst/>
              <a:ahLst/>
              <a:cxnLst/>
              <a:rect l="l" t="t" r="r" b="b"/>
              <a:pathLst>
                <a:path w="1895284" h="1889294" extrusionOk="0">
                  <a:moveTo>
                    <a:pt x="878205" y="1889294"/>
                  </a:moveTo>
                  <a:lnTo>
                    <a:pt x="931735" y="1889294"/>
                  </a:lnTo>
                  <a:lnTo>
                    <a:pt x="931735" y="14333"/>
                  </a:lnTo>
                  <a:cubicBezTo>
                    <a:pt x="913194" y="20420"/>
                    <a:pt x="895286" y="28190"/>
                    <a:pt x="878205" y="37544"/>
                  </a:cubicBezTo>
                  <a:close/>
                  <a:moveTo>
                    <a:pt x="607695" y="1889294"/>
                  </a:moveTo>
                  <a:lnTo>
                    <a:pt x="661226" y="1889294"/>
                  </a:lnTo>
                  <a:lnTo>
                    <a:pt x="661226" y="256971"/>
                  </a:lnTo>
                  <a:cubicBezTo>
                    <a:pt x="643065" y="284241"/>
                    <a:pt x="625221" y="313223"/>
                    <a:pt x="607695" y="343917"/>
                  </a:cubicBezTo>
                  <a:close/>
                  <a:moveTo>
                    <a:pt x="427419" y="1889294"/>
                  </a:moveTo>
                  <a:lnTo>
                    <a:pt x="480885" y="1889294"/>
                  </a:lnTo>
                  <a:lnTo>
                    <a:pt x="480885" y="601903"/>
                  </a:lnTo>
                  <a:cubicBezTo>
                    <a:pt x="462852" y="643505"/>
                    <a:pt x="445009" y="686357"/>
                    <a:pt x="427419" y="730452"/>
                  </a:cubicBezTo>
                  <a:close/>
                  <a:moveTo>
                    <a:pt x="697865" y="1889294"/>
                  </a:moveTo>
                  <a:lnTo>
                    <a:pt x="751396" y="1889294"/>
                  </a:lnTo>
                  <a:lnTo>
                    <a:pt x="751396" y="140281"/>
                  </a:lnTo>
                  <a:cubicBezTo>
                    <a:pt x="733171" y="160068"/>
                    <a:pt x="715328" y="181651"/>
                    <a:pt x="697865" y="205031"/>
                  </a:cubicBezTo>
                  <a:close/>
                  <a:moveTo>
                    <a:pt x="517525" y="1889294"/>
                  </a:moveTo>
                  <a:lnTo>
                    <a:pt x="571056" y="1889294"/>
                  </a:lnTo>
                  <a:lnTo>
                    <a:pt x="571056" y="411141"/>
                  </a:lnTo>
                  <a:cubicBezTo>
                    <a:pt x="552895" y="445894"/>
                    <a:pt x="535115" y="482296"/>
                    <a:pt x="517525" y="520030"/>
                  </a:cubicBezTo>
                  <a:close/>
                  <a:moveTo>
                    <a:pt x="66675" y="1889294"/>
                  </a:moveTo>
                  <a:lnTo>
                    <a:pt x="120206" y="1889294"/>
                  </a:lnTo>
                  <a:lnTo>
                    <a:pt x="120206" y="1579813"/>
                  </a:lnTo>
                  <a:cubicBezTo>
                    <a:pt x="102489" y="1628309"/>
                    <a:pt x="84646" y="1676037"/>
                    <a:pt x="66675" y="1723011"/>
                  </a:cubicBezTo>
                  <a:close/>
                  <a:moveTo>
                    <a:pt x="30035" y="1889294"/>
                  </a:moveTo>
                  <a:lnTo>
                    <a:pt x="30035" y="1816363"/>
                  </a:lnTo>
                  <a:cubicBezTo>
                    <a:pt x="20066" y="1841014"/>
                    <a:pt x="10096" y="1865322"/>
                    <a:pt x="0" y="1889294"/>
                  </a:cubicBezTo>
                  <a:close/>
                  <a:moveTo>
                    <a:pt x="247015" y="1889294"/>
                  </a:moveTo>
                  <a:lnTo>
                    <a:pt x="300482" y="1889294"/>
                  </a:lnTo>
                  <a:lnTo>
                    <a:pt x="300482" y="1069676"/>
                  </a:lnTo>
                  <a:cubicBezTo>
                    <a:pt x="282639" y="1119986"/>
                    <a:pt x="264858" y="1170721"/>
                    <a:pt x="247015" y="1221880"/>
                  </a:cubicBezTo>
                  <a:close/>
                  <a:moveTo>
                    <a:pt x="337185" y="1889294"/>
                  </a:moveTo>
                  <a:lnTo>
                    <a:pt x="390652" y="1889294"/>
                  </a:lnTo>
                  <a:lnTo>
                    <a:pt x="390652" y="823867"/>
                  </a:lnTo>
                  <a:cubicBezTo>
                    <a:pt x="372682" y="870923"/>
                    <a:pt x="354902" y="918823"/>
                    <a:pt x="337185" y="967573"/>
                  </a:cubicBezTo>
                  <a:close/>
                  <a:moveTo>
                    <a:pt x="156845" y="1889294"/>
                  </a:moveTo>
                  <a:lnTo>
                    <a:pt x="210376" y="1889294"/>
                  </a:lnTo>
                  <a:lnTo>
                    <a:pt x="210376" y="1326393"/>
                  </a:lnTo>
                  <a:cubicBezTo>
                    <a:pt x="192532" y="1377128"/>
                    <a:pt x="174689" y="1427691"/>
                    <a:pt x="156845" y="1478090"/>
                  </a:cubicBezTo>
                  <a:close/>
                  <a:moveTo>
                    <a:pt x="787971" y="1889294"/>
                  </a:moveTo>
                  <a:lnTo>
                    <a:pt x="841502" y="1889294"/>
                  </a:lnTo>
                  <a:lnTo>
                    <a:pt x="841502" y="60184"/>
                  </a:lnTo>
                  <a:cubicBezTo>
                    <a:pt x="822643" y="73317"/>
                    <a:pt x="804799" y="87748"/>
                    <a:pt x="787971" y="103372"/>
                  </a:cubicBezTo>
                  <a:close/>
                  <a:moveTo>
                    <a:pt x="1501902" y="1889294"/>
                  </a:moveTo>
                  <a:lnTo>
                    <a:pt x="1555369" y="1889294"/>
                  </a:lnTo>
                  <a:lnTo>
                    <a:pt x="1555369" y="725442"/>
                  </a:lnTo>
                  <a:cubicBezTo>
                    <a:pt x="1538033" y="671917"/>
                    <a:pt x="1520254" y="620041"/>
                    <a:pt x="1501902" y="570194"/>
                  </a:cubicBezTo>
                  <a:close/>
                  <a:moveTo>
                    <a:pt x="1592008" y="1889294"/>
                  </a:moveTo>
                  <a:lnTo>
                    <a:pt x="1645539" y="1889294"/>
                  </a:lnTo>
                  <a:lnTo>
                    <a:pt x="1645539" y="1026298"/>
                  </a:lnTo>
                  <a:cubicBezTo>
                    <a:pt x="1628013" y="964021"/>
                    <a:pt x="1610234" y="902569"/>
                    <a:pt x="1592008" y="842385"/>
                  </a:cubicBezTo>
                  <a:close/>
                  <a:moveTo>
                    <a:pt x="1682179" y="1889294"/>
                  </a:moveTo>
                  <a:lnTo>
                    <a:pt x="1735709" y="1889294"/>
                  </a:lnTo>
                  <a:lnTo>
                    <a:pt x="1735709" y="1353980"/>
                  </a:lnTo>
                  <a:cubicBezTo>
                    <a:pt x="1717866" y="1288786"/>
                    <a:pt x="1700085" y="1223339"/>
                    <a:pt x="1682179" y="1158272"/>
                  </a:cubicBezTo>
                  <a:close/>
                  <a:moveTo>
                    <a:pt x="1862519" y="1790425"/>
                  </a:moveTo>
                  <a:lnTo>
                    <a:pt x="1862519" y="1889294"/>
                  </a:lnTo>
                  <a:lnTo>
                    <a:pt x="1895284" y="1889294"/>
                  </a:lnTo>
                  <a:cubicBezTo>
                    <a:pt x="1884235" y="1856995"/>
                    <a:pt x="1873314" y="1824037"/>
                    <a:pt x="1862582" y="1790425"/>
                  </a:cubicBezTo>
                  <a:close/>
                  <a:moveTo>
                    <a:pt x="1772348" y="1889294"/>
                  </a:moveTo>
                  <a:lnTo>
                    <a:pt x="1825879" y="1889294"/>
                  </a:lnTo>
                  <a:lnTo>
                    <a:pt x="1825879" y="1671833"/>
                  </a:lnTo>
                  <a:cubicBezTo>
                    <a:pt x="1807718" y="1611205"/>
                    <a:pt x="1789938" y="1549245"/>
                    <a:pt x="1772348" y="1486525"/>
                  </a:cubicBezTo>
                  <a:close/>
                  <a:moveTo>
                    <a:pt x="968375" y="4883"/>
                  </a:moveTo>
                  <a:lnTo>
                    <a:pt x="968375" y="1889294"/>
                  </a:lnTo>
                  <a:lnTo>
                    <a:pt x="1021842" y="1889294"/>
                  </a:lnTo>
                  <a:lnTo>
                    <a:pt x="1021842" y="0"/>
                  </a:lnTo>
                  <a:lnTo>
                    <a:pt x="1020191" y="0"/>
                  </a:lnTo>
                  <a:cubicBezTo>
                    <a:pt x="1002792" y="-8"/>
                    <a:pt x="985457" y="1627"/>
                    <a:pt x="968375" y="4883"/>
                  </a:cubicBezTo>
                  <a:close/>
                  <a:moveTo>
                    <a:pt x="1050925" y="1889294"/>
                  </a:moveTo>
                  <a:lnTo>
                    <a:pt x="1104456" y="1889294"/>
                  </a:lnTo>
                  <a:lnTo>
                    <a:pt x="1104456" y="13318"/>
                  </a:lnTo>
                  <a:cubicBezTo>
                    <a:pt x="1087057" y="7658"/>
                    <a:pt x="1069086" y="3770"/>
                    <a:pt x="1050925" y="1712"/>
                  </a:cubicBezTo>
                  <a:close/>
                  <a:moveTo>
                    <a:pt x="1141096" y="1889294"/>
                  </a:moveTo>
                  <a:lnTo>
                    <a:pt x="1194626" y="1889294"/>
                  </a:lnTo>
                  <a:lnTo>
                    <a:pt x="1194626" y="60564"/>
                  </a:lnTo>
                  <a:cubicBezTo>
                    <a:pt x="1177862" y="48103"/>
                    <a:pt x="1159891" y="37232"/>
                    <a:pt x="1141096" y="28094"/>
                  </a:cubicBezTo>
                  <a:close/>
                  <a:moveTo>
                    <a:pt x="1321435" y="1889294"/>
                  </a:moveTo>
                  <a:lnTo>
                    <a:pt x="1374902" y="1889294"/>
                  </a:lnTo>
                  <a:lnTo>
                    <a:pt x="1374902" y="284304"/>
                  </a:lnTo>
                  <a:cubicBezTo>
                    <a:pt x="1357694" y="253187"/>
                    <a:pt x="1339850" y="224205"/>
                    <a:pt x="1321435" y="197358"/>
                  </a:cubicBezTo>
                  <a:close/>
                  <a:moveTo>
                    <a:pt x="1231265" y="90942"/>
                  </a:moveTo>
                  <a:lnTo>
                    <a:pt x="1231265" y="1889294"/>
                  </a:lnTo>
                  <a:lnTo>
                    <a:pt x="1284732" y="1889294"/>
                  </a:lnTo>
                  <a:lnTo>
                    <a:pt x="1284732" y="148335"/>
                  </a:lnTo>
                  <a:cubicBezTo>
                    <a:pt x="1268349" y="127978"/>
                    <a:pt x="1250569" y="108800"/>
                    <a:pt x="1231456" y="90942"/>
                  </a:cubicBezTo>
                  <a:close/>
                  <a:moveTo>
                    <a:pt x="1411605" y="1889294"/>
                  </a:moveTo>
                  <a:lnTo>
                    <a:pt x="1465072" y="1889294"/>
                  </a:lnTo>
                  <a:lnTo>
                    <a:pt x="1465072" y="475637"/>
                  </a:lnTo>
                  <a:cubicBezTo>
                    <a:pt x="1447800" y="433401"/>
                    <a:pt x="1430021" y="393193"/>
                    <a:pt x="1411605" y="35514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8" name="Google Shape;448;p8"/>
            <p:cNvSpPr/>
            <p:nvPr/>
          </p:nvSpPr>
          <p:spPr>
            <a:xfrm>
              <a:off x="7686239" y="1569757"/>
              <a:ext cx="46601" cy="36885"/>
            </a:xfrm>
            <a:custGeom>
              <a:avLst/>
              <a:gdLst/>
              <a:ahLst/>
              <a:cxnLst/>
              <a:rect l="l" t="t" r="r" b="b"/>
              <a:pathLst>
                <a:path w="124269" h="98361" extrusionOk="0">
                  <a:moveTo>
                    <a:pt x="0" y="98362"/>
                  </a:moveTo>
                  <a:lnTo>
                    <a:pt x="124269" y="98362"/>
                  </a:lnTo>
                  <a:cubicBezTo>
                    <a:pt x="101409" y="63926"/>
                    <a:pt x="78549" y="30821"/>
                    <a:pt x="55245" y="0"/>
                  </a:cubicBezTo>
                  <a:cubicBezTo>
                    <a:pt x="37020" y="33358"/>
                    <a:pt x="18606" y="66145"/>
                    <a:pt x="0" y="9836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9" name="Google Shape;449;p8"/>
            <p:cNvSpPr/>
            <p:nvPr/>
          </p:nvSpPr>
          <p:spPr>
            <a:xfrm>
              <a:off x="8369228" y="1606642"/>
              <a:ext cx="459581" cy="142691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0" name="Google Shape;450;p8"/>
            <p:cNvSpPr/>
            <p:nvPr/>
          </p:nvSpPr>
          <p:spPr>
            <a:xfrm>
              <a:off x="6000837" y="1606143"/>
              <a:ext cx="506206" cy="237366"/>
            </a:xfrm>
            <a:custGeom>
              <a:avLst/>
              <a:gdLst/>
              <a:ahLst/>
              <a:cxnLst/>
              <a:rect l="l" t="t" r="r" b="b"/>
              <a:pathLst>
                <a:path w="1349883" h="632977" extrusionOk="0">
                  <a:moveTo>
                    <a:pt x="617347" y="0"/>
                  </a:moveTo>
                  <a:cubicBezTo>
                    <a:pt x="595535" y="0"/>
                    <a:pt x="577850" y="17662"/>
                    <a:pt x="577850" y="39446"/>
                  </a:cubicBezTo>
                  <a:cubicBezTo>
                    <a:pt x="577850" y="39465"/>
                    <a:pt x="577850" y="39491"/>
                    <a:pt x="577850" y="39509"/>
                  </a:cubicBezTo>
                  <a:lnTo>
                    <a:pt x="577850" y="569877"/>
                  </a:lnTo>
                  <a:cubicBezTo>
                    <a:pt x="577850" y="591661"/>
                    <a:pt x="595535" y="609323"/>
                    <a:pt x="617347" y="609323"/>
                  </a:cubicBezTo>
                  <a:cubicBezTo>
                    <a:pt x="639159" y="609323"/>
                    <a:pt x="656844" y="591661"/>
                    <a:pt x="656844" y="569877"/>
                  </a:cubicBezTo>
                  <a:lnTo>
                    <a:pt x="656844" y="39509"/>
                  </a:lnTo>
                  <a:cubicBezTo>
                    <a:pt x="656876" y="17725"/>
                    <a:pt x="639223" y="38"/>
                    <a:pt x="617411" y="0"/>
                  </a:cubicBezTo>
                  <a:cubicBezTo>
                    <a:pt x="617392" y="0"/>
                    <a:pt x="617366" y="0"/>
                    <a:pt x="617347" y="0"/>
                  </a:cubicBezTo>
                  <a:close/>
                  <a:moveTo>
                    <a:pt x="39497" y="0"/>
                  </a:moveTo>
                  <a:cubicBezTo>
                    <a:pt x="17685" y="0"/>
                    <a:pt x="0" y="17662"/>
                    <a:pt x="0" y="39446"/>
                  </a:cubicBezTo>
                  <a:cubicBezTo>
                    <a:pt x="0" y="39465"/>
                    <a:pt x="0" y="39491"/>
                    <a:pt x="0" y="39509"/>
                  </a:cubicBezTo>
                  <a:lnTo>
                    <a:pt x="0" y="69506"/>
                  </a:lnTo>
                  <a:cubicBezTo>
                    <a:pt x="0" y="91291"/>
                    <a:pt x="17685" y="108953"/>
                    <a:pt x="39497" y="108953"/>
                  </a:cubicBezTo>
                  <a:cubicBezTo>
                    <a:pt x="61309" y="108953"/>
                    <a:pt x="78994" y="91291"/>
                    <a:pt x="78994" y="69506"/>
                  </a:cubicBezTo>
                  <a:lnTo>
                    <a:pt x="78994" y="39509"/>
                  </a:lnTo>
                  <a:cubicBezTo>
                    <a:pt x="79032" y="17821"/>
                    <a:pt x="61532" y="171"/>
                    <a:pt x="39815" y="0"/>
                  </a:cubicBezTo>
                  <a:close/>
                  <a:moveTo>
                    <a:pt x="501523" y="0"/>
                  </a:moveTo>
                  <a:cubicBezTo>
                    <a:pt x="479711" y="0"/>
                    <a:pt x="462026" y="17662"/>
                    <a:pt x="462026" y="39446"/>
                  </a:cubicBezTo>
                  <a:cubicBezTo>
                    <a:pt x="462026" y="39465"/>
                    <a:pt x="462026" y="39491"/>
                    <a:pt x="462026" y="39509"/>
                  </a:cubicBezTo>
                  <a:lnTo>
                    <a:pt x="462026" y="513561"/>
                  </a:lnTo>
                  <a:cubicBezTo>
                    <a:pt x="462026" y="535345"/>
                    <a:pt x="479711" y="553007"/>
                    <a:pt x="501523" y="553007"/>
                  </a:cubicBezTo>
                  <a:cubicBezTo>
                    <a:pt x="523336" y="553007"/>
                    <a:pt x="541020" y="535345"/>
                    <a:pt x="541020" y="513561"/>
                  </a:cubicBezTo>
                  <a:lnTo>
                    <a:pt x="541020" y="39509"/>
                  </a:lnTo>
                  <a:cubicBezTo>
                    <a:pt x="541058" y="17821"/>
                    <a:pt x="523558" y="171"/>
                    <a:pt x="501841" y="0"/>
                  </a:cubicBezTo>
                  <a:close/>
                  <a:moveTo>
                    <a:pt x="386017" y="0"/>
                  </a:moveTo>
                  <a:cubicBezTo>
                    <a:pt x="364205" y="0"/>
                    <a:pt x="346520" y="17662"/>
                    <a:pt x="346520" y="39446"/>
                  </a:cubicBezTo>
                  <a:cubicBezTo>
                    <a:pt x="346520" y="39465"/>
                    <a:pt x="346520" y="39491"/>
                    <a:pt x="346520" y="39509"/>
                  </a:cubicBezTo>
                  <a:lnTo>
                    <a:pt x="346520" y="437206"/>
                  </a:lnTo>
                  <a:cubicBezTo>
                    <a:pt x="346520" y="458990"/>
                    <a:pt x="364205" y="476652"/>
                    <a:pt x="386017" y="476652"/>
                  </a:cubicBezTo>
                  <a:cubicBezTo>
                    <a:pt x="407829" y="476652"/>
                    <a:pt x="425514" y="458990"/>
                    <a:pt x="425514" y="437206"/>
                  </a:cubicBezTo>
                  <a:lnTo>
                    <a:pt x="425514" y="39509"/>
                  </a:lnTo>
                  <a:cubicBezTo>
                    <a:pt x="425552" y="17821"/>
                    <a:pt x="408051" y="171"/>
                    <a:pt x="386334" y="0"/>
                  </a:cubicBezTo>
                  <a:close/>
                  <a:moveTo>
                    <a:pt x="155004" y="0"/>
                  </a:moveTo>
                  <a:cubicBezTo>
                    <a:pt x="133191" y="0"/>
                    <a:pt x="115507" y="17662"/>
                    <a:pt x="115507" y="39446"/>
                  </a:cubicBezTo>
                  <a:cubicBezTo>
                    <a:pt x="115507" y="39465"/>
                    <a:pt x="115507" y="39491"/>
                    <a:pt x="115507" y="39509"/>
                  </a:cubicBezTo>
                  <a:lnTo>
                    <a:pt x="115507" y="171356"/>
                  </a:lnTo>
                  <a:cubicBezTo>
                    <a:pt x="115507" y="193140"/>
                    <a:pt x="133191" y="210802"/>
                    <a:pt x="155004" y="210802"/>
                  </a:cubicBezTo>
                  <a:cubicBezTo>
                    <a:pt x="176816" y="210802"/>
                    <a:pt x="194501" y="193140"/>
                    <a:pt x="194501" y="171356"/>
                  </a:cubicBezTo>
                  <a:lnTo>
                    <a:pt x="194501" y="39509"/>
                  </a:lnTo>
                  <a:cubicBezTo>
                    <a:pt x="194539" y="17821"/>
                    <a:pt x="177038" y="171"/>
                    <a:pt x="155321" y="0"/>
                  </a:cubicBezTo>
                  <a:close/>
                  <a:moveTo>
                    <a:pt x="270510" y="0"/>
                  </a:moveTo>
                  <a:cubicBezTo>
                    <a:pt x="248698" y="0"/>
                    <a:pt x="231013" y="17662"/>
                    <a:pt x="231013" y="39446"/>
                  </a:cubicBezTo>
                  <a:cubicBezTo>
                    <a:pt x="231013" y="39465"/>
                    <a:pt x="231013" y="39491"/>
                    <a:pt x="231013" y="39509"/>
                  </a:cubicBezTo>
                  <a:lnTo>
                    <a:pt x="231013" y="322355"/>
                  </a:lnTo>
                  <a:cubicBezTo>
                    <a:pt x="231013" y="344139"/>
                    <a:pt x="248698" y="361801"/>
                    <a:pt x="270510" y="361801"/>
                  </a:cubicBezTo>
                  <a:cubicBezTo>
                    <a:pt x="292322" y="361801"/>
                    <a:pt x="310007" y="344139"/>
                    <a:pt x="310007" y="322355"/>
                  </a:cubicBezTo>
                  <a:lnTo>
                    <a:pt x="310007" y="39509"/>
                  </a:lnTo>
                  <a:cubicBezTo>
                    <a:pt x="310045" y="17821"/>
                    <a:pt x="292545" y="171"/>
                    <a:pt x="270828" y="0"/>
                  </a:cubicBezTo>
                  <a:close/>
                  <a:moveTo>
                    <a:pt x="848360" y="0"/>
                  </a:moveTo>
                  <a:cubicBezTo>
                    <a:pt x="826548" y="0"/>
                    <a:pt x="808863" y="17662"/>
                    <a:pt x="808863" y="39446"/>
                  </a:cubicBezTo>
                  <a:cubicBezTo>
                    <a:pt x="808863" y="39465"/>
                    <a:pt x="808863" y="39491"/>
                    <a:pt x="808863" y="39509"/>
                  </a:cubicBezTo>
                  <a:lnTo>
                    <a:pt x="808863" y="580911"/>
                  </a:lnTo>
                  <a:cubicBezTo>
                    <a:pt x="808863" y="602696"/>
                    <a:pt x="826548" y="620358"/>
                    <a:pt x="848360" y="620358"/>
                  </a:cubicBezTo>
                  <a:cubicBezTo>
                    <a:pt x="870172" y="620358"/>
                    <a:pt x="887857" y="602696"/>
                    <a:pt x="887857" y="580911"/>
                  </a:cubicBezTo>
                  <a:lnTo>
                    <a:pt x="887857" y="39509"/>
                  </a:lnTo>
                  <a:cubicBezTo>
                    <a:pt x="887889" y="17725"/>
                    <a:pt x="870236" y="38"/>
                    <a:pt x="848424" y="0"/>
                  </a:cubicBezTo>
                  <a:cubicBezTo>
                    <a:pt x="848405" y="0"/>
                    <a:pt x="848379" y="0"/>
                    <a:pt x="848360" y="0"/>
                  </a:cubicBezTo>
                  <a:close/>
                  <a:moveTo>
                    <a:pt x="1194880" y="0"/>
                  </a:moveTo>
                  <a:cubicBezTo>
                    <a:pt x="1173068" y="0"/>
                    <a:pt x="1155383" y="17662"/>
                    <a:pt x="1155383" y="39446"/>
                  </a:cubicBezTo>
                  <a:cubicBezTo>
                    <a:pt x="1155383" y="39465"/>
                    <a:pt x="1155383" y="39491"/>
                    <a:pt x="1155383" y="39509"/>
                  </a:cubicBezTo>
                  <a:lnTo>
                    <a:pt x="1155383" y="236106"/>
                  </a:lnTo>
                  <a:cubicBezTo>
                    <a:pt x="1155383" y="257890"/>
                    <a:pt x="1173068" y="275552"/>
                    <a:pt x="1194880" y="275552"/>
                  </a:cubicBezTo>
                  <a:cubicBezTo>
                    <a:pt x="1216692" y="275552"/>
                    <a:pt x="1234377" y="257890"/>
                    <a:pt x="1234377" y="236106"/>
                  </a:cubicBezTo>
                  <a:lnTo>
                    <a:pt x="1234377" y="39509"/>
                  </a:lnTo>
                  <a:cubicBezTo>
                    <a:pt x="1234408" y="17725"/>
                    <a:pt x="1216756" y="38"/>
                    <a:pt x="1194943" y="0"/>
                  </a:cubicBezTo>
                  <a:cubicBezTo>
                    <a:pt x="1194924" y="0"/>
                    <a:pt x="1194899" y="0"/>
                    <a:pt x="1194880" y="0"/>
                  </a:cubicBezTo>
                  <a:close/>
                  <a:moveTo>
                    <a:pt x="1310386" y="0"/>
                  </a:moveTo>
                  <a:cubicBezTo>
                    <a:pt x="1288574" y="0"/>
                    <a:pt x="1270889" y="17662"/>
                    <a:pt x="1270889" y="39446"/>
                  </a:cubicBezTo>
                  <a:cubicBezTo>
                    <a:pt x="1270889" y="39465"/>
                    <a:pt x="1270889" y="39491"/>
                    <a:pt x="1270889" y="39509"/>
                  </a:cubicBezTo>
                  <a:lnTo>
                    <a:pt x="1270889" y="71219"/>
                  </a:lnTo>
                  <a:cubicBezTo>
                    <a:pt x="1270889" y="93003"/>
                    <a:pt x="1288574" y="110665"/>
                    <a:pt x="1310386" y="110665"/>
                  </a:cubicBezTo>
                  <a:cubicBezTo>
                    <a:pt x="1332199" y="110665"/>
                    <a:pt x="1349883" y="93003"/>
                    <a:pt x="1349883" y="71219"/>
                  </a:cubicBezTo>
                  <a:lnTo>
                    <a:pt x="1349883" y="39509"/>
                  </a:lnTo>
                  <a:cubicBezTo>
                    <a:pt x="1349915" y="17725"/>
                    <a:pt x="1332262" y="38"/>
                    <a:pt x="1310450" y="0"/>
                  </a:cubicBezTo>
                  <a:cubicBezTo>
                    <a:pt x="1310431" y="0"/>
                    <a:pt x="1310405" y="0"/>
                    <a:pt x="1310386" y="0"/>
                  </a:cubicBezTo>
                  <a:close/>
                  <a:moveTo>
                    <a:pt x="732536" y="0"/>
                  </a:moveTo>
                  <a:cubicBezTo>
                    <a:pt x="710724" y="0"/>
                    <a:pt x="693039" y="17662"/>
                    <a:pt x="693039" y="39446"/>
                  </a:cubicBezTo>
                  <a:cubicBezTo>
                    <a:pt x="693039" y="39465"/>
                    <a:pt x="693039" y="39491"/>
                    <a:pt x="693039" y="39509"/>
                  </a:cubicBezTo>
                  <a:lnTo>
                    <a:pt x="693039" y="593532"/>
                  </a:lnTo>
                  <a:cubicBezTo>
                    <a:pt x="693039" y="615316"/>
                    <a:pt x="710724" y="632978"/>
                    <a:pt x="732536" y="632978"/>
                  </a:cubicBezTo>
                  <a:cubicBezTo>
                    <a:pt x="754349" y="632978"/>
                    <a:pt x="772033" y="615316"/>
                    <a:pt x="772033" y="593532"/>
                  </a:cubicBezTo>
                  <a:lnTo>
                    <a:pt x="772033" y="39509"/>
                  </a:lnTo>
                  <a:cubicBezTo>
                    <a:pt x="772072" y="17821"/>
                    <a:pt x="754571" y="171"/>
                    <a:pt x="732854" y="0"/>
                  </a:cubicBezTo>
                  <a:close/>
                  <a:moveTo>
                    <a:pt x="1079056" y="0"/>
                  </a:moveTo>
                  <a:cubicBezTo>
                    <a:pt x="1057244" y="0"/>
                    <a:pt x="1039559" y="17662"/>
                    <a:pt x="1039559" y="39446"/>
                  </a:cubicBezTo>
                  <a:cubicBezTo>
                    <a:pt x="1039559" y="39465"/>
                    <a:pt x="1039559" y="39491"/>
                    <a:pt x="1039559" y="39509"/>
                  </a:cubicBezTo>
                  <a:lnTo>
                    <a:pt x="1039559" y="411141"/>
                  </a:lnTo>
                  <a:cubicBezTo>
                    <a:pt x="1039559" y="432925"/>
                    <a:pt x="1057244" y="450587"/>
                    <a:pt x="1079056" y="450587"/>
                  </a:cubicBezTo>
                  <a:cubicBezTo>
                    <a:pt x="1100868" y="450587"/>
                    <a:pt x="1118553" y="432925"/>
                    <a:pt x="1118553" y="411141"/>
                  </a:cubicBezTo>
                  <a:lnTo>
                    <a:pt x="1118553" y="39509"/>
                  </a:lnTo>
                  <a:cubicBezTo>
                    <a:pt x="1118591" y="17821"/>
                    <a:pt x="1101090" y="171"/>
                    <a:pt x="1079373" y="0"/>
                  </a:cubicBezTo>
                  <a:close/>
                  <a:moveTo>
                    <a:pt x="963549" y="0"/>
                  </a:moveTo>
                  <a:lnTo>
                    <a:pt x="963549" y="0"/>
                  </a:lnTo>
                  <a:cubicBezTo>
                    <a:pt x="941737" y="0"/>
                    <a:pt x="924052" y="17662"/>
                    <a:pt x="924052" y="39446"/>
                  </a:cubicBezTo>
                  <a:cubicBezTo>
                    <a:pt x="924052" y="39465"/>
                    <a:pt x="924052" y="39491"/>
                    <a:pt x="924052" y="39509"/>
                  </a:cubicBezTo>
                  <a:lnTo>
                    <a:pt x="924052" y="524913"/>
                  </a:lnTo>
                  <a:cubicBezTo>
                    <a:pt x="924014" y="546697"/>
                    <a:pt x="941674" y="564391"/>
                    <a:pt x="963486" y="564423"/>
                  </a:cubicBezTo>
                  <a:cubicBezTo>
                    <a:pt x="963594" y="564423"/>
                    <a:pt x="963695" y="564423"/>
                    <a:pt x="963803" y="564423"/>
                  </a:cubicBezTo>
                  <a:lnTo>
                    <a:pt x="963803" y="564423"/>
                  </a:lnTo>
                  <a:cubicBezTo>
                    <a:pt x="985615" y="564423"/>
                    <a:pt x="1003300" y="546761"/>
                    <a:pt x="1003300" y="524977"/>
                  </a:cubicBezTo>
                  <a:cubicBezTo>
                    <a:pt x="1003300" y="524957"/>
                    <a:pt x="1003300" y="524932"/>
                    <a:pt x="1003300" y="524913"/>
                  </a:cubicBezTo>
                  <a:lnTo>
                    <a:pt x="1003300" y="39509"/>
                  </a:lnTo>
                  <a:cubicBezTo>
                    <a:pt x="1003332" y="17725"/>
                    <a:pt x="985679" y="38"/>
                    <a:pt x="963867" y="0"/>
                  </a:cubicBezTo>
                  <a:cubicBezTo>
                    <a:pt x="963848" y="0"/>
                    <a:pt x="963822" y="0"/>
                    <a:pt x="963803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1" name="Google Shape;451;p8"/>
            <p:cNvSpPr/>
            <p:nvPr/>
          </p:nvSpPr>
          <p:spPr>
            <a:xfrm flipH="1">
              <a:off x="3624791" y="1606642"/>
              <a:ext cx="753451" cy="523201"/>
            </a:xfrm>
            <a:custGeom>
              <a:avLst/>
              <a:gdLst/>
              <a:ahLst/>
              <a:cxnLst/>
              <a:rect l="l" t="t" r="r" b="b"/>
              <a:pathLst>
                <a:path w="2009203" h="1395202" extrusionOk="0">
                  <a:moveTo>
                    <a:pt x="1005142" y="1395202"/>
                  </a:moveTo>
                  <a:cubicBezTo>
                    <a:pt x="1434656" y="1395202"/>
                    <a:pt x="1742377" y="650418"/>
                    <a:pt x="2009204" y="0"/>
                  </a:cubicBezTo>
                  <a:lnTo>
                    <a:pt x="0" y="0"/>
                  </a:lnTo>
                  <a:cubicBezTo>
                    <a:pt x="310706" y="521742"/>
                    <a:pt x="470408" y="1395202"/>
                    <a:pt x="1005142" y="1395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2" name="Google Shape;452;p8"/>
            <p:cNvSpPr/>
            <p:nvPr/>
          </p:nvSpPr>
          <p:spPr>
            <a:xfrm flipH="1">
              <a:off x="3913827" y="1606642"/>
              <a:ext cx="426243" cy="242789"/>
            </a:xfrm>
            <a:custGeom>
              <a:avLst/>
              <a:gdLst/>
              <a:ahLst/>
              <a:cxnLst/>
              <a:rect l="l" t="t" r="r" b="b"/>
              <a:pathLst>
                <a:path w="1136649" h="647437" extrusionOk="0">
                  <a:moveTo>
                    <a:pt x="632968" y="647437"/>
                  </a:moveTo>
                  <a:cubicBezTo>
                    <a:pt x="884492" y="647437"/>
                    <a:pt x="1023684" y="362626"/>
                    <a:pt x="1136650" y="0"/>
                  </a:cubicBezTo>
                  <a:lnTo>
                    <a:pt x="0" y="0"/>
                  </a:lnTo>
                  <a:cubicBezTo>
                    <a:pt x="142494" y="321467"/>
                    <a:pt x="282067" y="647437"/>
                    <a:pt x="632968" y="647437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" name="Google Shape;453;p8"/>
            <p:cNvSpPr/>
            <p:nvPr/>
          </p:nvSpPr>
          <p:spPr>
            <a:xfrm flipH="1">
              <a:off x="3142801" y="1249917"/>
              <a:ext cx="481965" cy="356728"/>
            </a:xfrm>
            <a:custGeom>
              <a:avLst/>
              <a:gdLst/>
              <a:ahLst/>
              <a:cxnLst/>
              <a:rect l="l" t="t" r="r" b="b"/>
              <a:pathLst>
                <a:path w="1285240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285240" y="951274"/>
                  </a:lnTo>
                  <a:cubicBezTo>
                    <a:pt x="1028509" y="509883"/>
                    <a:pt x="837755" y="0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" name="Google Shape;454;p8"/>
            <p:cNvSpPr/>
            <p:nvPr/>
          </p:nvSpPr>
          <p:spPr>
            <a:xfrm flipH="1">
              <a:off x="3227765" y="1040852"/>
              <a:ext cx="686062" cy="565794"/>
            </a:xfrm>
            <a:custGeom>
              <a:avLst/>
              <a:gdLst/>
              <a:ahLst/>
              <a:cxnLst/>
              <a:rect l="l" t="t" r="r" b="b"/>
              <a:pathLst>
                <a:path w="1829498" h="1508784" extrusionOk="0">
                  <a:moveTo>
                    <a:pt x="815658" y="0"/>
                  </a:moveTo>
                  <a:cubicBezTo>
                    <a:pt x="315468" y="0"/>
                    <a:pt x="197866" y="873714"/>
                    <a:pt x="0" y="1508784"/>
                  </a:cubicBezTo>
                  <a:lnTo>
                    <a:pt x="1829498" y="1508784"/>
                  </a:lnTo>
                  <a:cubicBezTo>
                    <a:pt x="1541526" y="928000"/>
                    <a:pt x="1355789" y="0"/>
                    <a:pt x="815658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5" name="Google Shape;455;p8"/>
            <p:cNvSpPr/>
            <p:nvPr/>
          </p:nvSpPr>
          <p:spPr>
            <a:xfrm flipH="1">
              <a:off x="2834859" y="1606642"/>
              <a:ext cx="392906" cy="171443"/>
            </a:xfrm>
            <a:custGeom>
              <a:avLst/>
              <a:gdLst/>
              <a:ahLst/>
              <a:cxnLst/>
              <a:rect l="l" t="t" r="r" b="b"/>
              <a:pathLst>
                <a:path w="1047750" h="457182" extrusionOk="0">
                  <a:moveTo>
                    <a:pt x="500190" y="457182"/>
                  </a:moveTo>
                  <a:cubicBezTo>
                    <a:pt x="745744" y="457182"/>
                    <a:pt x="914019" y="257605"/>
                    <a:pt x="1047750" y="0"/>
                  </a:cubicBezTo>
                  <a:lnTo>
                    <a:pt x="0" y="0"/>
                  </a:lnTo>
                  <a:cubicBezTo>
                    <a:pt x="131191" y="264645"/>
                    <a:pt x="283528" y="457182"/>
                    <a:pt x="500190" y="45718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6" name="Google Shape;456;p8"/>
            <p:cNvSpPr/>
            <p:nvPr/>
          </p:nvSpPr>
          <p:spPr>
            <a:xfrm flipH="1">
              <a:off x="904784" y="1606642"/>
              <a:ext cx="493657" cy="242765"/>
            </a:xfrm>
            <a:custGeom>
              <a:avLst/>
              <a:gdLst/>
              <a:ahLst/>
              <a:cxnLst/>
              <a:rect l="l" t="t" r="r" b="b"/>
              <a:pathLst>
                <a:path w="1316418" h="647373" extrusionOk="0">
                  <a:moveTo>
                    <a:pt x="475298" y="345376"/>
                  </a:moveTo>
                  <a:cubicBezTo>
                    <a:pt x="465201" y="345376"/>
                    <a:pt x="457010" y="353551"/>
                    <a:pt x="457010" y="363640"/>
                  </a:cubicBezTo>
                  <a:cubicBezTo>
                    <a:pt x="457010" y="373730"/>
                    <a:pt x="465201" y="381905"/>
                    <a:pt x="475298" y="381905"/>
                  </a:cubicBezTo>
                  <a:cubicBezTo>
                    <a:pt x="485394" y="381905"/>
                    <a:pt x="493586" y="373730"/>
                    <a:pt x="493586" y="363640"/>
                  </a:cubicBezTo>
                  <a:cubicBezTo>
                    <a:pt x="493586" y="353551"/>
                    <a:pt x="485394" y="345376"/>
                    <a:pt x="475298" y="345376"/>
                  </a:cubicBezTo>
                  <a:close/>
                  <a:moveTo>
                    <a:pt x="475298" y="436698"/>
                  </a:moveTo>
                  <a:cubicBezTo>
                    <a:pt x="465201" y="436698"/>
                    <a:pt x="457010" y="444873"/>
                    <a:pt x="457010" y="454963"/>
                  </a:cubicBezTo>
                  <a:cubicBezTo>
                    <a:pt x="457010" y="465053"/>
                    <a:pt x="465201" y="473227"/>
                    <a:pt x="475298" y="473227"/>
                  </a:cubicBezTo>
                  <a:cubicBezTo>
                    <a:pt x="485394" y="473227"/>
                    <a:pt x="493586" y="465053"/>
                    <a:pt x="493586" y="454963"/>
                  </a:cubicBezTo>
                  <a:cubicBezTo>
                    <a:pt x="493586" y="444873"/>
                    <a:pt x="485394" y="436698"/>
                    <a:pt x="475298" y="436698"/>
                  </a:cubicBezTo>
                  <a:close/>
                  <a:moveTo>
                    <a:pt x="475298" y="528021"/>
                  </a:moveTo>
                  <a:cubicBezTo>
                    <a:pt x="465138" y="527983"/>
                    <a:pt x="456947" y="536164"/>
                    <a:pt x="456883" y="546285"/>
                  </a:cubicBezTo>
                  <a:cubicBezTo>
                    <a:pt x="456819" y="556407"/>
                    <a:pt x="465011" y="564638"/>
                    <a:pt x="475171" y="564676"/>
                  </a:cubicBezTo>
                  <a:cubicBezTo>
                    <a:pt x="485331" y="564714"/>
                    <a:pt x="493523" y="556533"/>
                    <a:pt x="493586" y="546412"/>
                  </a:cubicBezTo>
                  <a:cubicBezTo>
                    <a:pt x="493586" y="546367"/>
                    <a:pt x="493586" y="546330"/>
                    <a:pt x="493586" y="546285"/>
                  </a:cubicBezTo>
                  <a:cubicBezTo>
                    <a:pt x="493586" y="536195"/>
                    <a:pt x="485394" y="528021"/>
                    <a:pt x="475298" y="528021"/>
                  </a:cubicBezTo>
                  <a:close/>
                  <a:moveTo>
                    <a:pt x="429578" y="25748"/>
                  </a:moveTo>
                  <a:cubicBezTo>
                    <a:pt x="419481" y="25748"/>
                    <a:pt x="411290" y="33922"/>
                    <a:pt x="411290" y="44012"/>
                  </a:cubicBezTo>
                  <a:cubicBezTo>
                    <a:pt x="411290" y="54102"/>
                    <a:pt x="419481" y="62277"/>
                    <a:pt x="429578" y="62277"/>
                  </a:cubicBezTo>
                  <a:cubicBezTo>
                    <a:pt x="439675" y="62277"/>
                    <a:pt x="447866" y="54102"/>
                    <a:pt x="447866" y="44012"/>
                  </a:cubicBezTo>
                  <a:cubicBezTo>
                    <a:pt x="447739" y="33998"/>
                    <a:pt x="439611" y="25938"/>
                    <a:pt x="429578" y="25938"/>
                  </a:cubicBezTo>
                  <a:close/>
                  <a:moveTo>
                    <a:pt x="475298" y="162731"/>
                  </a:moveTo>
                  <a:cubicBezTo>
                    <a:pt x="465201" y="162731"/>
                    <a:pt x="457010" y="170906"/>
                    <a:pt x="457010" y="180996"/>
                  </a:cubicBezTo>
                  <a:cubicBezTo>
                    <a:pt x="457010" y="191086"/>
                    <a:pt x="465201" y="199260"/>
                    <a:pt x="475298" y="199260"/>
                  </a:cubicBezTo>
                  <a:cubicBezTo>
                    <a:pt x="485394" y="199260"/>
                    <a:pt x="493586" y="191086"/>
                    <a:pt x="493586" y="180996"/>
                  </a:cubicBezTo>
                  <a:cubicBezTo>
                    <a:pt x="493586" y="170906"/>
                    <a:pt x="485394" y="162731"/>
                    <a:pt x="475298" y="162731"/>
                  </a:cubicBezTo>
                  <a:close/>
                  <a:moveTo>
                    <a:pt x="521018" y="573682"/>
                  </a:moveTo>
                  <a:cubicBezTo>
                    <a:pt x="510922" y="573682"/>
                    <a:pt x="502730" y="581856"/>
                    <a:pt x="502730" y="591946"/>
                  </a:cubicBezTo>
                  <a:cubicBezTo>
                    <a:pt x="502730" y="591946"/>
                    <a:pt x="502730" y="591946"/>
                    <a:pt x="502730" y="592263"/>
                  </a:cubicBezTo>
                  <a:cubicBezTo>
                    <a:pt x="512826" y="596747"/>
                    <a:pt x="523113" y="600971"/>
                    <a:pt x="533591" y="604947"/>
                  </a:cubicBezTo>
                  <a:cubicBezTo>
                    <a:pt x="541020" y="598123"/>
                    <a:pt x="541528" y="586568"/>
                    <a:pt x="534670" y="579142"/>
                  </a:cubicBezTo>
                  <a:cubicBezTo>
                    <a:pt x="531114" y="575293"/>
                    <a:pt x="526098" y="573143"/>
                    <a:pt x="520891" y="573238"/>
                  </a:cubicBezTo>
                  <a:close/>
                  <a:moveTo>
                    <a:pt x="475298" y="254054"/>
                  </a:moveTo>
                  <a:cubicBezTo>
                    <a:pt x="465201" y="254054"/>
                    <a:pt x="457010" y="262228"/>
                    <a:pt x="457010" y="272318"/>
                  </a:cubicBezTo>
                  <a:cubicBezTo>
                    <a:pt x="457010" y="282408"/>
                    <a:pt x="465201" y="290583"/>
                    <a:pt x="475298" y="290583"/>
                  </a:cubicBezTo>
                  <a:cubicBezTo>
                    <a:pt x="485394" y="290583"/>
                    <a:pt x="493586" y="282408"/>
                    <a:pt x="493586" y="272318"/>
                  </a:cubicBezTo>
                  <a:cubicBezTo>
                    <a:pt x="493459" y="262304"/>
                    <a:pt x="485331" y="254244"/>
                    <a:pt x="475298" y="254244"/>
                  </a:cubicBezTo>
                  <a:close/>
                  <a:moveTo>
                    <a:pt x="475298" y="71409"/>
                  </a:moveTo>
                  <a:cubicBezTo>
                    <a:pt x="465201" y="71409"/>
                    <a:pt x="457010" y="79584"/>
                    <a:pt x="457010" y="89673"/>
                  </a:cubicBezTo>
                  <a:cubicBezTo>
                    <a:pt x="457010" y="99763"/>
                    <a:pt x="465201" y="107938"/>
                    <a:pt x="475298" y="107938"/>
                  </a:cubicBezTo>
                  <a:cubicBezTo>
                    <a:pt x="485394" y="107938"/>
                    <a:pt x="493586" y="99763"/>
                    <a:pt x="493586" y="89673"/>
                  </a:cubicBezTo>
                  <a:cubicBezTo>
                    <a:pt x="493586" y="79584"/>
                    <a:pt x="485394" y="71409"/>
                    <a:pt x="475298" y="71409"/>
                  </a:cubicBezTo>
                  <a:close/>
                  <a:moveTo>
                    <a:pt x="521018" y="482359"/>
                  </a:moveTo>
                  <a:cubicBezTo>
                    <a:pt x="510922" y="482359"/>
                    <a:pt x="502730" y="490534"/>
                    <a:pt x="502730" y="500624"/>
                  </a:cubicBezTo>
                  <a:cubicBezTo>
                    <a:pt x="502730" y="510714"/>
                    <a:pt x="510922" y="518888"/>
                    <a:pt x="521018" y="518888"/>
                  </a:cubicBezTo>
                  <a:cubicBezTo>
                    <a:pt x="531114" y="518888"/>
                    <a:pt x="539306" y="510714"/>
                    <a:pt x="539306" y="500624"/>
                  </a:cubicBezTo>
                  <a:cubicBezTo>
                    <a:pt x="539179" y="490610"/>
                    <a:pt x="531051" y="482550"/>
                    <a:pt x="521018" y="482550"/>
                  </a:cubicBezTo>
                  <a:close/>
                  <a:moveTo>
                    <a:pt x="383858" y="162731"/>
                  </a:moveTo>
                  <a:cubicBezTo>
                    <a:pt x="373762" y="162731"/>
                    <a:pt x="365570" y="170906"/>
                    <a:pt x="365570" y="180996"/>
                  </a:cubicBezTo>
                  <a:cubicBezTo>
                    <a:pt x="365570" y="191086"/>
                    <a:pt x="373762" y="199260"/>
                    <a:pt x="383858" y="199260"/>
                  </a:cubicBezTo>
                  <a:cubicBezTo>
                    <a:pt x="393954" y="199260"/>
                    <a:pt x="402146" y="191086"/>
                    <a:pt x="402146" y="180996"/>
                  </a:cubicBezTo>
                  <a:cubicBezTo>
                    <a:pt x="402146" y="170906"/>
                    <a:pt x="393954" y="162731"/>
                    <a:pt x="383858" y="162731"/>
                  </a:cubicBezTo>
                  <a:close/>
                  <a:moveTo>
                    <a:pt x="383858" y="254054"/>
                  </a:moveTo>
                  <a:cubicBezTo>
                    <a:pt x="373762" y="254054"/>
                    <a:pt x="365570" y="262228"/>
                    <a:pt x="365570" y="272318"/>
                  </a:cubicBezTo>
                  <a:cubicBezTo>
                    <a:pt x="365570" y="282408"/>
                    <a:pt x="373762" y="290583"/>
                    <a:pt x="383858" y="290583"/>
                  </a:cubicBezTo>
                  <a:cubicBezTo>
                    <a:pt x="393954" y="290583"/>
                    <a:pt x="402146" y="282408"/>
                    <a:pt x="402146" y="272318"/>
                  </a:cubicBezTo>
                  <a:cubicBezTo>
                    <a:pt x="402019" y="262304"/>
                    <a:pt x="393891" y="254244"/>
                    <a:pt x="383858" y="254244"/>
                  </a:cubicBezTo>
                  <a:close/>
                  <a:moveTo>
                    <a:pt x="383858" y="71409"/>
                  </a:moveTo>
                  <a:cubicBezTo>
                    <a:pt x="373762" y="71409"/>
                    <a:pt x="365570" y="79584"/>
                    <a:pt x="365570" y="89673"/>
                  </a:cubicBezTo>
                  <a:cubicBezTo>
                    <a:pt x="365570" y="99763"/>
                    <a:pt x="373762" y="107938"/>
                    <a:pt x="383858" y="107938"/>
                  </a:cubicBezTo>
                  <a:cubicBezTo>
                    <a:pt x="393954" y="107938"/>
                    <a:pt x="402146" y="99763"/>
                    <a:pt x="402146" y="89673"/>
                  </a:cubicBezTo>
                  <a:cubicBezTo>
                    <a:pt x="402146" y="79584"/>
                    <a:pt x="393954" y="71409"/>
                    <a:pt x="383858" y="71409"/>
                  </a:cubicBezTo>
                  <a:close/>
                  <a:moveTo>
                    <a:pt x="383858" y="345376"/>
                  </a:moveTo>
                  <a:cubicBezTo>
                    <a:pt x="373762" y="345376"/>
                    <a:pt x="365570" y="353551"/>
                    <a:pt x="365570" y="363640"/>
                  </a:cubicBezTo>
                  <a:cubicBezTo>
                    <a:pt x="365570" y="373730"/>
                    <a:pt x="373762" y="381905"/>
                    <a:pt x="383858" y="381905"/>
                  </a:cubicBezTo>
                  <a:cubicBezTo>
                    <a:pt x="393954" y="381905"/>
                    <a:pt x="402146" y="373730"/>
                    <a:pt x="402146" y="363640"/>
                  </a:cubicBezTo>
                  <a:cubicBezTo>
                    <a:pt x="402146" y="353551"/>
                    <a:pt x="393954" y="345376"/>
                    <a:pt x="383858" y="345376"/>
                  </a:cubicBezTo>
                  <a:close/>
                  <a:moveTo>
                    <a:pt x="429578" y="208392"/>
                  </a:moveTo>
                  <a:cubicBezTo>
                    <a:pt x="419481" y="208392"/>
                    <a:pt x="411290" y="216567"/>
                    <a:pt x="411290" y="226657"/>
                  </a:cubicBezTo>
                  <a:cubicBezTo>
                    <a:pt x="411290" y="236747"/>
                    <a:pt x="419481" y="244921"/>
                    <a:pt x="429578" y="244921"/>
                  </a:cubicBezTo>
                  <a:cubicBezTo>
                    <a:pt x="439675" y="244921"/>
                    <a:pt x="447866" y="236747"/>
                    <a:pt x="447866" y="226657"/>
                  </a:cubicBezTo>
                  <a:cubicBezTo>
                    <a:pt x="447866" y="216567"/>
                    <a:pt x="439675" y="208392"/>
                    <a:pt x="429578" y="208392"/>
                  </a:cubicBezTo>
                  <a:close/>
                  <a:moveTo>
                    <a:pt x="429578" y="117070"/>
                  </a:moveTo>
                  <a:cubicBezTo>
                    <a:pt x="419481" y="117070"/>
                    <a:pt x="411290" y="125245"/>
                    <a:pt x="411290" y="135335"/>
                  </a:cubicBezTo>
                  <a:cubicBezTo>
                    <a:pt x="411290" y="145424"/>
                    <a:pt x="419481" y="153599"/>
                    <a:pt x="429578" y="153599"/>
                  </a:cubicBezTo>
                  <a:cubicBezTo>
                    <a:pt x="439675" y="153599"/>
                    <a:pt x="447866" y="145424"/>
                    <a:pt x="447866" y="135335"/>
                  </a:cubicBezTo>
                  <a:cubicBezTo>
                    <a:pt x="447866" y="125245"/>
                    <a:pt x="439675" y="117070"/>
                    <a:pt x="429578" y="117070"/>
                  </a:cubicBezTo>
                  <a:close/>
                  <a:moveTo>
                    <a:pt x="429578" y="299715"/>
                  </a:moveTo>
                  <a:cubicBezTo>
                    <a:pt x="419481" y="299715"/>
                    <a:pt x="411290" y="307890"/>
                    <a:pt x="411290" y="317979"/>
                  </a:cubicBezTo>
                  <a:cubicBezTo>
                    <a:pt x="411290" y="328069"/>
                    <a:pt x="419481" y="336244"/>
                    <a:pt x="429578" y="336244"/>
                  </a:cubicBezTo>
                  <a:cubicBezTo>
                    <a:pt x="439675" y="336244"/>
                    <a:pt x="447866" y="328069"/>
                    <a:pt x="447866" y="317979"/>
                  </a:cubicBezTo>
                  <a:cubicBezTo>
                    <a:pt x="447866" y="307890"/>
                    <a:pt x="439675" y="299715"/>
                    <a:pt x="429578" y="299715"/>
                  </a:cubicBezTo>
                  <a:close/>
                  <a:moveTo>
                    <a:pt x="429578" y="482359"/>
                  </a:moveTo>
                  <a:cubicBezTo>
                    <a:pt x="419481" y="482359"/>
                    <a:pt x="411290" y="490534"/>
                    <a:pt x="411290" y="500624"/>
                  </a:cubicBezTo>
                  <a:cubicBezTo>
                    <a:pt x="411290" y="510714"/>
                    <a:pt x="419481" y="518888"/>
                    <a:pt x="429578" y="518888"/>
                  </a:cubicBezTo>
                  <a:cubicBezTo>
                    <a:pt x="439675" y="518888"/>
                    <a:pt x="447866" y="510714"/>
                    <a:pt x="447866" y="500624"/>
                  </a:cubicBezTo>
                  <a:cubicBezTo>
                    <a:pt x="447739" y="490610"/>
                    <a:pt x="439611" y="482550"/>
                    <a:pt x="429578" y="482550"/>
                  </a:cubicBezTo>
                  <a:close/>
                  <a:moveTo>
                    <a:pt x="429578" y="391037"/>
                  </a:moveTo>
                  <a:cubicBezTo>
                    <a:pt x="419481" y="391037"/>
                    <a:pt x="411290" y="399212"/>
                    <a:pt x="411290" y="409302"/>
                  </a:cubicBezTo>
                  <a:cubicBezTo>
                    <a:pt x="411290" y="419391"/>
                    <a:pt x="419481" y="427566"/>
                    <a:pt x="429578" y="427566"/>
                  </a:cubicBezTo>
                  <a:cubicBezTo>
                    <a:pt x="439675" y="427566"/>
                    <a:pt x="447866" y="419391"/>
                    <a:pt x="447866" y="409302"/>
                  </a:cubicBezTo>
                  <a:cubicBezTo>
                    <a:pt x="447866" y="399212"/>
                    <a:pt x="439675" y="391037"/>
                    <a:pt x="429578" y="391037"/>
                  </a:cubicBezTo>
                  <a:close/>
                  <a:moveTo>
                    <a:pt x="566738" y="71409"/>
                  </a:moveTo>
                  <a:cubicBezTo>
                    <a:pt x="556641" y="71409"/>
                    <a:pt x="548450" y="79584"/>
                    <a:pt x="548450" y="89673"/>
                  </a:cubicBezTo>
                  <a:cubicBezTo>
                    <a:pt x="548450" y="99763"/>
                    <a:pt x="556641" y="107938"/>
                    <a:pt x="566738" y="107938"/>
                  </a:cubicBezTo>
                  <a:cubicBezTo>
                    <a:pt x="576835" y="107938"/>
                    <a:pt x="585026" y="99763"/>
                    <a:pt x="585026" y="89673"/>
                  </a:cubicBezTo>
                  <a:cubicBezTo>
                    <a:pt x="585026" y="79584"/>
                    <a:pt x="576835" y="71409"/>
                    <a:pt x="566738" y="71409"/>
                  </a:cubicBezTo>
                  <a:close/>
                  <a:moveTo>
                    <a:pt x="612458" y="391037"/>
                  </a:moveTo>
                  <a:cubicBezTo>
                    <a:pt x="602362" y="391037"/>
                    <a:pt x="594170" y="399212"/>
                    <a:pt x="594170" y="409302"/>
                  </a:cubicBezTo>
                  <a:cubicBezTo>
                    <a:pt x="594170" y="419391"/>
                    <a:pt x="602362" y="427566"/>
                    <a:pt x="612458" y="427566"/>
                  </a:cubicBezTo>
                  <a:cubicBezTo>
                    <a:pt x="622554" y="427566"/>
                    <a:pt x="630746" y="419391"/>
                    <a:pt x="630746" y="409302"/>
                  </a:cubicBezTo>
                  <a:cubicBezTo>
                    <a:pt x="630746" y="399212"/>
                    <a:pt x="622554" y="391037"/>
                    <a:pt x="612458" y="391037"/>
                  </a:cubicBezTo>
                  <a:close/>
                  <a:moveTo>
                    <a:pt x="612458" y="299715"/>
                  </a:moveTo>
                  <a:cubicBezTo>
                    <a:pt x="602362" y="299715"/>
                    <a:pt x="594170" y="307890"/>
                    <a:pt x="594170" y="317979"/>
                  </a:cubicBezTo>
                  <a:cubicBezTo>
                    <a:pt x="594170" y="328069"/>
                    <a:pt x="602362" y="336244"/>
                    <a:pt x="612458" y="336244"/>
                  </a:cubicBezTo>
                  <a:cubicBezTo>
                    <a:pt x="622554" y="336244"/>
                    <a:pt x="630746" y="328069"/>
                    <a:pt x="630746" y="317979"/>
                  </a:cubicBezTo>
                  <a:cubicBezTo>
                    <a:pt x="630746" y="307890"/>
                    <a:pt x="622554" y="299715"/>
                    <a:pt x="612458" y="299715"/>
                  </a:cubicBezTo>
                  <a:close/>
                  <a:moveTo>
                    <a:pt x="612458" y="482359"/>
                  </a:moveTo>
                  <a:cubicBezTo>
                    <a:pt x="602362" y="482359"/>
                    <a:pt x="594170" y="490534"/>
                    <a:pt x="594170" y="500624"/>
                  </a:cubicBezTo>
                  <a:cubicBezTo>
                    <a:pt x="594170" y="510714"/>
                    <a:pt x="602362" y="518888"/>
                    <a:pt x="612458" y="518888"/>
                  </a:cubicBezTo>
                  <a:cubicBezTo>
                    <a:pt x="622554" y="518888"/>
                    <a:pt x="630746" y="510714"/>
                    <a:pt x="630746" y="500624"/>
                  </a:cubicBezTo>
                  <a:cubicBezTo>
                    <a:pt x="630619" y="490610"/>
                    <a:pt x="622491" y="482550"/>
                    <a:pt x="612458" y="482550"/>
                  </a:cubicBezTo>
                  <a:close/>
                  <a:moveTo>
                    <a:pt x="521018" y="391037"/>
                  </a:moveTo>
                  <a:cubicBezTo>
                    <a:pt x="510922" y="391037"/>
                    <a:pt x="502730" y="399212"/>
                    <a:pt x="502730" y="409302"/>
                  </a:cubicBezTo>
                  <a:cubicBezTo>
                    <a:pt x="502730" y="419391"/>
                    <a:pt x="510922" y="427566"/>
                    <a:pt x="521018" y="427566"/>
                  </a:cubicBezTo>
                  <a:cubicBezTo>
                    <a:pt x="531114" y="427566"/>
                    <a:pt x="539306" y="419391"/>
                    <a:pt x="539306" y="409302"/>
                  </a:cubicBezTo>
                  <a:cubicBezTo>
                    <a:pt x="539306" y="399212"/>
                    <a:pt x="531114" y="391037"/>
                    <a:pt x="521018" y="391037"/>
                  </a:cubicBezTo>
                  <a:close/>
                  <a:moveTo>
                    <a:pt x="612458" y="25748"/>
                  </a:moveTo>
                  <a:cubicBezTo>
                    <a:pt x="602362" y="25748"/>
                    <a:pt x="594170" y="33922"/>
                    <a:pt x="594170" y="44012"/>
                  </a:cubicBezTo>
                  <a:cubicBezTo>
                    <a:pt x="594170" y="54102"/>
                    <a:pt x="602362" y="62277"/>
                    <a:pt x="612458" y="62277"/>
                  </a:cubicBezTo>
                  <a:cubicBezTo>
                    <a:pt x="622554" y="62277"/>
                    <a:pt x="630746" y="54102"/>
                    <a:pt x="630746" y="44012"/>
                  </a:cubicBezTo>
                  <a:cubicBezTo>
                    <a:pt x="630619" y="33998"/>
                    <a:pt x="622491" y="25938"/>
                    <a:pt x="612458" y="25938"/>
                  </a:cubicBezTo>
                  <a:close/>
                  <a:moveTo>
                    <a:pt x="658178" y="619343"/>
                  </a:moveTo>
                  <a:cubicBezTo>
                    <a:pt x="648970" y="619381"/>
                    <a:pt x="641224" y="626293"/>
                    <a:pt x="640144" y="635451"/>
                  </a:cubicBezTo>
                  <a:cubicBezTo>
                    <a:pt x="651891" y="637734"/>
                    <a:pt x="663829" y="639700"/>
                    <a:pt x="676085" y="641349"/>
                  </a:cubicBezTo>
                  <a:cubicBezTo>
                    <a:pt x="678180" y="631475"/>
                    <a:pt x="671830" y="621797"/>
                    <a:pt x="661925" y="619730"/>
                  </a:cubicBezTo>
                  <a:cubicBezTo>
                    <a:pt x="660718" y="619470"/>
                    <a:pt x="659448" y="619343"/>
                    <a:pt x="658178" y="619343"/>
                  </a:cubicBezTo>
                  <a:close/>
                  <a:moveTo>
                    <a:pt x="383858" y="436698"/>
                  </a:moveTo>
                  <a:cubicBezTo>
                    <a:pt x="373762" y="436698"/>
                    <a:pt x="365570" y="444873"/>
                    <a:pt x="365570" y="454963"/>
                  </a:cubicBezTo>
                  <a:cubicBezTo>
                    <a:pt x="365570" y="465053"/>
                    <a:pt x="373762" y="473227"/>
                    <a:pt x="383858" y="473227"/>
                  </a:cubicBezTo>
                  <a:cubicBezTo>
                    <a:pt x="393954" y="473227"/>
                    <a:pt x="402146" y="465053"/>
                    <a:pt x="402146" y="454963"/>
                  </a:cubicBezTo>
                  <a:cubicBezTo>
                    <a:pt x="402146" y="444873"/>
                    <a:pt x="393954" y="436698"/>
                    <a:pt x="383858" y="436698"/>
                  </a:cubicBezTo>
                  <a:close/>
                  <a:moveTo>
                    <a:pt x="612458" y="208392"/>
                  </a:moveTo>
                  <a:cubicBezTo>
                    <a:pt x="602362" y="208392"/>
                    <a:pt x="594170" y="216567"/>
                    <a:pt x="594170" y="226657"/>
                  </a:cubicBezTo>
                  <a:cubicBezTo>
                    <a:pt x="594170" y="236747"/>
                    <a:pt x="602362" y="244921"/>
                    <a:pt x="612458" y="244921"/>
                  </a:cubicBezTo>
                  <a:cubicBezTo>
                    <a:pt x="622554" y="244921"/>
                    <a:pt x="630746" y="236747"/>
                    <a:pt x="630746" y="226657"/>
                  </a:cubicBezTo>
                  <a:cubicBezTo>
                    <a:pt x="630746" y="216567"/>
                    <a:pt x="622554" y="208392"/>
                    <a:pt x="612458" y="208392"/>
                  </a:cubicBezTo>
                  <a:close/>
                  <a:moveTo>
                    <a:pt x="612458" y="117070"/>
                  </a:moveTo>
                  <a:cubicBezTo>
                    <a:pt x="602362" y="117070"/>
                    <a:pt x="594170" y="125245"/>
                    <a:pt x="594170" y="135335"/>
                  </a:cubicBezTo>
                  <a:cubicBezTo>
                    <a:pt x="594170" y="145424"/>
                    <a:pt x="602362" y="153599"/>
                    <a:pt x="612458" y="153599"/>
                  </a:cubicBezTo>
                  <a:cubicBezTo>
                    <a:pt x="622554" y="153599"/>
                    <a:pt x="630746" y="145424"/>
                    <a:pt x="630746" y="135335"/>
                  </a:cubicBezTo>
                  <a:cubicBezTo>
                    <a:pt x="630746" y="125245"/>
                    <a:pt x="622554" y="117070"/>
                    <a:pt x="612458" y="117070"/>
                  </a:cubicBezTo>
                  <a:close/>
                  <a:moveTo>
                    <a:pt x="612458" y="573682"/>
                  </a:moveTo>
                  <a:cubicBezTo>
                    <a:pt x="602362" y="573682"/>
                    <a:pt x="594170" y="581856"/>
                    <a:pt x="594170" y="591946"/>
                  </a:cubicBezTo>
                  <a:cubicBezTo>
                    <a:pt x="594170" y="602036"/>
                    <a:pt x="602362" y="610211"/>
                    <a:pt x="612458" y="610211"/>
                  </a:cubicBezTo>
                  <a:cubicBezTo>
                    <a:pt x="622554" y="610211"/>
                    <a:pt x="630746" y="602036"/>
                    <a:pt x="630746" y="591946"/>
                  </a:cubicBezTo>
                  <a:cubicBezTo>
                    <a:pt x="630746" y="581856"/>
                    <a:pt x="622554" y="573682"/>
                    <a:pt x="612458" y="573682"/>
                  </a:cubicBezTo>
                  <a:close/>
                  <a:moveTo>
                    <a:pt x="521018" y="25748"/>
                  </a:moveTo>
                  <a:cubicBezTo>
                    <a:pt x="510922" y="25748"/>
                    <a:pt x="502730" y="33922"/>
                    <a:pt x="502730" y="44012"/>
                  </a:cubicBezTo>
                  <a:cubicBezTo>
                    <a:pt x="502730" y="54102"/>
                    <a:pt x="510922" y="62277"/>
                    <a:pt x="521018" y="62277"/>
                  </a:cubicBezTo>
                  <a:cubicBezTo>
                    <a:pt x="531114" y="62277"/>
                    <a:pt x="539306" y="54102"/>
                    <a:pt x="539306" y="44012"/>
                  </a:cubicBezTo>
                  <a:cubicBezTo>
                    <a:pt x="539179" y="33998"/>
                    <a:pt x="531051" y="25938"/>
                    <a:pt x="521018" y="25938"/>
                  </a:cubicBezTo>
                  <a:close/>
                  <a:moveTo>
                    <a:pt x="521018" y="117070"/>
                  </a:moveTo>
                  <a:cubicBezTo>
                    <a:pt x="510922" y="117070"/>
                    <a:pt x="502730" y="125245"/>
                    <a:pt x="502730" y="135335"/>
                  </a:cubicBezTo>
                  <a:cubicBezTo>
                    <a:pt x="502730" y="145424"/>
                    <a:pt x="510922" y="153599"/>
                    <a:pt x="521018" y="153599"/>
                  </a:cubicBezTo>
                  <a:cubicBezTo>
                    <a:pt x="531114" y="153599"/>
                    <a:pt x="539306" y="145424"/>
                    <a:pt x="539306" y="135335"/>
                  </a:cubicBezTo>
                  <a:cubicBezTo>
                    <a:pt x="539306" y="125245"/>
                    <a:pt x="531114" y="117070"/>
                    <a:pt x="521018" y="117070"/>
                  </a:cubicBezTo>
                  <a:close/>
                  <a:moveTo>
                    <a:pt x="521018" y="208392"/>
                  </a:moveTo>
                  <a:cubicBezTo>
                    <a:pt x="510922" y="208392"/>
                    <a:pt x="502730" y="216567"/>
                    <a:pt x="502730" y="226657"/>
                  </a:cubicBezTo>
                  <a:cubicBezTo>
                    <a:pt x="502730" y="236747"/>
                    <a:pt x="510922" y="244921"/>
                    <a:pt x="521018" y="244921"/>
                  </a:cubicBezTo>
                  <a:cubicBezTo>
                    <a:pt x="531114" y="244921"/>
                    <a:pt x="539306" y="236747"/>
                    <a:pt x="539306" y="226657"/>
                  </a:cubicBezTo>
                  <a:cubicBezTo>
                    <a:pt x="539306" y="216567"/>
                    <a:pt x="531114" y="208392"/>
                    <a:pt x="521018" y="208392"/>
                  </a:cubicBezTo>
                  <a:close/>
                  <a:moveTo>
                    <a:pt x="521018" y="299715"/>
                  </a:moveTo>
                  <a:cubicBezTo>
                    <a:pt x="510922" y="299715"/>
                    <a:pt x="502730" y="307890"/>
                    <a:pt x="502730" y="317979"/>
                  </a:cubicBezTo>
                  <a:cubicBezTo>
                    <a:pt x="502730" y="328069"/>
                    <a:pt x="510922" y="336244"/>
                    <a:pt x="521018" y="336244"/>
                  </a:cubicBezTo>
                  <a:cubicBezTo>
                    <a:pt x="531114" y="336244"/>
                    <a:pt x="539306" y="328069"/>
                    <a:pt x="539306" y="317979"/>
                  </a:cubicBezTo>
                  <a:cubicBezTo>
                    <a:pt x="539306" y="307890"/>
                    <a:pt x="531114" y="299715"/>
                    <a:pt x="521018" y="299715"/>
                  </a:cubicBezTo>
                  <a:close/>
                  <a:moveTo>
                    <a:pt x="566738" y="162731"/>
                  </a:moveTo>
                  <a:cubicBezTo>
                    <a:pt x="556641" y="162731"/>
                    <a:pt x="548450" y="170906"/>
                    <a:pt x="548450" y="180996"/>
                  </a:cubicBezTo>
                  <a:cubicBezTo>
                    <a:pt x="548450" y="191086"/>
                    <a:pt x="556641" y="199260"/>
                    <a:pt x="566738" y="199260"/>
                  </a:cubicBezTo>
                  <a:cubicBezTo>
                    <a:pt x="576835" y="199260"/>
                    <a:pt x="585026" y="191086"/>
                    <a:pt x="585026" y="180996"/>
                  </a:cubicBezTo>
                  <a:cubicBezTo>
                    <a:pt x="585026" y="170906"/>
                    <a:pt x="576835" y="162731"/>
                    <a:pt x="566738" y="162731"/>
                  </a:cubicBezTo>
                  <a:close/>
                  <a:moveTo>
                    <a:pt x="566738" y="528021"/>
                  </a:moveTo>
                  <a:cubicBezTo>
                    <a:pt x="556578" y="527983"/>
                    <a:pt x="548387" y="536164"/>
                    <a:pt x="548323" y="546285"/>
                  </a:cubicBezTo>
                  <a:cubicBezTo>
                    <a:pt x="548260" y="556407"/>
                    <a:pt x="556451" y="564638"/>
                    <a:pt x="566611" y="564676"/>
                  </a:cubicBezTo>
                  <a:cubicBezTo>
                    <a:pt x="576771" y="564714"/>
                    <a:pt x="584962" y="556533"/>
                    <a:pt x="585026" y="546412"/>
                  </a:cubicBezTo>
                  <a:cubicBezTo>
                    <a:pt x="585026" y="546367"/>
                    <a:pt x="585026" y="546330"/>
                    <a:pt x="585026" y="546285"/>
                  </a:cubicBezTo>
                  <a:cubicBezTo>
                    <a:pt x="585026" y="536195"/>
                    <a:pt x="576835" y="528021"/>
                    <a:pt x="566738" y="528021"/>
                  </a:cubicBezTo>
                  <a:close/>
                  <a:moveTo>
                    <a:pt x="566738" y="254054"/>
                  </a:moveTo>
                  <a:cubicBezTo>
                    <a:pt x="556641" y="254054"/>
                    <a:pt x="548450" y="262228"/>
                    <a:pt x="548450" y="272318"/>
                  </a:cubicBezTo>
                  <a:cubicBezTo>
                    <a:pt x="548450" y="282408"/>
                    <a:pt x="556641" y="290583"/>
                    <a:pt x="566738" y="290583"/>
                  </a:cubicBezTo>
                  <a:cubicBezTo>
                    <a:pt x="576835" y="290583"/>
                    <a:pt x="585026" y="282408"/>
                    <a:pt x="585026" y="272318"/>
                  </a:cubicBezTo>
                  <a:cubicBezTo>
                    <a:pt x="584899" y="262304"/>
                    <a:pt x="576771" y="254244"/>
                    <a:pt x="566738" y="254244"/>
                  </a:cubicBezTo>
                  <a:close/>
                  <a:moveTo>
                    <a:pt x="566738" y="345376"/>
                  </a:moveTo>
                  <a:cubicBezTo>
                    <a:pt x="556641" y="345376"/>
                    <a:pt x="548450" y="353551"/>
                    <a:pt x="548450" y="363640"/>
                  </a:cubicBezTo>
                  <a:cubicBezTo>
                    <a:pt x="548450" y="373730"/>
                    <a:pt x="556641" y="381905"/>
                    <a:pt x="566738" y="381905"/>
                  </a:cubicBezTo>
                  <a:cubicBezTo>
                    <a:pt x="576835" y="381905"/>
                    <a:pt x="585026" y="373730"/>
                    <a:pt x="585026" y="363640"/>
                  </a:cubicBezTo>
                  <a:cubicBezTo>
                    <a:pt x="585026" y="353551"/>
                    <a:pt x="576835" y="345376"/>
                    <a:pt x="566738" y="345376"/>
                  </a:cubicBezTo>
                  <a:close/>
                  <a:moveTo>
                    <a:pt x="566738" y="436698"/>
                  </a:moveTo>
                  <a:cubicBezTo>
                    <a:pt x="556641" y="436698"/>
                    <a:pt x="548450" y="444873"/>
                    <a:pt x="548450" y="454963"/>
                  </a:cubicBezTo>
                  <a:cubicBezTo>
                    <a:pt x="548450" y="465053"/>
                    <a:pt x="556641" y="473227"/>
                    <a:pt x="566738" y="473227"/>
                  </a:cubicBezTo>
                  <a:cubicBezTo>
                    <a:pt x="576835" y="473227"/>
                    <a:pt x="585026" y="465053"/>
                    <a:pt x="585026" y="454963"/>
                  </a:cubicBezTo>
                  <a:cubicBezTo>
                    <a:pt x="585026" y="444873"/>
                    <a:pt x="576835" y="436698"/>
                    <a:pt x="566738" y="436698"/>
                  </a:cubicBezTo>
                  <a:close/>
                  <a:moveTo>
                    <a:pt x="338138" y="299715"/>
                  </a:moveTo>
                  <a:cubicBezTo>
                    <a:pt x="328041" y="299715"/>
                    <a:pt x="319849" y="307890"/>
                    <a:pt x="319849" y="317979"/>
                  </a:cubicBezTo>
                  <a:cubicBezTo>
                    <a:pt x="319849" y="328069"/>
                    <a:pt x="328041" y="336244"/>
                    <a:pt x="338138" y="336244"/>
                  </a:cubicBezTo>
                  <a:cubicBezTo>
                    <a:pt x="348235" y="336244"/>
                    <a:pt x="356426" y="328069"/>
                    <a:pt x="356426" y="317979"/>
                  </a:cubicBezTo>
                  <a:cubicBezTo>
                    <a:pt x="356426" y="307890"/>
                    <a:pt x="348235" y="299715"/>
                    <a:pt x="338138" y="299715"/>
                  </a:cubicBezTo>
                  <a:close/>
                  <a:moveTo>
                    <a:pt x="292418" y="16616"/>
                  </a:moveTo>
                  <a:cubicBezTo>
                    <a:pt x="301879" y="16590"/>
                    <a:pt x="309753" y="9392"/>
                    <a:pt x="310579" y="0"/>
                  </a:cubicBezTo>
                  <a:lnTo>
                    <a:pt x="274193" y="0"/>
                  </a:lnTo>
                  <a:cubicBezTo>
                    <a:pt x="275019" y="9443"/>
                    <a:pt x="282956" y="16679"/>
                    <a:pt x="292418" y="16616"/>
                  </a:cubicBezTo>
                  <a:close/>
                  <a:moveTo>
                    <a:pt x="200978" y="16616"/>
                  </a:moveTo>
                  <a:cubicBezTo>
                    <a:pt x="210439" y="16590"/>
                    <a:pt x="218313" y="9392"/>
                    <a:pt x="219139" y="0"/>
                  </a:cubicBezTo>
                  <a:lnTo>
                    <a:pt x="182880" y="0"/>
                  </a:lnTo>
                  <a:cubicBezTo>
                    <a:pt x="183642" y="9392"/>
                    <a:pt x="191516" y="16616"/>
                    <a:pt x="200978" y="16616"/>
                  </a:cubicBezTo>
                  <a:close/>
                  <a:moveTo>
                    <a:pt x="109538" y="16616"/>
                  </a:moveTo>
                  <a:cubicBezTo>
                    <a:pt x="119000" y="16590"/>
                    <a:pt x="126874" y="9392"/>
                    <a:pt x="127699" y="0"/>
                  </a:cubicBezTo>
                  <a:lnTo>
                    <a:pt x="91440" y="0"/>
                  </a:lnTo>
                  <a:cubicBezTo>
                    <a:pt x="92266" y="9380"/>
                    <a:pt x="100140" y="16584"/>
                    <a:pt x="109538" y="16616"/>
                  </a:cubicBezTo>
                  <a:close/>
                  <a:moveTo>
                    <a:pt x="383858" y="16616"/>
                  </a:moveTo>
                  <a:cubicBezTo>
                    <a:pt x="393319" y="16590"/>
                    <a:pt x="401193" y="9392"/>
                    <a:pt x="402019" y="0"/>
                  </a:cubicBezTo>
                  <a:lnTo>
                    <a:pt x="365761" y="0"/>
                  </a:lnTo>
                  <a:cubicBezTo>
                    <a:pt x="366523" y="9392"/>
                    <a:pt x="374397" y="16616"/>
                    <a:pt x="383858" y="16616"/>
                  </a:cubicBezTo>
                  <a:close/>
                  <a:moveTo>
                    <a:pt x="63818" y="25748"/>
                  </a:moveTo>
                  <a:cubicBezTo>
                    <a:pt x="53722" y="25748"/>
                    <a:pt x="45530" y="33922"/>
                    <a:pt x="45530" y="44012"/>
                  </a:cubicBezTo>
                  <a:cubicBezTo>
                    <a:pt x="45530" y="54102"/>
                    <a:pt x="53722" y="62277"/>
                    <a:pt x="63818" y="62277"/>
                  </a:cubicBezTo>
                  <a:cubicBezTo>
                    <a:pt x="73914" y="62277"/>
                    <a:pt x="82106" y="54102"/>
                    <a:pt x="82106" y="44012"/>
                  </a:cubicBezTo>
                  <a:cubicBezTo>
                    <a:pt x="81979" y="33998"/>
                    <a:pt x="73851" y="25938"/>
                    <a:pt x="63818" y="25938"/>
                  </a:cubicBezTo>
                  <a:close/>
                  <a:moveTo>
                    <a:pt x="63818" y="117070"/>
                  </a:moveTo>
                  <a:cubicBezTo>
                    <a:pt x="57341" y="117121"/>
                    <a:pt x="51436" y="120539"/>
                    <a:pt x="48133" y="126076"/>
                  </a:cubicBezTo>
                  <a:lnTo>
                    <a:pt x="65913" y="153409"/>
                  </a:lnTo>
                  <a:cubicBezTo>
                    <a:pt x="75947" y="152699"/>
                    <a:pt x="83503" y="143991"/>
                    <a:pt x="82804" y="133965"/>
                  </a:cubicBezTo>
                  <a:cubicBezTo>
                    <a:pt x="82106" y="124129"/>
                    <a:pt x="73661" y="116633"/>
                    <a:pt x="63818" y="117070"/>
                  </a:cubicBezTo>
                  <a:close/>
                  <a:moveTo>
                    <a:pt x="475298" y="16616"/>
                  </a:moveTo>
                  <a:cubicBezTo>
                    <a:pt x="484760" y="16590"/>
                    <a:pt x="492634" y="9392"/>
                    <a:pt x="493459" y="0"/>
                  </a:cubicBezTo>
                  <a:lnTo>
                    <a:pt x="457200" y="0"/>
                  </a:lnTo>
                  <a:cubicBezTo>
                    <a:pt x="457962" y="9392"/>
                    <a:pt x="465837" y="16616"/>
                    <a:pt x="475298" y="16616"/>
                  </a:cubicBezTo>
                  <a:close/>
                  <a:moveTo>
                    <a:pt x="18098" y="71409"/>
                  </a:moveTo>
                  <a:cubicBezTo>
                    <a:pt x="16511" y="71447"/>
                    <a:pt x="14923" y="71682"/>
                    <a:pt x="13399" y="72107"/>
                  </a:cubicBezTo>
                  <a:cubicBezTo>
                    <a:pt x="19749" y="81746"/>
                    <a:pt x="26099" y="91513"/>
                    <a:pt x="32449" y="101279"/>
                  </a:cubicBezTo>
                  <a:cubicBezTo>
                    <a:pt x="35179" y="98038"/>
                    <a:pt x="36703" y="93922"/>
                    <a:pt x="36703" y="89673"/>
                  </a:cubicBezTo>
                  <a:cubicBezTo>
                    <a:pt x="36703" y="79584"/>
                    <a:pt x="28512" y="71409"/>
                    <a:pt x="18415" y="71409"/>
                  </a:cubicBezTo>
                  <a:cubicBezTo>
                    <a:pt x="18288" y="71409"/>
                    <a:pt x="18224" y="71409"/>
                    <a:pt x="18098" y="71409"/>
                  </a:cubicBezTo>
                  <a:close/>
                  <a:moveTo>
                    <a:pt x="36259" y="0"/>
                  </a:moveTo>
                  <a:lnTo>
                    <a:pt x="0" y="0"/>
                  </a:lnTo>
                  <a:cubicBezTo>
                    <a:pt x="1016" y="10001"/>
                    <a:pt x="9970" y="17275"/>
                    <a:pt x="20003" y="16248"/>
                  </a:cubicBezTo>
                  <a:cubicBezTo>
                    <a:pt x="28575" y="15366"/>
                    <a:pt x="35370" y="8580"/>
                    <a:pt x="36259" y="0"/>
                  </a:cubicBezTo>
                  <a:close/>
                  <a:moveTo>
                    <a:pt x="1115378" y="16616"/>
                  </a:moveTo>
                  <a:cubicBezTo>
                    <a:pt x="1124839" y="16616"/>
                    <a:pt x="1132713" y="9392"/>
                    <a:pt x="1133475" y="0"/>
                  </a:cubicBezTo>
                  <a:lnTo>
                    <a:pt x="1097280" y="0"/>
                  </a:lnTo>
                  <a:cubicBezTo>
                    <a:pt x="1098042" y="9392"/>
                    <a:pt x="1105916" y="16616"/>
                    <a:pt x="1115378" y="16616"/>
                  </a:cubicBezTo>
                  <a:close/>
                  <a:moveTo>
                    <a:pt x="1023938" y="16616"/>
                  </a:moveTo>
                  <a:cubicBezTo>
                    <a:pt x="1033400" y="16616"/>
                    <a:pt x="1041274" y="9392"/>
                    <a:pt x="1042036" y="0"/>
                  </a:cubicBezTo>
                  <a:lnTo>
                    <a:pt x="1005840" y="0"/>
                  </a:lnTo>
                  <a:cubicBezTo>
                    <a:pt x="1006602" y="9392"/>
                    <a:pt x="1014476" y="16616"/>
                    <a:pt x="1023938" y="16616"/>
                  </a:cubicBezTo>
                  <a:close/>
                  <a:moveTo>
                    <a:pt x="932498" y="16616"/>
                  </a:moveTo>
                  <a:cubicBezTo>
                    <a:pt x="941960" y="16616"/>
                    <a:pt x="949834" y="9392"/>
                    <a:pt x="950595" y="0"/>
                  </a:cubicBezTo>
                  <a:lnTo>
                    <a:pt x="914400" y="0"/>
                  </a:lnTo>
                  <a:cubicBezTo>
                    <a:pt x="915162" y="9392"/>
                    <a:pt x="923037" y="16616"/>
                    <a:pt x="932498" y="16616"/>
                  </a:cubicBezTo>
                  <a:close/>
                  <a:moveTo>
                    <a:pt x="109538" y="162478"/>
                  </a:moveTo>
                  <a:cubicBezTo>
                    <a:pt x="99441" y="162478"/>
                    <a:pt x="91249" y="170652"/>
                    <a:pt x="91249" y="180742"/>
                  </a:cubicBezTo>
                  <a:cubicBezTo>
                    <a:pt x="91249" y="190832"/>
                    <a:pt x="99441" y="199007"/>
                    <a:pt x="109538" y="199007"/>
                  </a:cubicBezTo>
                  <a:cubicBezTo>
                    <a:pt x="119635" y="199007"/>
                    <a:pt x="127826" y="190832"/>
                    <a:pt x="127826" y="180742"/>
                  </a:cubicBezTo>
                  <a:cubicBezTo>
                    <a:pt x="127699" y="170754"/>
                    <a:pt x="119571" y="162731"/>
                    <a:pt x="109538" y="162731"/>
                  </a:cubicBezTo>
                  <a:close/>
                  <a:moveTo>
                    <a:pt x="566738" y="16616"/>
                  </a:moveTo>
                  <a:cubicBezTo>
                    <a:pt x="576200" y="16590"/>
                    <a:pt x="584074" y="9392"/>
                    <a:pt x="584899" y="0"/>
                  </a:cubicBezTo>
                  <a:lnTo>
                    <a:pt x="548640" y="0"/>
                  </a:lnTo>
                  <a:cubicBezTo>
                    <a:pt x="549402" y="9392"/>
                    <a:pt x="557276" y="16616"/>
                    <a:pt x="566738" y="16616"/>
                  </a:cubicBezTo>
                  <a:close/>
                  <a:moveTo>
                    <a:pt x="1206818" y="16616"/>
                  </a:moveTo>
                  <a:cubicBezTo>
                    <a:pt x="1216279" y="16616"/>
                    <a:pt x="1224153" y="9392"/>
                    <a:pt x="1224915" y="0"/>
                  </a:cubicBezTo>
                  <a:lnTo>
                    <a:pt x="1188593" y="0"/>
                  </a:lnTo>
                  <a:cubicBezTo>
                    <a:pt x="1189419" y="9443"/>
                    <a:pt x="1197356" y="16679"/>
                    <a:pt x="1206818" y="16616"/>
                  </a:cubicBezTo>
                  <a:close/>
                  <a:moveTo>
                    <a:pt x="841058" y="16616"/>
                  </a:moveTo>
                  <a:cubicBezTo>
                    <a:pt x="850519" y="16616"/>
                    <a:pt x="858393" y="9392"/>
                    <a:pt x="859155" y="0"/>
                  </a:cubicBezTo>
                  <a:lnTo>
                    <a:pt x="822961" y="0"/>
                  </a:lnTo>
                  <a:cubicBezTo>
                    <a:pt x="823723" y="9392"/>
                    <a:pt x="831597" y="16616"/>
                    <a:pt x="841058" y="16616"/>
                  </a:cubicBezTo>
                  <a:close/>
                  <a:moveTo>
                    <a:pt x="658178" y="16616"/>
                  </a:moveTo>
                  <a:cubicBezTo>
                    <a:pt x="667639" y="16590"/>
                    <a:pt x="675513" y="9392"/>
                    <a:pt x="676339" y="0"/>
                  </a:cubicBezTo>
                  <a:lnTo>
                    <a:pt x="640080" y="0"/>
                  </a:lnTo>
                  <a:cubicBezTo>
                    <a:pt x="640842" y="9392"/>
                    <a:pt x="648716" y="16616"/>
                    <a:pt x="658178" y="16616"/>
                  </a:cubicBezTo>
                  <a:close/>
                  <a:moveTo>
                    <a:pt x="749618" y="16616"/>
                  </a:moveTo>
                  <a:cubicBezTo>
                    <a:pt x="759079" y="16616"/>
                    <a:pt x="766953" y="9392"/>
                    <a:pt x="767715" y="0"/>
                  </a:cubicBezTo>
                  <a:lnTo>
                    <a:pt x="731393" y="0"/>
                  </a:lnTo>
                  <a:cubicBezTo>
                    <a:pt x="732219" y="9443"/>
                    <a:pt x="740156" y="16679"/>
                    <a:pt x="749618" y="16616"/>
                  </a:cubicBezTo>
                  <a:close/>
                  <a:moveTo>
                    <a:pt x="200978" y="71409"/>
                  </a:moveTo>
                  <a:cubicBezTo>
                    <a:pt x="190881" y="71409"/>
                    <a:pt x="182690" y="79584"/>
                    <a:pt x="182690" y="89673"/>
                  </a:cubicBezTo>
                  <a:cubicBezTo>
                    <a:pt x="182690" y="99763"/>
                    <a:pt x="190881" y="107938"/>
                    <a:pt x="200978" y="107938"/>
                  </a:cubicBezTo>
                  <a:cubicBezTo>
                    <a:pt x="211075" y="107938"/>
                    <a:pt x="219266" y="99763"/>
                    <a:pt x="219266" y="89673"/>
                  </a:cubicBezTo>
                  <a:cubicBezTo>
                    <a:pt x="219266" y="79584"/>
                    <a:pt x="211075" y="71409"/>
                    <a:pt x="200978" y="71409"/>
                  </a:cubicBezTo>
                  <a:close/>
                  <a:moveTo>
                    <a:pt x="292418" y="162731"/>
                  </a:moveTo>
                  <a:cubicBezTo>
                    <a:pt x="282322" y="162731"/>
                    <a:pt x="274130" y="170906"/>
                    <a:pt x="274130" y="180996"/>
                  </a:cubicBezTo>
                  <a:cubicBezTo>
                    <a:pt x="274130" y="191086"/>
                    <a:pt x="282322" y="199260"/>
                    <a:pt x="292418" y="199260"/>
                  </a:cubicBezTo>
                  <a:cubicBezTo>
                    <a:pt x="302514" y="199260"/>
                    <a:pt x="310706" y="191086"/>
                    <a:pt x="310706" y="180996"/>
                  </a:cubicBezTo>
                  <a:cubicBezTo>
                    <a:pt x="310706" y="170906"/>
                    <a:pt x="302514" y="162731"/>
                    <a:pt x="292418" y="162731"/>
                  </a:cubicBezTo>
                  <a:close/>
                  <a:moveTo>
                    <a:pt x="292418" y="71409"/>
                  </a:moveTo>
                  <a:cubicBezTo>
                    <a:pt x="282322" y="71409"/>
                    <a:pt x="274130" y="79584"/>
                    <a:pt x="274130" y="89673"/>
                  </a:cubicBezTo>
                  <a:cubicBezTo>
                    <a:pt x="274130" y="99763"/>
                    <a:pt x="282322" y="107938"/>
                    <a:pt x="292418" y="107938"/>
                  </a:cubicBezTo>
                  <a:cubicBezTo>
                    <a:pt x="302514" y="107938"/>
                    <a:pt x="310706" y="99763"/>
                    <a:pt x="310706" y="89673"/>
                  </a:cubicBezTo>
                  <a:cubicBezTo>
                    <a:pt x="310706" y="79584"/>
                    <a:pt x="302514" y="71409"/>
                    <a:pt x="292418" y="71409"/>
                  </a:cubicBezTo>
                  <a:close/>
                  <a:moveTo>
                    <a:pt x="292418" y="254054"/>
                  </a:moveTo>
                  <a:cubicBezTo>
                    <a:pt x="282322" y="254054"/>
                    <a:pt x="274130" y="262228"/>
                    <a:pt x="274130" y="272318"/>
                  </a:cubicBezTo>
                  <a:cubicBezTo>
                    <a:pt x="274130" y="282408"/>
                    <a:pt x="282322" y="290583"/>
                    <a:pt x="292418" y="290583"/>
                  </a:cubicBezTo>
                  <a:cubicBezTo>
                    <a:pt x="302514" y="290583"/>
                    <a:pt x="310706" y="282408"/>
                    <a:pt x="310706" y="272318"/>
                  </a:cubicBezTo>
                  <a:cubicBezTo>
                    <a:pt x="310579" y="262304"/>
                    <a:pt x="302451" y="254244"/>
                    <a:pt x="292418" y="254244"/>
                  </a:cubicBezTo>
                  <a:close/>
                  <a:moveTo>
                    <a:pt x="292418" y="345376"/>
                  </a:moveTo>
                  <a:cubicBezTo>
                    <a:pt x="282322" y="345376"/>
                    <a:pt x="274130" y="353551"/>
                    <a:pt x="274130" y="363640"/>
                  </a:cubicBezTo>
                  <a:cubicBezTo>
                    <a:pt x="274130" y="373730"/>
                    <a:pt x="282322" y="381905"/>
                    <a:pt x="292418" y="381905"/>
                  </a:cubicBezTo>
                  <a:cubicBezTo>
                    <a:pt x="302514" y="381905"/>
                    <a:pt x="310706" y="373730"/>
                    <a:pt x="310706" y="363640"/>
                  </a:cubicBezTo>
                  <a:cubicBezTo>
                    <a:pt x="310706" y="353551"/>
                    <a:pt x="302514" y="345376"/>
                    <a:pt x="292418" y="345376"/>
                  </a:cubicBezTo>
                  <a:close/>
                  <a:moveTo>
                    <a:pt x="338138" y="208392"/>
                  </a:moveTo>
                  <a:cubicBezTo>
                    <a:pt x="328041" y="208392"/>
                    <a:pt x="319849" y="216567"/>
                    <a:pt x="319849" y="226657"/>
                  </a:cubicBezTo>
                  <a:cubicBezTo>
                    <a:pt x="319849" y="236747"/>
                    <a:pt x="328041" y="244921"/>
                    <a:pt x="338138" y="244921"/>
                  </a:cubicBezTo>
                  <a:cubicBezTo>
                    <a:pt x="348235" y="244921"/>
                    <a:pt x="356426" y="236747"/>
                    <a:pt x="356426" y="226657"/>
                  </a:cubicBezTo>
                  <a:cubicBezTo>
                    <a:pt x="356426" y="216567"/>
                    <a:pt x="348235" y="208392"/>
                    <a:pt x="338138" y="208392"/>
                  </a:cubicBezTo>
                  <a:close/>
                  <a:moveTo>
                    <a:pt x="109538" y="71409"/>
                  </a:moveTo>
                  <a:cubicBezTo>
                    <a:pt x="99441" y="71409"/>
                    <a:pt x="91249" y="79584"/>
                    <a:pt x="91249" y="89673"/>
                  </a:cubicBezTo>
                  <a:cubicBezTo>
                    <a:pt x="91249" y="99763"/>
                    <a:pt x="99441" y="107938"/>
                    <a:pt x="109538" y="107938"/>
                  </a:cubicBezTo>
                  <a:cubicBezTo>
                    <a:pt x="119635" y="107938"/>
                    <a:pt x="127826" y="99763"/>
                    <a:pt x="127826" y="89673"/>
                  </a:cubicBezTo>
                  <a:cubicBezTo>
                    <a:pt x="127826" y="79584"/>
                    <a:pt x="119635" y="71409"/>
                    <a:pt x="109538" y="71409"/>
                  </a:cubicBezTo>
                  <a:close/>
                  <a:moveTo>
                    <a:pt x="246698" y="25748"/>
                  </a:moveTo>
                  <a:cubicBezTo>
                    <a:pt x="236601" y="25748"/>
                    <a:pt x="228410" y="33922"/>
                    <a:pt x="228410" y="44012"/>
                  </a:cubicBezTo>
                  <a:cubicBezTo>
                    <a:pt x="228410" y="54102"/>
                    <a:pt x="236601" y="62277"/>
                    <a:pt x="246698" y="62277"/>
                  </a:cubicBezTo>
                  <a:cubicBezTo>
                    <a:pt x="256794" y="62277"/>
                    <a:pt x="264986" y="54102"/>
                    <a:pt x="264986" y="44012"/>
                  </a:cubicBezTo>
                  <a:cubicBezTo>
                    <a:pt x="264859" y="33998"/>
                    <a:pt x="256731" y="25938"/>
                    <a:pt x="246698" y="25938"/>
                  </a:cubicBezTo>
                  <a:close/>
                  <a:moveTo>
                    <a:pt x="338138" y="117070"/>
                  </a:moveTo>
                  <a:cubicBezTo>
                    <a:pt x="328041" y="117070"/>
                    <a:pt x="319849" y="125245"/>
                    <a:pt x="319849" y="135335"/>
                  </a:cubicBezTo>
                  <a:cubicBezTo>
                    <a:pt x="319849" y="145424"/>
                    <a:pt x="328041" y="153599"/>
                    <a:pt x="338138" y="153599"/>
                  </a:cubicBezTo>
                  <a:cubicBezTo>
                    <a:pt x="348235" y="153599"/>
                    <a:pt x="356426" y="145424"/>
                    <a:pt x="356426" y="135335"/>
                  </a:cubicBezTo>
                  <a:cubicBezTo>
                    <a:pt x="356426" y="125245"/>
                    <a:pt x="348235" y="117070"/>
                    <a:pt x="338138" y="117070"/>
                  </a:cubicBezTo>
                  <a:close/>
                  <a:moveTo>
                    <a:pt x="658178" y="528021"/>
                  </a:moveTo>
                  <a:cubicBezTo>
                    <a:pt x="648018" y="527983"/>
                    <a:pt x="639826" y="536164"/>
                    <a:pt x="639763" y="546285"/>
                  </a:cubicBezTo>
                  <a:cubicBezTo>
                    <a:pt x="639700" y="556407"/>
                    <a:pt x="647891" y="564638"/>
                    <a:pt x="658051" y="564676"/>
                  </a:cubicBezTo>
                  <a:cubicBezTo>
                    <a:pt x="668211" y="564714"/>
                    <a:pt x="676402" y="556533"/>
                    <a:pt x="676466" y="546412"/>
                  </a:cubicBezTo>
                  <a:cubicBezTo>
                    <a:pt x="676466" y="546367"/>
                    <a:pt x="676466" y="546330"/>
                    <a:pt x="676466" y="546285"/>
                  </a:cubicBezTo>
                  <a:cubicBezTo>
                    <a:pt x="676466" y="536195"/>
                    <a:pt x="668275" y="528021"/>
                    <a:pt x="658178" y="528021"/>
                  </a:cubicBezTo>
                  <a:close/>
                  <a:moveTo>
                    <a:pt x="338138" y="391037"/>
                  </a:moveTo>
                  <a:cubicBezTo>
                    <a:pt x="328041" y="391037"/>
                    <a:pt x="319849" y="399212"/>
                    <a:pt x="319849" y="409302"/>
                  </a:cubicBezTo>
                  <a:cubicBezTo>
                    <a:pt x="319849" y="419391"/>
                    <a:pt x="328041" y="427566"/>
                    <a:pt x="338138" y="427566"/>
                  </a:cubicBezTo>
                  <a:cubicBezTo>
                    <a:pt x="348235" y="427566"/>
                    <a:pt x="356426" y="419391"/>
                    <a:pt x="356426" y="409302"/>
                  </a:cubicBezTo>
                  <a:cubicBezTo>
                    <a:pt x="356426" y="399212"/>
                    <a:pt x="348235" y="391037"/>
                    <a:pt x="338138" y="391037"/>
                  </a:cubicBezTo>
                  <a:close/>
                  <a:moveTo>
                    <a:pt x="155258" y="25748"/>
                  </a:moveTo>
                  <a:cubicBezTo>
                    <a:pt x="145162" y="25748"/>
                    <a:pt x="136970" y="33922"/>
                    <a:pt x="136970" y="44012"/>
                  </a:cubicBezTo>
                  <a:cubicBezTo>
                    <a:pt x="136970" y="54102"/>
                    <a:pt x="145162" y="62277"/>
                    <a:pt x="155258" y="62277"/>
                  </a:cubicBezTo>
                  <a:cubicBezTo>
                    <a:pt x="165354" y="62277"/>
                    <a:pt x="173546" y="54102"/>
                    <a:pt x="173546" y="44012"/>
                  </a:cubicBezTo>
                  <a:cubicBezTo>
                    <a:pt x="173419" y="33998"/>
                    <a:pt x="165291" y="25938"/>
                    <a:pt x="155258" y="25938"/>
                  </a:cubicBezTo>
                  <a:close/>
                  <a:moveTo>
                    <a:pt x="155258" y="117070"/>
                  </a:moveTo>
                  <a:cubicBezTo>
                    <a:pt x="145162" y="117070"/>
                    <a:pt x="136970" y="125245"/>
                    <a:pt x="136970" y="135335"/>
                  </a:cubicBezTo>
                  <a:cubicBezTo>
                    <a:pt x="136970" y="145424"/>
                    <a:pt x="145162" y="153599"/>
                    <a:pt x="155258" y="153599"/>
                  </a:cubicBezTo>
                  <a:cubicBezTo>
                    <a:pt x="165354" y="153599"/>
                    <a:pt x="173546" y="145424"/>
                    <a:pt x="173546" y="135335"/>
                  </a:cubicBezTo>
                  <a:cubicBezTo>
                    <a:pt x="173546" y="125245"/>
                    <a:pt x="165354" y="117070"/>
                    <a:pt x="155258" y="117070"/>
                  </a:cubicBezTo>
                  <a:close/>
                  <a:moveTo>
                    <a:pt x="200978" y="254054"/>
                  </a:moveTo>
                  <a:cubicBezTo>
                    <a:pt x="190881" y="254054"/>
                    <a:pt x="182690" y="262228"/>
                    <a:pt x="182690" y="272318"/>
                  </a:cubicBezTo>
                  <a:cubicBezTo>
                    <a:pt x="182690" y="282408"/>
                    <a:pt x="190881" y="290583"/>
                    <a:pt x="200978" y="290583"/>
                  </a:cubicBezTo>
                  <a:cubicBezTo>
                    <a:pt x="211075" y="290583"/>
                    <a:pt x="219266" y="282408"/>
                    <a:pt x="219266" y="272318"/>
                  </a:cubicBezTo>
                  <a:cubicBezTo>
                    <a:pt x="219139" y="262304"/>
                    <a:pt x="211011" y="254244"/>
                    <a:pt x="200978" y="254244"/>
                  </a:cubicBezTo>
                  <a:close/>
                  <a:moveTo>
                    <a:pt x="155258" y="208392"/>
                  </a:moveTo>
                  <a:cubicBezTo>
                    <a:pt x="145162" y="208392"/>
                    <a:pt x="136970" y="216567"/>
                    <a:pt x="136970" y="226657"/>
                  </a:cubicBezTo>
                  <a:cubicBezTo>
                    <a:pt x="136970" y="236747"/>
                    <a:pt x="145162" y="244921"/>
                    <a:pt x="155258" y="244921"/>
                  </a:cubicBezTo>
                  <a:cubicBezTo>
                    <a:pt x="165354" y="244921"/>
                    <a:pt x="173546" y="236747"/>
                    <a:pt x="173546" y="226657"/>
                  </a:cubicBezTo>
                  <a:cubicBezTo>
                    <a:pt x="173546" y="216567"/>
                    <a:pt x="165354" y="208392"/>
                    <a:pt x="155258" y="208392"/>
                  </a:cubicBezTo>
                  <a:close/>
                  <a:moveTo>
                    <a:pt x="200978" y="162731"/>
                  </a:moveTo>
                  <a:cubicBezTo>
                    <a:pt x="190881" y="162731"/>
                    <a:pt x="182690" y="170906"/>
                    <a:pt x="182690" y="180996"/>
                  </a:cubicBezTo>
                  <a:cubicBezTo>
                    <a:pt x="182690" y="191086"/>
                    <a:pt x="190881" y="199260"/>
                    <a:pt x="200978" y="199260"/>
                  </a:cubicBezTo>
                  <a:cubicBezTo>
                    <a:pt x="211075" y="199260"/>
                    <a:pt x="219266" y="191086"/>
                    <a:pt x="219266" y="180996"/>
                  </a:cubicBezTo>
                  <a:cubicBezTo>
                    <a:pt x="219266" y="170906"/>
                    <a:pt x="211075" y="162731"/>
                    <a:pt x="200978" y="162731"/>
                  </a:cubicBezTo>
                  <a:close/>
                  <a:moveTo>
                    <a:pt x="246698" y="208392"/>
                  </a:moveTo>
                  <a:cubicBezTo>
                    <a:pt x="236601" y="208392"/>
                    <a:pt x="228410" y="216567"/>
                    <a:pt x="228410" y="226657"/>
                  </a:cubicBezTo>
                  <a:cubicBezTo>
                    <a:pt x="228410" y="236747"/>
                    <a:pt x="236601" y="244921"/>
                    <a:pt x="246698" y="244921"/>
                  </a:cubicBezTo>
                  <a:cubicBezTo>
                    <a:pt x="256794" y="244921"/>
                    <a:pt x="264986" y="236747"/>
                    <a:pt x="264986" y="226657"/>
                  </a:cubicBezTo>
                  <a:cubicBezTo>
                    <a:pt x="264986" y="216567"/>
                    <a:pt x="256794" y="208392"/>
                    <a:pt x="246698" y="208392"/>
                  </a:cubicBezTo>
                  <a:close/>
                  <a:moveTo>
                    <a:pt x="246698" y="299715"/>
                  </a:moveTo>
                  <a:cubicBezTo>
                    <a:pt x="236601" y="299715"/>
                    <a:pt x="228410" y="307890"/>
                    <a:pt x="228410" y="317979"/>
                  </a:cubicBezTo>
                  <a:cubicBezTo>
                    <a:pt x="228410" y="328069"/>
                    <a:pt x="236601" y="336244"/>
                    <a:pt x="246698" y="336244"/>
                  </a:cubicBezTo>
                  <a:cubicBezTo>
                    <a:pt x="256794" y="336244"/>
                    <a:pt x="264986" y="328069"/>
                    <a:pt x="264986" y="317979"/>
                  </a:cubicBezTo>
                  <a:cubicBezTo>
                    <a:pt x="264986" y="307890"/>
                    <a:pt x="256794" y="299715"/>
                    <a:pt x="246698" y="299715"/>
                  </a:cubicBezTo>
                  <a:close/>
                  <a:moveTo>
                    <a:pt x="338138" y="25748"/>
                  </a:moveTo>
                  <a:cubicBezTo>
                    <a:pt x="328041" y="25748"/>
                    <a:pt x="319849" y="33922"/>
                    <a:pt x="319849" y="44012"/>
                  </a:cubicBezTo>
                  <a:cubicBezTo>
                    <a:pt x="319849" y="54102"/>
                    <a:pt x="328041" y="62277"/>
                    <a:pt x="338138" y="62277"/>
                  </a:cubicBezTo>
                  <a:cubicBezTo>
                    <a:pt x="348235" y="62277"/>
                    <a:pt x="356426" y="54102"/>
                    <a:pt x="356426" y="44012"/>
                  </a:cubicBezTo>
                  <a:cubicBezTo>
                    <a:pt x="356299" y="33998"/>
                    <a:pt x="348171" y="25938"/>
                    <a:pt x="338138" y="25938"/>
                  </a:cubicBezTo>
                  <a:close/>
                  <a:moveTo>
                    <a:pt x="246698" y="117070"/>
                  </a:moveTo>
                  <a:cubicBezTo>
                    <a:pt x="236601" y="117070"/>
                    <a:pt x="228410" y="125245"/>
                    <a:pt x="228410" y="135335"/>
                  </a:cubicBezTo>
                  <a:cubicBezTo>
                    <a:pt x="228410" y="145424"/>
                    <a:pt x="236601" y="153599"/>
                    <a:pt x="246698" y="153599"/>
                  </a:cubicBezTo>
                  <a:cubicBezTo>
                    <a:pt x="256794" y="153599"/>
                    <a:pt x="264986" y="145424"/>
                    <a:pt x="264986" y="135335"/>
                  </a:cubicBezTo>
                  <a:cubicBezTo>
                    <a:pt x="264986" y="125245"/>
                    <a:pt x="256794" y="117070"/>
                    <a:pt x="246698" y="117070"/>
                  </a:cubicBezTo>
                  <a:close/>
                  <a:moveTo>
                    <a:pt x="1023938" y="345376"/>
                  </a:moveTo>
                  <a:cubicBezTo>
                    <a:pt x="1013841" y="345376"/>
                    <a:pt x="1005650" y="353551"/>
                    <a:pt x="1005650" y="363640"/>
                  </a:cubicBezTo>
                  <a:cubicBezTo>
                    <a:pt x="1005650" y="373730"/>
                    <a:pt x="1013841" y="381905"/>
                    <a:pt x="1023938" y="381905"/>
                  </a:cubicBezTo>
                  <a:cubicBezTo>
                    <a:pt x="1034035" y="381905"/>
                    <a:pt x="1042226" y="373730"/>
                    <a:pt x="1042226" y="363640"/>
                  </a:cubicBezTo>
                  <a:cubicBezTo>
                    <a:pt x="1042226" y="353551"/>
                    <a:pt x="1034035" y="345376"/>
                    <a:pt x="1023938" y="345376"/>
                  </a:cubicBezTo>
                  <a:close/>
                  <a:moveTo>
                    <a:pt x="978218" y="25748"/>
                  </a:moveTo>
                  <a:cubicBezTo>
                    <a:pt x="968122" y="25748"/>
                    <a:pt x="959930" y="33922"/>
                    <a:pt x="959930" y="44012"/>
                  </a:cubicBezTo>
                  <a:cubicBezTo>
                    <a:pt x="959930" y="54102"/>
                    <a:pt x="968122" y="62277"/>
                    <a:pt x="978218" y="62277"/>
                  </a:cubicBezTo>
                  <a:cubicBezTo>
                    <a:pt x="988314" y="62277"/>
                    <a:pt x="996506" y="54102"/>
                    <a:pt x="996506" y="44012"/>
                  </a:cubicBezTo>
                  <a:cubicBezTo>
                    <a:pt x="996379" y="33998"/>
                    <a:pt x="988251" y="25938"/>
                    <a:pt x="978218" y="25938"/>
                  </a:cubicBezTo>
                  <a:close/>
                  <a:moveTo>
                    <a:pt x="1023938" y="436698"/>
                  </a:moveTo>
                  <a:cubicBezTo>
                    <a:pt x="1013841" y="436698"/>
                    <a:pt x="1005650" y="444873"/>
                    <a:pt x="1005650" y="454963"/>
                  </a:cubicBezTo>
                  <a:cubicBezTo>
                    <a:pt x="1005650" y="465053"/>
                    <a:pt x="1013841" y="473227"/>
                    <a:pt x="1023938" y="473227"/>
                  </a:cubicBezTo>
                  <a:cubicBezTo>
                    <a:pt x="1034035" y="473227"/>
                    <a:pt x="1042226" y="465053"/>
                    <a:pt x="1042226" y="454963"/>
                  </a:cubicBezTo>
                  <a:cubicBezTo>
                    <a:pt x="1042226" y="444873"/>
                    <a:pt x="1034035" y="436698"/>
                    <a:pt x="1023938" y="436698"/>
                  </a:cubicBezTo>
                  <a:close/>
                  <a:moveTo>
                    <a:pt x="978218" y="117070"/>
                  </a:moveTo>
                  <a:cubicBezTo>
                    <a:pt x="968122" y="117070"/>
                    <a:pt x="959930" y="125245"/>
                    <a:pt x="959930" y="135335"/>
                  </a:cubicBezTo>
                  <a:cubicBezTo>
                    <a:pt x="959930" y="145424"/>
                    <a:pt x="968122" y="153599"/>
                    <a:pt x="978218" y="153599"/>
                  </a:cubicBezTo>
                  <a:cubicBezTo>
                    <a:pt x="988314" y="153599"/>
                    <a:pt x="996506" y="145424"/>
                    <a:pt x="996506" y="135335"/>
                  </a:cubicBezTo>
                  <a:cubicBezTo>
                    <a:pt x="996506" y="125245"/>
                    <a:pt x="988314" y="117070"/>
                    <a:pt x="978218" y="117070"/>
                  </a:cubicBezTo>
                  <a:close/>
                  <a:moveTo>
                    <a:pt x="1069658" y="391037"/>
                  </a:moveTo>
                  <a:cubicBezTo>
                    <a:pt x="1059562" y="391037"/>
                    <a:pt x="1051370" y="399212"/>
                    <a:pt x="1051370" y="409302"/>
                  </a:cubicBezTo>
                  <a:cubicBezTo>
                    <a:pt x="1051370" y="419391"/>
                    <a:pt x="1059562" y="427566"/>
                    <a:pt x="1069658" y="427566"/>
                  </a:cubicBezTo>
                  <a:cubicBezTo>
                    <a:pt x="1079754" y="427566"/>
                    <a:pt x="1087946" y="419391"/>
                    <a:pt x="1087946" y="409302"/>
                  </a:cubicBezTo>
                  <a:cubicBezTo>
                    <a:pt x="1087946" y="399212"/>
                    <a:pt x="1079754" y="391037"/>
                    <a:pt x="1069658" y="391037"/>
                  </a:cubicBezTo>
                  <a:close/>
                  <a:moveTo>
                    <a:pt x="1023938" y="254054"/>
                  </a:moveTo>
                  <a:cubicBezTo>
                    <a:pt x="1013841" y="254054"/>
                    <a:pt x="1005650" y="262228"/>
                    <a:pt x="1005650" y="272318"/>
                  </a:cubicBezTo>
                  <a:cubicBezTo>
                    <a:pt x="1005650" y="282408"/>
                    <a:pt x="1013841" y="290583"/>
                    <a:pt x="1023938" y="290583"/>
                  </a:cubicBezTo>
                  <a:cubicBezTo>
                    <a:pt x="1034035" y="290583"/>
                    <a:pt x="1042226" y="282408"/>
                    <a:pt x="1042226" y="272318"/>
                  </a:cubicBezTo>
                  <a:cubicBezTo>
                    <a:pt x="1042099" y="262304"/>
                    <a:pt x="1033971" y="254244"/>
                    <a:pt x="1023938" y="254244"/>
                  </a:cubicBezTo>
                  <a:close/>
                  <a:moveTo>
                    <a:pt x="1023938" y="71409"/>
                  </a:moveTo>
                  <a:cubicBezTo>
                    <a:pt x="1013841" y="71409"/>
                    <a:pt x="1005650" y="79584"/>
                    <a:pt x="1005650" y="89673"/>
                  </a:cubicBezTo>
                  <a:cubicBezTo>
                    <a:pt x="1005650" y="99763"/>
                    <a:pt x="1013841" y="107938"/>
                    <a:pt x="1023938" y="107938"/>
                  </a:cubicBezTo>
                  <a:cubicBezTo>
                    <a:pt x="1034035" y="107938"/>
                    <a:pt x="1042226" y="99763"/>
                    <a:pt x="1042226" y="89673"/>
                  </a:cubicBezTo>
                  <a:cubicBezTo>
                    <a:pt x="1042226" y="79584"/>
                    <a:pt x="1034035" y="71409"/>
                    <a:pt x="1023938" y="71409"/>
                  </a:cubicBezTo>
                  <a:close/>
                  <a:moveTo>
                    <a:pt x="978218" y="208392"/>
                  </a:moveTo>
                  <a:cubicBezTo>
                    <a:pt x="968122" y="208392"/>
                    <a:pt x="959930" y="216567"/>
                    <a:pt x="959930" y="226657"/>
                  </a:cubicBezTo>
                  <a:cubicBezTo>
                    <a:pt x="959930" y="236747"/>
                    <a:pt x="968122" y="244921"/>
                    <a:pt x="978218" y="244921"/>
                  </a:cubicBezTo>
                  <a:cubicBezTo>
                    <a:pt x="988314" y="244921"/>
                    <a:pt x="996506" y="236747"/>
                    <a:pt x="996506" y="226657"/>
                  </a:cubicBezTo>
                  <a:cubicBezTo>
                    <a:pt x="996506" y="216567"/>
                    <a:pt x="988314" y="208392"/>
                    <a:pt x="978218" y="208392"/>
                  </a:cubicBezTo>
                  <a:close/>
                  <a:moveTo>
                    <a:pt x="1023938" y="162731"/>
                  </a:moveTo>
                  <a:cubicBezTo>
                    <a:pt x="1013841" y="162731"/>
                    <a:pt x="1005650" y="170906"/>
                    <a:pt x="1005650" y="180996"/>
                  </a:cubicBezTo>
                  <a:cubicBezTo>
                    <a:pt x="1005650" y="191086"/>
                    <a:pt x="1013841" y="199260"/>
                    <a:pt x="1023938" y="199260"/>
                  </a:cubicBezTo>
                  <a:cubicBezTo>
                    <a:pt x="1034035" y="199260"/>
                    <a:pt x="1042226" y="191086"/>
                    <a:pt x="1042226" y="180996"/>
                  </a:cubicBezTo>
                  <a:cubicBezTo>
                    <a:pt x="1042226" y="170906"/>
                    <a:pt x="1034035" y="162731"/>
                    <a:pt x="1023938" y="162731"/>
                  </a:cubicBezTo>
                  <a:close/>
                  <a:moveTo>
                    <a:pt x="932498" y="528021"/>
                  </a:moveTo>
                  <a:cubicBezTo>
                    <a:pt x="922338" y="527983"/>
                    <a:pt x="914147" y="536164"/>
                    <a:pt x="914083" y="546285"/>
                  </a:cubicBezTo>
                  <a:cubicBezTo>
                    <a:pt x="914019" y="556407"/>
                    <a:pt x="922211" y="564638"/>
                    <a:pt x="932371" y="564676"/>
                  </a:cubicBezTo>
                  <a:cubicBezTo>
                    <a:pt x="942531" y="564714"/>
                    <a:pt x="950723" y="556533"/>
                    <a:pt x="950786" y="546412"/>
                  </a:cubicBezTo>
                  <a:cubicBezTo>
                    <a:pt x="950786" y="546367"/>
                    <a:pt x="950786" y="546330"/>
                    <a:pt x="950786" y="546285"/>
                  </a:cubicBezTo>
                  <a:cubicBezTo>
                    <a:pt x="950786" y="536195"/>
                    <a:pt x="942594" y="528021"/>
                    <a:pt x="932498" y="528021"/>
                  </a:cubicBezTo>
                  <a:close/>
                  <a:moveTo>
                    <a:pt x="932498" y="436698"/>
                  </a:moveTo>
                  <a:cubicBezTo>
                    <a:pt x="922401" y="436698"/>
                    <a:pt x="914210" y="444873"/>
                    <a:pt x="914210" y="454963"/>
                  </a:cubicBezTo>
                  <a:cubicBezTo>
                    <a:pt x="914210" y="465053"/>
                    <a:pt x="922401" y="473227"/>
                    <a:pt x="932498" y="473227"/>
                  </a:cubicBezTo>
                  <a:cubicBezTo>
                    <a:pt x="942594" y="473227"/>
                    <a:pt x="950786" y="465053"/>
                    <a:pt x="950786" y="454963"/>
                  </a:cubicBezTo>
                  <a:cubicBezTo>
                    <a:pt x="950786" y="444873"/>
                    <a:pt x="942594" y="436698"/>
                    <a:pt x="932498" y="436698"/>
                  </a:cubicBezTo>
                  <a:close/>
                  <a:moveTo>
                    <a:pt x="932498" y="345376"/>
                  </a:moveTo>
                  <a:cubicBezTo>
                    <a:pt x="922401" y="345376"/>
                    <a:pt x="914210" y="353551"/>
                    <a:pt x="914210" y="363640"/>
                  </a:cubicBezTo>
                  <a:cubicBezTo>
                    <a:pt x="914210" y="373730"/>
                    <a:pt x="922401" y="381905"/>
                    <a:pt x="932498" y="381905"/>
                  </a:cubicBezTo>
                  <a:cubicBezTo>
                    <a:pt x="942594" y="381905"/>
                    <a:pt x="950786" y="373730"/>
                    <a:pt x="950786" y="363640"/>
                  </a:cubicBezTo>
                  <a:cubicBezTo>
                    <a:pt x="950786" y="353551"/>
                    <a:pt x="942594" y="345376"/>
                    <a:pt x="932498" y="345376"/>
                  </a:cubicBezTo>
                  <a:close/>
                  <a:moveTo>
                    <a:pt x="1069658" y="299715"/>
                  </a:moveTo>
                  <a:cubicBezTo>
                    <a:pt x="1059562" y="299715"/>
                    <a:pt x="1051370" y="307890"/>
                    <a:pt x="1051370" y="317979"/>
                  </a:cubicBezTo>
                  <a:cubicBezTo>
                    <a:pt x="1051370" y="328069"/>
                    <a:pt x="1059562" y="336244"/>
                    <a:pt x="1069658" y="336244"/>
                  </a:cubicBezTo>
                  <a:cubicBezTo>
                    <a:pt x="1079754" y="336244"/>
                    <a:pt x="1087946" y="328069"/>
                    <a:pt x="1087946" y="317979"/>
                  </a:cubicBezTo>
                  <a:cubicBezTo>
                    <a:pt x="1087946" y="307890"/>
                    <a:pt x="1079754" y="299715"/>
                    <a:pt x="1069658" y="299715"/>
                  </a:cubicBezTo>
                  <a:close/>
                  <a:moveTo>
                    <a:pt x="886778" y="25748"/>
                  </a:moveTo>
                  <a:cubicBezTo>
                    <a:pt x="876681" y="25748"/>
                    <a:pt x="868490" y="33922"/>
                    <a:pt x="868490" y="44012"/>
                  </a:cubicBezTo>
                  <a:cubicBezTo>
                    <a:pt x="868490" y="54102"/>
                    <a:pt x="876681" y="62277"/>
                    <a:pt x="886778" y="62277"/>
                  </a:cubicBezTo>
                  <a:cubicBezTo>
                    <a:pt x="896875" y="62277"/>
                    <a:pt x="905066" y="54102"/>
                    <a:pt x="905066" y="44012"/>
                  </a:cubicBezTo>
                  <a:cubicBezTo>
                    <a:pt x="904939" y="33998"/>
                    <a:pt x="896811" y="25938"/>
                    <a:pt x="886778" y="25938"/>
                  </a:cubicBezTo>
                  <a:close/>
                  <a:moveTo>
                    <a:pt x="932498" y="162731"/>
                  </a:moveTo>
                  <a:cubicBezTo>
                    <a:pt x="922401" y="162731"/>
                    <a:pt x="914210" y="170906"/>
                    <a:pt x="914210" y="180996"/>
                  </a:cubicBezTo>
                  <a:cubicBezTo>
                    <a:pt x="914210" y="191086"/>
                    <a:pt x="922401" y="199260"/>
                    <a:pt x="932498" y="199260"/>
                  </a:cubicBezTo>
                  <a:cubicBezTo>
                    <a:pt x="942594" y="199260"/>
                    <a:pt x="950786" y="191086"/>
                    <a:pt x="950786" y="180996"/>
                  </a:cubicBezTo>
                  <a:cubicBezTo>
                    <a:pt x="950786" y="170906"/>
                    <a:pt x="942594" y="162731"/>
                    <a:pt x="932498" y="162731"/>
                  </a:cubicBezTo>
                  <a:close/>
                  <a:moveTo>
                    <a:pt x="978218" y="482359"/>
                  </a:moveTo>
                  <a:cubicBezTo>
                    <a:pt x="968122" y="482359"/>
                    <a:pt x="959930" y="490534"/>
                    <a:pt x="959930" y="500624"/>
                  </a:cubicBezTo>
                  <a:cubicBezTo>
                    <a:pt x="959930" y="510714"/>
                    <a:pt x="968122" y="518888"/>
                    <a:pt x="978218" y="518888"/>
                  </a:cubicBezTo>
                  <a:cubicBezTo>
                    <a:pt x="988314" y="518888"/>
                    <a:pt x="996506" y="510714"/>
                    <a:pt x="996506" y="500624"/>
                  </a:cubicBezTo>
                  <a:cubicBezTo>
                    <a:pt x="996379" y="490610"/>
                    <a:pt x="988251" y="482550"/>
                    <a:pt x="978218" y="482550"/>
                  </a:cubicBezTo>
                  <a:close/>
                  <a:moveTo>
                    <a:pt x="978218" y="299715"/>
                  </a:moveTo>
                  <a:cubicBezTo>
                    <a:pt x="968122" y="299715"/>
                    <a:pt x="959930" y="307890"/>
                    <a:pt x="959930" y="317979"/>
                  </a:cubicBezTo>
                  <a:cubicBezTo>
                    <a:pt x="959930" y="328069"/>
                    <a:pt x="968122" y="336244"/>
                    <a:pt x="978218" y="336244"/>
                  </a:cubicBezTo>
                  <a:cubicBezTo>
                    <a:pt x="988314" y="336244"/>
                    <a:pt x="996506" y="328069"/>
                    <a:pt x="996506" y="317979"/>
                  </a:cubicBezTo>
                  <a:cubicBezTo>
                    <a:pt x="996506" y="307890"/>
                    <a:pt x="988314" y="299715"/>
                    <a:pt x="978218" y="299715"/>
                  </a:cubicBezTo>
                  <a:close/>
                  <a:moveTo>
                    <a:pt x="978218" y="391037"/>
                  </a:moveTo>
                  <a:cubicBezTo>
                    <a:pt x="968122" y="391037"/>
                    <a:pt x="959930" y="399212"/>
                    <a:pt x="959930" y="409302"/>
                  </a:cubicBezTo>
                  <a:cubicBezTo>
                    <a:pt x="959930" y="419391"/>
                    <a:pt x="968122" y="427566"/>
                    <a:pt x="978218" y="427566"/>
                  </a:cubicBezTo>
                  <a:cubicBezTo>
                    <a:pt x="988314" y="427566"/>
                    <a:pt x="996506" y="419391"/>
                    <a:pt x="996506" y="409302"/>
                  </a:cubicBezTo>
                  <a:cubicBezTo>
                    <a:pt x="996506" y="399212"/>
                    <a:pt x="988314" y="391037"/>
                    <a:pt x="978218" y="391037"/>
                  </a:cubicBezTo>
                  <a:close/>
                  <a:moveTo>
                    <a:pt x="932498" y="71409"/>
                  </a:moveTo>
                  <a:cubicBezTo>
                    <a:pt x="922401" y="71409"/>
                    <a:pt x="914210" y="79584"/>
                    <a:pt x="914210" y="89673"/>
                  </a:cubicBezTo>
                  <a:cubicBezTo>
                    <a:pt x="914210" y="99763"/>
                    <a:pt x="922401" y="107938"/>
                    <a:pt x="932498" y="107938"/>
                  </a:cubicBezTo>
                  <a:cubicBezTo>
                    <a:pt x="942594" y="107938"/>
                    <a:pt x="950786" y="99763"/>
                    <a:pt x="950786" y="89673"/>
                  </a:cubicBezTo>
                  <a:cubicBezTo>
                    <a:pt x="950786" y="79584"/>
                    <a:pt x="942594" y="71409"/>
                    <a:pt x="932498" y="71409"/>
                  </a:cubicBezTo>
                  <a:close/>
                  <a:moveTo>
                    <a:pt x="932498" y="254054"/>
                  </a:moveTo>
                  <a:cubicBezTo>
                    <a:pt x="922401" y="254054"/>
                    <a:pt x="914210" y="262228"/>
                    <a:pt x="914210" y="272318"/>
                  </a:cubicBezTo>
                  <a:cubicBezTo>
                    <a:pt x="914210" y="282408"/>
                    <a:pt x="922401" y="290583"/>
                    <a:pt x="932498" y="290583"/>
                  </a:cubicBezTo>
                  <a:cubicBezTo>
                    <a:pt x="942594" y="290583"/>
                    <a:pt x="950786" y="282408"/>
                    <a:pt x="950786" y="272318"/>
                  </a:cubicBezTo>
                  <a:cubicBezTo>
                    <a:pt x="950659" y="262304"/>
                    <a:pt x="942531" y="254244"/>
                    <a:pt x="932498" y="254244"/>
                  </a:cubicBezTo>
                  <a:close/>
                  <a:moveTo>
                    <a:pt x="1206818" y="162731"/>
                  </a:moveTo>
                  <a:cubicBezTo>
                    <a:pt x="1196722" y="162731"/>
                    <a:pt x="1188530" y="170906"/>
                    <a:pt x="1188530" y="180996"/>
                  </a:cubicBezTo>
                  <a:cubicBezTo>
                    <a:pt x="1188530" y="191086"/>
                    <a:pt x="1196722" y="199260"/>
                    <a:pt x="1206818" y="199260"/>
                  </a:cubicBezTo>
                  <a:cubicBezTo>
                    <a:pt x="1216914" y="199260"/>
                    <a:pt x="1225106" y="191086"/>
                    <a:pt x="1225106" y="180996"/>
                  </a:cubicBezTo>
                  <a:cubicBezTo>
                    <a:pt x="1225106" y="170906"/>
                    <a:pt x="1216914" y="162731"/>
                    <a:pt x="1206818" y="162731"/>
                  </a:cubicBezTo>
                  <a:close/>
                  <a:moveTo>
                    <a:pt x="1206818" y="71409"/>
                  </a:moveTo>
                  <a:cubicBezTo>
                    <a:pt x="1196722" y="71409"/>
                    <a:pt x="1188530" y="79584"/>
                    <a:pt x="1188530" y="89673"/>
                  </a:cubicBezTo>
                  <a:cubicBezTo>
                    <a:pt x="1188530" y="99763"/>
                    <a:pt x="1196722" y="107938"/>
                    <a:pt x="1206818" y="107938"/>
                  </a:cubicBezTo>
                  <a:cubicBezTo>
                    <a:pt x="1216914" y="107938"/>
                    <a:pt x="1225106" y="99763"/>
                    <a:pt x="1225106" y="89673"/>
                  </a:cubicBezTo>
                  <a:cubicBezTo>
                    <a:pt x="1225106" y="79584"/>
                    <a:pt x="1216914" y="71409"/>
                    <a:pt x="1206818" y="71409"/>
                  </a:cubicBezTo>
                  <a:close/>
                  <a:moveTo>
                    <a:pt x="1188593" y="272318"/>
                  </a:moveTo>
                  <a:cubicBezTo>
                    <a:pt x="1188593" y="276599"/>
                    <a:pt x="1190117" y="280734"/>
                    <a:pt x="1192912" y="283987"/>
                  </a:cubicBezTo>
                  <a:cubicBezTo>
                    <a:pt x="1198309" y="274221"/>
                    <a:pt x="1203706" y="264327"/>
                    <a:pt x="1209104" y="254307"/>
                  </a:cubicBezTo>
                  <a:cubicBezTo>
                    <a:pt x="1208342" y="254244"/>
                    <a:pt x="1207643" y="254244"/>
                    <a:pt x="1206881" y="254307"/>
                  </a:cubicBezTo>
                  <a:cubicBezTo>
                    <a:pt x="1196849" y="254307"/>
                    <a:pt x="1188721" y="262330"/>
                    <a:pt x="1188593" y="272318"/>
                  </a:cubicBezTo>
                  <a:close/>
                  <a:moveTo>
                    <a:pt x="658241" y="436698"/>
                  </a:moveTo>
                  <a:cubicBezTo>
                    <a:pt x="648145" y="436698"/>
                    <a:pt x="639953" y="444873"/>
                    <a:pt x="639953" y="454963"/>
                  </a:cubicBezTo>
                  <a:cubicBezTo>
                    <a:pt x="639953" y="465053"/>
                    <a:pt x="648145" y="473227"/>
                    <a:pt x="658241" y="473227"/>
                  </a:cubicBezTo>
                  <a:cubicBezTo>
                    <a:pt x="668338" y="473227"/>
                    <a:pt x="676529" y="465053"/>
                    <a:pt x="676529" y="454963"/>
                  </a:cubicBezTo>
                  <a:cubicBezTo>
                    <a:pt x="676529" y="444873"/>
                    <a:pt x="668338" y="436698"/>
                    <a:pt x="658241" y="436698"/>
                  </a:cubicBezTo>
                  <a:cubicBezTo>
                    <a:pt x="658241" y="436698"/>
                    <a:pt x="658178" y="436698"/>
                    <a:pt x="658178" y="436698"/>
                  </a:cubicBezTo>
                  <a:close/>
                  <a:moveTo>
                    <a:pt x="1161162" y="25748"/>
                  </a:moveTo>
                  <a:cubicBezTo>
                    <a:pt x="1151065" y="25748"/>
                    <a:pt x="1142874" y="33922"/>
                    <a:pt x="1142874" y="44012"/>
                  </a:cubicBezTo>
                  <a:cubicBezTo>
                    <a:pt x="1142874" y="54102"/>
                    <a:pt x="1151065" y="62277"/>
                    <a:pt x="1161162" y="62277"/>
                  </a:cubicBezTo>
                  <a:cubicBezTo>
                    <a:pt x="1171258" y="62277"/>
                    <a:pt x="1179450" y="54102"/>
                    <a:pt x="1179450" y="44012"/>
                  </a:cubicBezTo>
                  <a:cubicBezTo>
                    <a:pt x="1179323" y="33973"/>
                    <a:pt x="1171131" y="25900"/>
                    <a:pt x="1161098" y="25938"/>
                  </a:cubicBezTo>
                  <a:close/>
                  <a:moveTo>
                    <a:pt x="1280034" y="89673"/>
                  </a:moveTo>
                  <a:cubicBezTo>
                    <a:pt x="1280034" y="93859"/>
                    <a:pt x="1281494" y="97911"/>
                    <a:pt x="1284161" y="101152"/>
                  </a:cubicBezTo>
                  <a:cubicBezTo>
                    <a:pt x="1288606" y="91322"/>
                    <a:pt x="1293051" y="81493"/>
                    <a:pt x="1297432" y="71536"/>
                  </a:cubicBezTo>
                  <a:cubicBezTo>
                    <a:pt x="1287717" y="71942"/>
                    <a:pt x="1279970" y="79939"/>
                    <a:pt x="1279970" y="89673"/>
                  </a:cubicBezTo>
                  <a:close/>
                  <a:moveTo>
                    <a:pt x="1069722" y="208392"/>
                  </a:moveTo>
                  <a:cubicBezTo>
                    <a:pt x="1059625" y="208392"/>
                    <a:pt x="1051434" y="216567"/>
                    <a:pt x="1051434" y="226657"/>
                  </a:cubicBezTo>
                  <a:cubicBezTo>
                    <a:pt x="1051434" y="236747"/>
                    <a:pt x="1059625" y="244921"/>
                    <a:pt x="1069722" y="244921"/>
                  </a:cubicBezTo>
                  <a:cubicBezTo>
                    <a:pt x="1079818" y="244921"/>
                    <a:pt x="1088010" y="236747"/>
                    <a:pt x="1088010" y="226657"/>
                  </a:cubicBezTo>
                  <a:cubicBezTo>
                    <a:pt x="1088010" y="216567"/>
                    <a:pt x="1079818" y="208392"/>
                    <a:pt x="1069722" y="208392"/>
                  </a:cubicBezTo>
                  <a:cubicBezTo>
                    <a:pt x="1069722" y="208392"/>
                    <a:pt x="1069658" y="208392"/>
                    <a:pt x="1069658" y="208392"/>
                  </a:cubicBezTo>
                  <a:close/>
                  <a:moveTo>
                    <a:pt x="1252601" y="25748"/>
                  </a:moveTo>
                  <a:cubicBezTo>
                    <a:pt x="1242505" y="25748"/>
                    <a:pt x="1234313" y="33922"/>
                    <a:pt x="1234313" y="44012"/>
                  </a:cubicBezTo>
                  <a:cubicBezTo>
                    <a:pt x="1234313" y="54102"/>
                    <a:pt x="1242505" y="62277"/>
                    <a:pt x="1252601" y="62277"/>
                  </a:cubicBezTo>
                  <a:cubicBezTo>
                    <a:pt x="1262698" y="62277"/>
                    <a:pt x="1270889" y="54102"/>
                    <a:pt x="1270889" y="44012"/>
                  </a:cubicBezTo>
                  <a:cubicBezTo>
                    <a:pt x="1270762" y="33973"/>
                    <a:pt x="1262571" y="25900"/>
                    <a:pt x="1252538" y="25938"/>
                  </a:cubicBezTo>
                  <a:close/>
                  <a:moveTo>
                    <a:pt x="1252601" y="117070"/>
                  </a:moveTo>
                  <a:cubicBezTo>
                    <a:pt x="1242505" y="117070"/>
                    <a:pt x="1234313" y="125245"/>
                    <a:pt x="1234313" y="135335"/>
                  </a:cubicBezTo>
                  <a:cubicBezTo>
                    <a:pt x="1234313" y="145424"/>
                    <a:pt x="1242505" y="153599"/>
                    <a:pt x="1252601" y="153599"/>
                  </a:cubicBezTo>
                  <a:cubicBezTo>
                    <a:pt x="1255396" y="153574"/>
                    <a:pt x="1258189" y="152901"/>
                    <a:pt x="1260729" y="151633"/>
                  </a:cubicBezTo>
                  <a:cubicBezTo>
                    <a:pt x="1263904" y="144847"/>
                    <a:pt x="1267079" y="138062"/>
                    <a:pt x="1270318" y="131149"/>
                  </a:cubicBezTo>
                  <a:cubicBezTo>
                    <a:pt x="1268413" y="122879"/>
                    <a:pt x="1261047" y="117032"/>
                    <a:pt x="1252538" y="117070"/>
                  </a:cubicBezTo>
                  <a:close/>
                  <a:moveTo>
                    <a:pt x="1280224" y="0"/>
                  </a:moveTo>
                  <a:cubicBezTo>
                    <a:pt x="1281050" y="9982"/>
                    <a:pt x="1289812" y="17396"/>
                    <a:pt x="1299846" y="16558"/>
                  </a:cubicBezTo>
                  <a:cubicBezTo>
                    <a:pt x="1308672" y="15816"/>
                    <a:pt x="1315657" y="8821"/>
                    <a:pt x="1316419" y="0"/>
                  </a:cubicBezTo>
                  <a:close/>
                  <a:moveTo>
                    <a:pt x="1115124" y="345376"/>
                  </a:moveTo>
                  <a:cubicBezTo>
                    <a:pt x="1105027" y="345376"/>
                    <a:pt x="1096836" y="353551"/>
                    <a:pt x="1096836" y="363640"/>
                  </a:cubicBezTo>
                  <a:cubicBezTo>
                    <a:pt x="1096836" y="373730"/>
                    <a:pt x="1105027" y="381905"/>
                    <a:pt x="1115124" y="381905"/>
                  </a:cubicBezTo>
                  <a:cubicBezTo>
                    <a:pt x="1125221" y="381905"/>
                    <a:pt x="1133412" y="373730"/>
                    <a:pt x="1133412" y="363640"/>
                  </a:cubicBezTo>
                  <a:cubicBezTo>
                    <a:pt x="1133412" y="353652"/>
                    <a:pt x="1125411" y="345515"/>
                    <a:pt x="1115378" y="345376"/>
                  </a:cubicBezTo>
                  <a:close/>
                  <a:moveTo>
                    <a:pt x="1115124" y="254054"/>
                  </a:moveTo>
                  <a:cubicBezTo>
                    <a:pt x="1105027" y="254054"/>
                    <a:pt x="1096836" y="262228"/>
                    <a:pt x="1096836" y="272318"/>
                  </a:cubicBezTo>
                  <a:cubicBezTo>
                    <a:pt x="1096836" y="282408"/>
                    <a:pt x="1105027" y="290583"/>
                    <a:pt x="1115124" y="290583"/>
                  </a:cubicBezTo>
                  <a:cubicBezTo>
                    <a:pt x="1125221" y="290583"/>
                    <a:pt x="1133412" y="282408"/>
                    <a:pt x="1133412" y="272318"/>
                  </a:cubicBezTo>
                  <a:cubicBezTo>
                    <a:pt x="1133285" y="262406"/>
                    <a:pt x="1125284" y="254383"/>
                    <a:pt x="1115378" y="254244"/>
                  </a:cubicBezTo>
                  <a:close/>
                  <a:moveTo>
                    <a:pt x="1069404" y="25748"/>
                  </a:moveTo>
                  <a:cubicBezTo>
                    <a:pt x="1059307" y="25748"/>
                    <a:pt x="1051116" y="33922"/>
                    <a:pt x="1051116" y="44012"/>
                  </a:cubicBezTo>
                  <a:cubicBezTo>
                    <a:pt x="1051116" y="54102"/>
                    <a:pt x="1059307" y="62277"/>
                    <a:pt x="1069404" y="62277"/>
                  </a:cubicBezTo>
                  <a:cubicBezTo>
                    <a:pt x="1079500" y="62277"/>
                    <a:pt x="1087692" y="54102"/>
                    <a:pt x="1087692" y="44012"/>
                  </a:cubicBezTo>
                  <a:cubicBezTo>
                    <a:pt x="1087565" y="34100"/>
                    <a:pt x="1079564" y="26078"/>
                    <a:pt x="1069658" y="25938"/>
                  </a:cubicBezTo>
                  <a:close/>
                  <a:moveTo>
                    <a:pt x="1069404" y="117070"/>
                  </a:moveTo>
                  <a:cubicBezTo>
                    <a:pt x="1059307" y="117070"/>
                    <a:pt x="1051116" y="125245"/>
                    <a:pt x="1051116" y="135335"/>
                  </a:cubicBezTo>
                  <a:cubicBezTo>
                    <a:pt x="1051116" y="145424"/>
                    <a:pt x="1059307" y="153599"/>
                    <a:pt x="1069404" y="153599"/>
                  </a:cubicBezTo>
                  <a:cubicBezTo>
                    <a:pt x="1079500" y="153599"/>
                    <a:pt x="1087692" y="145424"/>
                    <a:pt x="1087692" y="135335"/>
                  </a:cubicBezTo>
                  <a:cubicBezTo>
                    <a:pt x="1087692" y="125346"/>
                    <a:pt x="1079627" y="117210"/>
                    <a:pt x="1069658" y="117070"/>
                  </a:cubicBezTo>
                  <a:close/>
                  <a:moveTo>
                    <a:pt x="1160844" y="299715"/>
                  </a:moveTo>
                  <a:cubicBezTo>
                    <a:pt x="1150748" y="299715"/>
                    <a:pt x="1142556" y="307890"/>
                    <a:pt x="1142556" y="317979"/>
                  </a:cubicBezTo>
                  <a:cubicBezTo>
                    <a:pt x="1142556" y="328069"/>
                    <a:pt x="1150748" y="336244"/>
                    <a:pt x="1160844" y="336244"/>
                  </a:cubicBezTo>
                  <a:lnTo>
                    <a:pt x="1162495" y="336244"/>
                  </a:lnTo>
                  <a:cubicBezTo>
                    <a:pt x="1167512" y="327790"/>
                    <a:pt x="1172528" y="319330"/>
                    <a:pt x="1177544" y="310876"/>
                  </a:cubicBezTo>
                  <a:cubicBezTo>
                    <a:pt x="1174750" y="304255"/>
                    <a:pt x="1168274" y="299892"/>
                    <a:pt x="1161098" y="299715"/>
                  </a:cubicBezTo>
                  <a:close/>
                  <a:moveTo>
                    <a:pt x="1160844" y="208392"/>
                  </a:moveTo>
                  <a:cubicBezTo>
                    <a:pt x="1150748" y="208392"/>
                    <a:pt x="1142556" y="216567"/>
                    <a:pt x="1142556" y="226657"/>
                  </a:cubicBezTo>
                  <a:cubicBezTo>
                    <a:pt x="1142556" y="236747"/>
                    <a:pt x="1150748" y="244921"/>
                    <a:pt x="1160844" y="244921"/>
                  </a:cubicBezTo>
                  <a:cubicBezTo>
                    <a:pt x="1170940" y="244921"/>
                    <a:pt x="1179132" y="236747"/>
                    <a:pt x="1179132" y="226657"/>
                  </a:cubicBezTo>
                  <a:cubicBezTo>
                    <a:pt x="1179132" y="216669"/>
                    <a:pt x="1171067" y="208532"/>
                    <a:pt x="1161098" y="208392"/>
                  </a:cubicBezTo>
                  <a:close/>
                  <a:moveTo>
                    <a:pt x="1115124" y="162731"/>
                  </a:moveTo>
                  <a:cubicBezTo>
                    <a:pt x="1105027" y="162731"/>
                    <a:pt x="1096836" y="170906"/>
                    <a:pt x="1096836" y="180996"/>
                  </a:cubicBezTo>
                  <a:cubicBezTo>
                    <a:pt x="1096836" y="191086"/>
                    <a:pt x="1105027" y="199260"/>
                    <a:pt x="1115124" y="199260"/>
                  </a:cubicBezTo>
                  <a:cubicBezTo>
                    <a:pt x="1125221" y="199260"/>
                    <a:pt x="1133412" y="191086"/>
                    <a:pt x="1133412" y="180996"/>
                  </a:cubicBezTo>
                  <a:cubicBezTo>
                    <a:pt x="1133412" y="171007"/>
                    <a:pt x="1125411" y="162871"/>
                    <a:pt x="1115378" y="162731"/>
                  </a:cubicBezTo>
                  <a:close/>
                  <a:moveTo>
                    <a:pt x="1115124" y="71409"/>
                  </a:moveTo>
                  <a:cubicBezTo>
                    <a:pt x="1105027" y="71409"/>
                    <a:pt x="1096836" y="79584"/>
                    <a:pt x="1096836" y="89673"/>
                  </a:cubicBezTo>
                  <a:cubicBezTo>
                    <a:pt x="1096836" y="99763"/>
                    <a:pt x="1105027" y="107938"/>
                    <a:pt x="1115124" y="107938"/>
                  </a:cubicBezTo>
                  <a:cubicBezTo>
                    <a:pt x="1125221" y="107938"/>
                    <a:pt x="1133412" y="99763"/>
                    <a:pt x="1133412" y="89673"/>
                  </a:cubicBezTo>
                  <a:cubicBezTo>
                    <a:pt x="1133412" y="79685"/>
                    <a:pt x="1125411" y="71548"/>
                    <a:pt x="1115378" y="71409"/>
                  </a:cubicBezTo>
                  <a:close/>
                  <a:moveTo>
                    <a:pt x="1160844" y="117070"/>
                  </a:moveTo>
                  <a:cubicBezTo>
                    <a:pt x="1150748" y="117070"/>
                    <a:pt x="1142556" y="125245"/>
                    <a:pt x="1142556" y="135335"/>
                  </a:cubicBezTo>
                  <a:cubicBezTo>
                    <a:pt x="1142556" y="145424"/>
                    <a:pt x="1150748" y="153599"/>
                    <a:pt x="1160844" y="153599"/>
                  </a:cubicBezTo>
                  <a:cubicBezTo>
                    <a:pt x="1170940" y="153599"/>
                    <a:pt x="1179132" y="145424"/>
                    <a:pt x="1179132" y="135335"/>
                  </a:cubicBezTo>
                  <a:cubicBezTo>
                    <a:pt x="1179132" y="125346"/>
                    <a:pt x="1171067" y="117210"/>
                    <a:pt x="1161098" y="117070"/>
                  </a:cubicBezTo>
                  <a:close/>
                  <a:moveTo>
                    <a:pt x="749364" y="619343"/>
                  </a:moveTo>
                  <a:cubicBezTo>
                    <a:pt x="739267" y="619343"/>
                    <a:pt x="731076" y="627518"/>
                    <a:pt x="731076" y="637607"/>
                  </a:cubicBezTo>
                  <a:cubicBezTo>
                    <a:pt x="731076" y="640747"/>
                    <a:pt x="731965" y="643822"/>
                    <a:pt x="733489" y="646549"/>
                  </a:cubicBezTo>
                  <a:cubicBezTo>
                    <a:pt x="743776" y="647057"/>
                    <a:pt x="754190" y="647310"/>
                    <a:pt x="764794" y="647374"/>
                  </a:cubicBezTo>
                  <a:cubicBezTo>
                    <a:pt x="770192" y="638850"/>
                    <a:pt x="767652" y="627568"/>
                    <a:pt x="759143" y="622171"/>
                  </a:cubicBezTo>
                  <a:cubicBezTo>
                    <a:pt x="756222" y="620326"/>
                    <a:pt x="752793" y="619349"/>
                    <a:pt x="749364" y="619343"/>
                  </a:cubicBezTo>
                  <a:close/>
                  <a:moveTo>
                    <a:pt x="749364" y="436698"/>
                  </a:moveTo>
                  <a:cubicBezTo>
                    <a:pt x="739267" y="436698"/>
                    <a:pt x="731076" y="444873"/>
                    <a:pt x="731076" y="454963"/>
                  </a:cubicBezTo>
                  <a:cubicBezTo>
                    <a:pt x="731076" y="465053"/>
                    <a:pt x="739267" y="473227"/>
                    <a:pt x="749364" y="473227"/>
                  </a:cubicBezTo>
                  <a:cubicBezTo>
                    <a:pt x="759461" y="473227"/>
                    <a:pt x="767652" y="465053"/>
                    <a:pt x="767652" y="454963"/>
                  </a:cubicBezTo>
                  <a:cubicBezTo>
                    <a:pt x="767652" y="444974"/>
                    <a:pt x="759587" y="436838"/>
                    <a:pt x="749618" y="436698"/>
                  </a:cubicBezTo>
                  <a:close/>
                  <a:moveTo>
                    <a:pt x="749364" y="528021"/>
                  </a:moveTo>
                  <a:cubicBezTo>
                    <a:pt x="739204" y="527983"/>
                    <a:pt x="731012" y="536164"/>
                    <a:pt x="730949" y="546285"/>
                  </a:cubicBezTo>
                  <a:cubicBezTo>
                    <a:pt x="730886" y="556407"/>
                    <a:pt x="739077" y="564638"/>
                    <a:pt x="749237" y="564676"/>
                  </a:cubicBezTo>
                  <a:cubicBezTo>
                    <a:pt x="759397" y="564714"/>
                    <a:pt x="767588" y="556533"/>
                    <a:pt x="767652" y="546412"/>
                  </a:cubicBezTo>
                  <a:cubicBezTo>
                    <a:pt x="767652" y="546367"/>
                    <a:pt x="767652" y="546330"/>
                    <a:pt x="767652" y="546285"/>
                  </a:cubicBezTo>
                  <a:cubicBezTo>
                    <a:pt x="767652" y="536297"/>
                    <a:pt x="759587" y="528160"/>
                    <a:pt x="749618" y="528021"/>
                  </a:cubicBezTo>
                  <a:close/>
                  <a:moveTo>
                    <a:pt x="703644" y="25748"/>
                  </a:moveTo>
                  <a:cubicBezTo>
                    <a:pt x="693548" y="25748"/>
                    <a:pt x="685356" y="33922"/>
                    <a:pt x="685356" y="44012"/>
                  </a:cubicBezTo>
                  <a:cubicBezTo>
                    <a:pt x="685356" y="54102"/>
                    <a:pt x="693548" y="62277"/>
                    <a:pt x="703644" y="62277"/>
                  </a:cubicBezTo>
                  <a:cubicBezTo>
                    <a:pt x="713740" y="62277"/>
                    <a:pt x="721932" y="54102"/>
                    <a:pt x="721932" y="44012"/>
                  </a:cubicBezTo>
                  <a:cubicBezTo>
                    <a:pt x="721805" y="34100"/>
                    <a:pt x="713804" y="26078"/>
                    <a:pt x="703898" y="25938"/>
                  </a:cubicBezTo>
                  <a:close/>
                  <a:moveTo>
                    <a:pt x="749364" y="162731"/>
                  </a:moveTo>
                  <a:cubicBezTo>
                    <a:pt x="739267" y="162731"/>
                    <a:pt x="731076" y="170906"/>
                    <a:pt x="731076" y="180996"/>
                  </a:cubicBezTo>
                  <a:cubicBezTo>
                    <a:pt x="731076" y="191086"/>
                    <a:pt x="739267" y="199260"/>
                    <a:pt x="749364" y="199260"/>
                  </a:cubicBezTo>
                  <a:cubicBezTo>
                    <a:pt x="759461" y="199260"/>
                    <a:pt x="767652" y="191086"/>
                    <a:pt x="767652" y="180996"/>
                  </a:cubicBezTo>
                  <a:cubicBezTo>
                    <a:pt x="767652" y="171007"/>
                    <a:pt x="759587" y="162871"/>
                    <a:pt x="749618" y="162731"/>
                  </a:cubicBezTo>
                  <a:close/>
                  <a:moveTo>
                    <a:pt x="749364" y="345376"/>
                  </a:moveTo>
                  <a:cubicBezTo>
                    <a:pt x="739267" y="345376"/>
                    <a:pt x="731076" y="353551"/>
                    <a:pt x="731076" y="363640"/>
                  </a:cubicBezTo>
                  <a:cubicBezTo>
                    <a:pt x="731076" y="373730"/>
                    <a:pt x="739267" y="381905"/>
                    <a:pt x="749364" y="381905"/>
                  </a:cubicBezTo>
                  <a:cubicBezTo>
                    <a:pt x="759461" y="381905"/>
                    <a:pt x="767652" y="373730"/>
                    <a:pt x="767652" y="363640"/>
                  </a:cubicBezTo>
                  <a:cubicBezTo>
                    <a:pt x="767652" y="353652"/>
                    <a:pt x="759587" y="345515"/>
                    <a:pt x="749618" y="345376"/>
                  </a:cubicBezTo>
                  <a:close/>
                  <a:moveTo>
                    <a:pt x="749364" y="71409"/>
                  </a:moveTo>
                  <a:cubicBezTo>
                    <a:pt x="739267" y="71409"/>
                    <a:pt x="731076" y="79584"/>
                    <a:pt x="731076" y="89673"/>
                  </a:cubicBezTo>
                  <a:cubicBezTo>
                    <a:pt x="731076" y="99763"/>
                    <a:pt x="739267" y="107938"/>
                    <a:pt x="749364" y="107938"/>
                  </a:cubicBezTo>
                  <a:cubicBezTo>
                    <a:pt x="759461" y="107938"/>
                    <a:pt x="767652" y="99763"/>
                    <a:pt x="767652" y="89673"/>
                  </a:cubicBezTo>
                  <a:cubicBezTo>
                    <a:pt x="767652" y="79685"/>
                    <a:pt x="759587" y="71548"/>
                    <a:pt x="749618" y="71409"/>
                  </a:cubicBezTo>
                  <a:close/>
                  <a:moveTo>
                    <a:pt x="703644" y="117070"/>
                  </a:moveTo>
                  <a:cubicBezTo>
                    <a:pt x="693548" y="117070"/>
                    <a:pt x="685356" y="125245"/>
                    <a:pt x="685356" y="135335"/>
                  </a:cubicBezTo>
                  <a:cubicBezTo>
                    <a:pt x="685356" y="145424"/>
                    <a:pt x="693548" y="153599"/>
                    <a:pt x="703644" y="153599"/>
                  </a:cubicBezTo>
                  <a:cubicBezTo>
                    <a:pt x="713740" y="153599"/>
                    <a:pt x="721932" y="145424"/>
                    <a:pt x="721932" y="135335"/>
                  </a:cubicBezTo>
                  <a:cubicBezTo>
                    <a:pt x="721932" y="125346"/>
                    <a:pt x="713867" y="117210"/>
                    <a:pt x="703898" y="117070"/>
                  </a:cubicBezTo>
                  <a:close/>
                  <a:moveTo>
                    <a:pt x="749364" y="254054"/>
                  </a:moveTo>
                  <a:cubicBezTo>
                    <a:pt x="739267" y="254054"/>
                    <a:pt x="731076" y="262228"/>
                    <a:pt x="731076" y="272318"/>
                  </a:cubicBezTo>
                  <a:cubicBezTo>
                    <a:pt x="731076" y="282408"/>
                    <a:pt x="739267" y="290583"/>
                    <a:pt x="749364" y="290583"/>
                  </a:cubicBezTo>
                  <a:cubicBezTo>
                    <a:pt x="759461" y="290583"/>
                    <a:pt x="767652" y="282408"/>
                    <a:pt x="767652" y="272318"/>
                  </a:cubicBezTo>
                  <a:cubicBezTo>
                    <a:pt x="767525" y="262406"/>
                    <a:pt x="759524" y="254383"/>
                    <a:pt x="749618" y="254244"/>
                  </a:cubicBezTo>
                  <a:close/>
                  <a:moveTo>
                    <a:pt x="703644" y="482359"/>
                  </a:moveTo>
                  <a:cubicBezTo>
                    <a:pt x="693548" y="482359"/>
                    <a:pt x="685356" y="490534"/>
                    <a:pt x="685356" y="500624"/>
                  </a:cubicBezTo>
                  <a:cubicBezTo>
                    <a:pt x="685356" y="510714"/>
                    <a:pt x="693548" y="518888"/>
                    <a:pt x="703644" y="518888"/>
                  </a:cubicBezTo>
                  <a:cubicBezTo>
                    <a:pt x="713740" y="518888"/>
                    <a:pt x="721932" y="510714"/>
                    <a:pt x="721932" y="500624"/>
                  </a:cubicBezTo>
                  <a:cubicBezTo>
                    <a:pt x="721805" y="490712"/>
                    <a:pt x="713804" y="482689"/>
                    <a:pt x="703898" y="482550"/>
                  </a:cubicBezTo>
                  <a:close/>
                  <a:moveTo>
                    <a:pt x="657924" y="71409"/>
                  </a:moveTo>
                  <a:cubicBezTo>
                    <a:pt x="647827" y="71409"/>
                    <a:pt x="639636" y="79584"/>
                    <a:pt x="639636" y="89673"/>
                  </a:cubicBezTo>
                  <a:cubicBezTo>
                    <a:pt x="639636" y="99763"/>
                    <a:pt x="647827" y="107938"/>
                    <a:pt x="657924" y="107938"/>
                  </a:cubicBezTo>
                  <a:cubicBezTo>
                    <a:pt x="668020" y="107938"/>
                    <a:pt x="676212" y="99763"/>
                    <a:pt x="676212" y="89673"/>
                  </a:cubicBezTo>
                  <a:cubicBezTo>
                    <a:pt x="676212" y="79685"/>
                    <a:pt x="668211" y="71548"/>
                    <a:pt x="658178" y="71409"/>
                  </a:cubicBezTo>
                  <a:close/>
                  <a:moveTo>
                    <a:pt x="886524" y="117070"/>
                  </a:moveTo>
                  <a:cubicBezTo>
                    <a:pt x="876427" y="117070"/>
                    <a:pt x="868236" y="125245"/>
                    <a:pt x="868236" y="135335"/>
                  </a:cubicBezTo>
                  <a:cubicBezTo>
                    <a:pt x="868236" y="145424"/>
                    <a:pt x="876427" y="153599"/>
                    <a:pt x="886524" y="153599"/>
                  </a:cubicBezTo>
                  <a:cubicBezTo>
                    <a:pt x="896620" y="153599"/>
                    <a:pt x="904812" y="145424"/>
                    <a:pt x="904812" y="135335"/>
                  </a:cubicBezTo>
                  <a:cubicBezTo>
                    <a:pt x="904812" y="125346"/>
                    <a:pt x="896811" y="117210"/>
                    <a:pt x="886778" y="117070"/>
                  </a:cubicBezTo>
                  <a:close/>
                  <a:moveTo>
                    <a:pt x="657924" y="162731"/>
                  </a:moveTo>
                  <a:cubicBezTo>
                    <a:pt x="647827" y="162731"/>
                    <a:pt x="639636" y="170906"/>
                    <a:pt x="639636" y="180996"/>
                  </a:cubicBezTo>
                  <a:cubicBezTo>
                    <a:pt x="639636" y="191086"/>
                    <a:pt x="647827" y="199260"/>
                    <a:pt x="657924" y="199260"/>
                  </a:cubicBezTo>
                  <a:cubicBezTo>
                    <a:pt x="668020" y="199260"/>
                    <a:pt x="676212" y="191086"/>
                    <a:pt x="676212" y="180996"/>
                  </a:cubicBezTo>
                  <a:cubicBezTo>
                    <a:pt x="676212" y="171007"/>
                    <a:pt x="668211" y="162871"/>
                    <a:pt x="658178" y="162731"/>
                  </a:cubicBezTo>
                  <a:close/>
                  <a:moveTo>
                    <a:pt x="657924" y="345376"/>
                  </a:moveTo>
                  <a:cubicBezTo>
                    <a:pt x="647827" y="345376"/>
                    <a:pt x="639636" y="353551"/>
                    <a:pt x="639636" y="363640"/>
                  </a:cubicBezTo>
                  <a:cubicBezTo>
                    <a:pt x="639636" y="373730"/>
                    <a:pt x="647827" y="381905"/>
                    <a:pt x="657924" y="381905"/>
                  </a:cubicBezTo>
                  <a:cubicBezTo>
                    <a:pt x="668020" y="381905"/>
                    <a:pt x="676212" y="373730"/>
                    <a:pt x="676212" y="363640"/>
                  </a:cubicBezTo>
                  <a:cubicBezTo>
                    <a:pt x="676212" y="353652"/>
                    <a:pt x="668211" y="345515"/>
                    <a:pt x="658178" y="345376"/>
                  </a:cubicBezTo>
                  <a:close/>
                  <a:moveTo>
                    <a:pt x="703644" y="391037"/>
                  </a:moveTo>
                  <a:cubicBezTo>
                    <a:pt x="693548" y="391037"/>
                    <a:pt x="685356" y="399212"/>
                    <a:pt x="685356" y="409302"/>
                  </a:cubicBezTo>
                  <a:cubicBezTo>
                    <a:pt x="685356" y="419391"/>
                    <a:pt x="693548" y="427566"/>
                    <a:pt x="703644" y="427566"/>
                  </a:cubicBezTo>
                  <a:cubicBezTo>
                    <a:pt x="713740" y="427566"/>
                    <a:pt x="721932" y="419391"/>
                    <a:pt x="721932" y="409302"/>
                  </a:cubicBezTo>
                  <a:cubicBezTo>
                    <a:pt x="721932" y="399313"/>
                    <a:pt x="713867" y="391177"/>
                    <a:pt x="703898" y="391037"/>
                  </a:cubicBezTo>
                  <a:close/>
                  <a:moveTo>
                    <a:pt x="703644" y="573682"/>
                  </a:moveTo>
                  <a:cubicBezTo>
                    <a:pt x="693548" y="573682"/>
                    <a:pt x="685356" y="581856"/>
                    <a:pt x="685356" y="591946"/>
                  </a:cubicBezTo>
                  <a:cubicBezTo>
                    <a:pt x="685356" y="602036"/>
                    <a:pt x="693548" y="610211"/>
                    <a:pt x="703644" y="610211"/>
                  </a:cubicBezTo>
                  <a:cubicBezTo>
                    <a:pt x="713740" y="610211"/>
                    <a:pt x="721932" y="602036"/>
                    <a:pt x="721932" y="591946"/>
                  </a:cubicBezTo>
                  <a:cubicBezTo>
                    <a:pt x="721932" y="581958"/>
                    <a:pt x="713867" y="573821"/>
                    <a:pt x="703898" y="573682"/>
                  </a:cubicBezTo>
                  <a:close/>
                  <a:moveTo>
                    <a:pt x="703644" y="208392"/>
                  </a:moveTo>
                  <a:cubicBezTo>
                    <a:pt x="693548" y="208392"/>
                    <a:pt x="685356" y="216567"/>
                    <a:pt x="685356" y="226657"/>
                  </a:cubicBezTo>
                  <a:cubicBezTo>
                    <a:pt x="685356" y="236747"/>
                    <a:pt x="693548" y="244921"/>
                    <a:pt x="703644" y="244921"/>
                  </a:cubicBezTo>
                  <a:cubicBezTo>
                    <a:pt x="713740" y="244921"/>
                    <a:pt x="721932" y="236747"/>
                    <a:pt x="721932" y="226657"/>
                  </a:cubicBezTo>
                  <a:cubicBezTo>
                    <a:pt x="721932" y="216669"/>
                    <a:pt x="713867" y="208532"/>
                    <a:pt x="703898" y="208392"/>
                  </a:cubicBezTo>
                  <a:close/>
                  <a:moveTo>
                    <a:pt x="703644" y="299715"/>
                  </a:moveTo>
                  <a:cubicBezTo>
                    <a:pt x="693548" y="299715"/>
                    <a:pt x="685356" y="307890"/>
                    <a:pt x="685356" y="317979"/>
                  </a:cubicBezTo>
                  <a:cubicBezTo>
                    <a:pt x="685356" y="328069"/>
                    <a:pt x="693548" y="336244"/>
                    <a:pt x="703644" y="336244"/>
                  </a:cubicBezTo>
                  <a:cubicBezTo>
                    <a:pt x="713740" y="336244"/>
                    <a:pt x="721932" y="328069"/>
                    <a:pt x="721932" y="317979"/>
                  </a:cubicBezTo>
                  <a:cubicBezTo>
                    <a:pt x="721932" y="307991"/>
                    <a:pt x="713867" y="299854"/>
                    <a:pt x="703898" y="299715"/>
                  </a:cubicBezTo>
                  <a:close/>
                  <a:moveTo>
                    <a:pt x="795084" y="573682"/>
                  </a:moveTo>
                  <a:cubicBezTo>
                    <a:pt x="784987" y="573682"/>
                    <a:pt x="776796" y="581856"/>
                    <a:pt x="776796" y="591946"/>
                  </a:cubicBezTo>
                  <a:cubicBezTo>
                    <a:pt x="776796" y="602036"/>
                    <a:pt x="784987" y="610211"/>
                    <a:pt x="795084" y="610211"/>
                  </a:cubicBezTo>
                  <a:cubicBezTo>
                    <a:pt x="805180" y="610211"/>
                    <a:pt x="813372" y="602036"/>
                    <a:pt x="813372" y="591946"/>
                  </a:cubicBezTo>
                  <a:cubicBezTo>
                    <a:pt x="813372" y="581958"/>
                    <a:pt x="805371" y="573821"/>
                    <a:pt x="795338" y="573682"/>
                  </a:cubicBezTo>
                  <a:close/>
                  <a:moveTo>
                    <a:pt x="657924" y="254054"/>
                  </a:moveTo>
                  <a:cubicBezTo>
                    <a:pt x="647827" y="254054"/>
                    <a:pt x="639636" y="262228"/>
                    <a:pt x="639636" y="272318"/>
                  </a:cubicBezTo>
                  <a:cubicBezTo>
                    <a:pt x="639636" y="282408"/>
                    <a:pt x="647827" y="290583"/>
                    <a:pt x="657924" y="290583"/>
                  </a:cubicBezTo>
                  <a:cubicBezTo>
                    <a:pt x="668020" y="290583"/>
                    <a:pt x="676212" y="282408"/>
                    <a:pt x="676212" y="272318"/>
                  </a:cubicBezTo>
                  <a:cubicBezTo>
                    <a:pt x="676085" y="262406"/>
                    <a:pt x="668084" y="254383"/>
                    <a:pt x="658178" y="254244"/>
                  </a:cubicBezTo>
                  <a:close/>
                  <a:moveTo>
                    <a:pt x="840804" y="162731"/>
                  </a:moveTo>
                  <a:cubicBezTo>
                    <a:pt x="830707" y="162731"/>
                    <a:pt x="822516" y="170906"/>
                    <a:pt x="822516" y="180996"/>
                  </a:cubicBezTo>
                  <a:cubicBezTo>
                    <a:pt x="822516" y="191086"/>
                    <a:pt x="830707" y="199260"/>
                    <a:pt x="840804" y="199260"/>
                  </a:cubicBezTo>
                  <a:cubicBezTo>
                    <a:pt x="850900" y="199260"/>
                    <a:pt x="859092" y="191086"/>
                    <a:pt x="859092" y="180996"/>
                  </a:cubicBezTo>
                  <a:cubicBezTo>
                    <a:pt x="859092" y="171007"/>
                    <a:pt x="851027" y="162871"/>
                    <a:pt x="841058" y="162731"/>
                  </a:cubicBezTo>
                  <a:close/>
                  <a:moveTo>
                    <a:pt x="840804" y="71409"/>
                  </a:moveTo>
                  <a:cubicBezTo>
                    <a:pt x="830707" y="71409"/>
                    <a:pt x="822516" y="79584"/>
                    <a:pt x="822516" y="89673"/>
                  </a:cubicBezTo>
                  <a:cubicBezTo>
                    <a:pt x="822516" y="99763"/>
                    <a:pt x="830707" y="107938"/>
                    <a:pt x="840804" y="107938"/>
                  </a:cubicBezTo>
                  <a:cubicBezTo>
                    <a:pt x="850900" y="107938"/>
                    <a:pt x="859092" y="99763"/>
                    <a:pt x="859092" y="89673"/>
                  </a:cubicBezTo>
                  <a:cubicBezTo>
                    <a:pt x="859092" y="79685"/>
                    <a:pt x="851027" y="71548"/>
                    <a:pt x="841058" y="71409"/>
                  </a:cubicBezTo>
                  <a:close/>
                  <a:moveTo>
                    <a:pt x="840804" y="345376"/>
                  </a:moveTo>
                  <a:cubicBezTo>
                    <a:pt x="830707" y="345376"/>
                    <a:pt x="822516" y="353551"/>
                    <a:pt x="822516" y="363640"/>
                  </a:cubicBezTo>
                  <a:cubicBezTo>
                    <a:pt x="822516" y="373730"/>
                    <a:pt x="830707" y="381905"/>
                    <a:pt x="840804" y="381905"/>
                  </a:cubicBezTo>
                  <a:cubicBezTo>
                    <a:pt x="850900" y="381905"/>
                    <a:pt x="859092" y="373730"/>
                    <a:pt x="859092" y="363640"/>
                  </a:cubicBezTo>
                  <a:cubicBezTo>
                    <a:pt x="859092" y="353652"/>
                    <a:pt x="851027" y="345515"/>
                    <a:pt x="841058" y="345376"/>
                  </a:cubicBezTo>
                  <a:close/>
                  <a:moveTo>
                    <a:pt x="886524" y="573682"/>
                  </a:moveTo>
                  <a:cubicBezTo>
                    <a:pt x="876427" y="573682"/>
                    <a:pt x="868236" y="581856"/>
                    <a:pt x="868236" y="591946"/>
                  </a:cubicBezTo>
                  <a:cubicBezTo>
                    <a:pt x="868236" y="602036"/>
                    <a:pt x="876427" y="610211"/>
                    <a:pt x="886524" y="610211"/>
                  </a:cubicBezTo>
                  <a:cubicBezTo>
                    <a:pt x="896620" y="610211"/>
                    <a:pt x="904812" y="602036"/>
                    <a:pt x="904812" y="591946"/>
                  </a:cubicBezTo>
                  <a:cubicBezTo>
                    <a:pt x="904812" y="581958"/>
                    <a:pt x="896811" y="573821"/>
                    <a:pt x="886778" y="573682"/>
                  </a:cubicBezTo>
                  <a:close/>
                  <a:moveTo>
                    <a:pt x="840804" y="254054"/>
                  </a:moveTo>
                  <a:cubicBezTo>
                    <a:pt x="830707" y="254054"/>
                    <a:pt x="822516" y="262228"/>
                    <a:pt x="822516" y="272318"/>
                  </a:cubicBezTo>
                  <a:cubicBezTo>
                    <a:pt x="822516" y="282408"/>
                    <a:pt x="830707" y="290583"/>
                    <a:pt x="840804" y="290583"/>
                  </a:cubicBezTo>
                  <a:cubicBezTo>
                    <a:pt x="850900" y="290583"/>
                    <a:pt x="859092" y="282408"/>
                    <a:pt x="859092" y="272318"/>
                  </a:cubicBezTo>
                  <a:cubicBezTo>
                    <a:pt x="858965" y="262406"/>
                    <a:pt x="850964" y="254383"/>
                    <a:pt x="841058" y="254244"/>
                  </a:cubicBezTo>
                  <a:close/>
                  <a:moveTo>
                    <a:pt x="886524" y="208392"/>
                  </a:moveTo>
                  <a:cubicBezTo>
                    <a:pt x="876427" y="208392"/>
                    <a:pt x="868236" y="216567"/>
                    <a:pt x="868236" y="226657"/>
                  </a:cubicBezTo>
                  <a:cubicBezTo>
                    <a:pt x="868236" y="236747"/>
                    <a:pt x="876427" y="244921"/>
                    <a:pt x="886524" y="244921"/>
                  </a:cubicBezTo>
                  <a:cubicBezTo>
                    <a:pt x="896620" y="244921"/>
                    <a:pt x="904812" y="236747"/>
                    <a:pt x="904812" y="226657"/>
                  </a:cubicBezTo>
                  <a:cubicBezTo>
                    <a:pt x="904812" y="216669"/>
                    <a:pt x="896811" y="208532"/>
                    <a:pt x="886778" y="208392"/>
                  </a:cubicBezTo>
                  <a:close/>
                  <a:moveTo>
                    <a:pt x="886524" y="299715"/>
                  </a:moveTo>
                  <a:cubicBezTo>
                    <a:pt x="876427" y="299715"/>
                    <a:pt x="868236" y="307890"/>
                    <a:pt x="868236" y="317979"/>
                  </a:cubicBezTo>
                  <a:cubicBezTo>
                    <a:pt x="868236" y="328069"/>
                    <a:pt x="876427" y="336244"/>
                    <a:pt x="886524" y="336244"/>
                  </a:cubicBezTo>
                  <a:cubicBezTo>
                    <a:pt x="896620" y="336244"/>
                    <a:pt x="904812" y="328069"/>
                    <a:pt x="904812" y="317979"/>
                  </a:cubicBezTo>
                  <a:cubicBezTo>
                    <a:pt x="904812" y="307991"/>
                    <a:pt x="896811" y="299854"/>
                    <a:pt x="886778" y="299715"/>
                  </a:cubicBezTo>
                  <a:close/>
                  <a:moveTo>
                    <a:pt x="886524" y="391037"/>
                  </a:moveTo>
                  <a:cubicBezTo>
                    <a:pt x="876427" y="391037"/>
                    <a:pt x="868236" y="399212"/>
                    <a:pt x="868236" y="409302"/>
                  </a:cubicBezTo>
                  <a:cubicBezTo>
                    <a:pt x="868236" y="419391"/>
                    <a:pt x="876427" y="427566"/>
                    <a:pt x="886524" y="427566"/>
                  </a:cubicBezTo>
                  <a:cubicBezTo>
                    <a:pt x="896620" y="427566"/>
                    <a:pt x="904812" y="419391"/>
                    <a:pt x="904812" y="409302"/>
                  </a:cubicBezTo>
                  <a:cubicBezTo>
                    <a:pt x="904812" y="399313"/>
                    <a:pt x="896811" y="391177"/>
                    <a:pt x="886778" y="391037"/>
                  </a:cubicBezTo>
                  <a:close/>
                  <a:moveTo>
                    <a:pt x="886524" y="482359"/>
                  </a:moveTo>
                  <a:cubicBezTo>
                    <a:pt x="876427" y="482359"/>
                    <a:pt x="868236" y="490534"/>
                    <a:pt x="868236" y="500624"/>
                  </a:cubicBezTo>
                  <a:cubicBezTo>
                    <a:pt x="868236" y="510714"/>
                    <a:pt x="876427" y="518888"/>
                    <a:pt x="886524" y="518888"/>
                  </a:cubicBezTo>
                  <a:cubicBezTo>
                    <a:pt x="896620" y="518888"/>
                    <a:pt x="904812" y="510714"/>
                    <a:pt x="904812" y="500624"/>
                  </a:cubicBezTo>
                  <a:cubicBezTo>
                    <a:pt x="904685" y="490712"/>
                    <a:pt x="896684" y="482689"/>
                    <a:pt x="886778" y="482550"/>
                  </a:cubicBezTo>
                  <a:close/>
                  <a:moveTo>
                    <a:pt x="795084" y="391037"/>
                  </a:moveTo>
                  <a:cubicBezTo>
                    <a:pt x="784987" y="391037"/>
                    <a:pt x="776796" y="399212"/>
                    <a:pt x="776796" y="409302"/>
                  </a:cubicBezTo>
                  <a:cubicBezTo>
                    <a:pt x="776796" y="419391"/>
                    <a:pt x="784987" y="427566"/>
                    <a:pt x="795084" y="427566"/>
                  </a:cubicBezTo>
                  <a:cubicBezTo>
                    <a:pt x="805180" y="427566"/>
                    <a:pt x="813372" y="419391"/>
                    <a:pt x="813372" y="409302"/>
                  </a:cubicBezTo>
                  <a:cubicBezTo>
                    <a:pt x="813372" y="399313"/>
                    <a:pt x="805371" y="391177"/>
                    <a:pt x="795338" y="391037"/>
                  </a:cubicBezTo>
                  <a:close/>
                  <a:moveTo>
                    <a:pt x="795084" y="299715"/>
                  </a:moveTo>
                  <a:cubicBezTo>
                    <a:pt x="784987" y="299715"/>
                    <a:pt x="776796" y="307890"/>
                    <a:pt x="776796" y="317979"/>
                  </a:cubicBezTo>
                  <a:cubicBezTo>
                    <a:pt x="776796" y="328069"/>
                    <a:pt x="784987" y="336244"/>
                    <a:pt x="795084" y="336244"/>
                  </a:cubicBezTo>
                  <a:cubicBezTo>
                    <a:pt x="805180" y="336244"/>
                    <a:pt x="813372" y="328069"/>
                    <a:pt x="813372" y="317979"/>
                  </a:cubicBezTo>
                  <a:cubicBezTo>
                    <a:pt x="813372" y="307991"/>
                    <a:pt x="805371" y="299854"/>
                    <a:pt x="795338" y="299715"/>
                  </a:cubicBezTo>
                  <a:close/>
                  <a:moveTo>
                    <a:pt x="840804" y="436698"/>
                  </a:moveTo>
                  <a:cubicBezTo>
                    <a:pt x="830707" y="436698"/>
                    <a:pt x="822516" y="444873"/>
                    <a:pt x="822516" y="454963"/>
                  </a:cubicBezTo>
                  <a:cubicBezTo>
                    <a:pt x="822516" y="465053"/>
                    <a:pt x="830707" y="473227"/>
                    <a:pt x="840804" y="473227"/>
                  </a:cubicBezTo>
                  <a:cubicBezTo>
                    <a:pt x="850900" y="473227"/>
                    <a:pt x="859092" y="465053"/>
                    <a:pt x="859092" y="454963"/>
                  </a:cubicBezTo>
                  <a:cubicBezTo>
                    <a:pt x="859092" y="444974"/>
                    <a:pt x="851027" y="436838"/>
                    <a:pt x="841058" y="436698"/>
                  </a:cubicBezTo>
                  <a:close/>
                  <a:moveTo>
                    <a:pt x="795084" y="208392"/>
                  </a:moveTo>
                  <a:cubicBezTo>
                    <a:pt x="784987" y="208392"/>
                    <a:pt x="776796" y="216567"/>
                    <a:pt x="776796" y="226657"/>
                  </a:cubicBezTo>
                  <a:cubicBezTo>
                    <a:pt x="776796" y="236747"/>
                    <a:pt x="784987" y="244921"/>
                    <a:pt x="795084" y="244921"/>
                  </a:cubicBezTo>
                  <a:cubicBezTo>
                    <a:pt x="805180" y="244921"/>
                    <a:pt x="813372" y="236747"/>
                    <a:pt x="813372" y="226657"/>
                  </a:cubicBezTo>
                  <a:cubicBezTo>
                    <a:pt x="813372" y="216669"/>
                    <a:pt x="805371" y="208532"/>
                    <a:pt x="795338" y="208392"/>
                  </a:cubicBezTo>
                  <a:close/>
                  <a:moveTo>
                    <a:pt x="795084" y="482359"/>
                  </a:moveTo>
                  <a:cubicBezTo>
                    <a:pt x="784987" y="482359"/>
                    <a:pt x="776796" y="490534"/>
                    <a:pt x="776796" y="500624"/>
                  </a:cubicBezTo>
                  <a:cubicBezTo>
                    <a:pt x="776796" y="510714"/>
                    <a:pt x="784987" y="518888"/>
                    <a:pt x="795084" y="518888"/>
                  </a:cubicBezTo>
                  <a:cubicBezTo>
                    <a:pt x="805180" y="518888"/>
                    <a:pt x="813372" y="510714"/>
                    <a:pt x="813372" y="500624"/>
                  </a:cubicBezTo>
                  <a:cubicBezTo>
                    <a:pt x="813245" y="490712"/>
                    <a:pt x="805244" y="482689"/>
                    <a:pt x="795338" y="482550"/>
                  </a:cubicBezTo>
                  <a:close/>
                  <a:moveTo>
                    <a:pt x="795084" y="117070"/>
                  </a:moveTo>
                  <a:cubicBezTo>
                    <a:pt x="784987" y="117070"/>
                    <a:pt x="776796" y="125245"/>
                    <a:pt x="776796" y="135335"/>
                  </a:cubicBezTo>
                  <a:cubicBezTo>
                    <a:pt x="776796" y="145424"/>
                    <a:pt x="784987" y="153599"/>
                    <a:pt x="795084" y="153599"/>
                  </a:cubicBezTo>
                  <a:cubicBezTo>
                    <a:pt x="805180" y="153599"/>
                    <a:pt x="813372" y="145424"/>
                    <a:pt x="813372" y="135335"/>
                  </a:cubicBezTo>
                  <a:cubicBezTo>
                    <a:pt x="813372" y="125346"/>
                    <a:pt x="805371" y="117210"/>
                    <a:pt x="795338" y="117070"/>
                  </a:cubicBezTo>
                  <a:close/>
                  <a:moveTo>
                    <a:pt x="840804" y="528021"/>
                  </a:moveTo>
                  <a:cubicBezTo>
                    <a:pt x="830644" y="527983"/>
                    <a:pt x="822452" y="536164"/>
                    <a:pt x="822389" y="546285"/>
                  </a:cubicBezTo>
                  <a:cubicBezTo>
                    <a:pt x="822325" y="556407"/>
                    <a:pt x="830517" y="564638"/>
                    <a:pt x="840677" y="564676"/>
                  </a:cubicBezTo>
                  <a:cubicBezTo>
                    <a:pt x="850837" y="564714"/>
                    <a:pt x="859028" y="556533"/>
                    <a:pt x="859092" y="546412"/>
                  </a:cubicBezTo>
                  <a:cubicBezTo>
                    <a:pt x="859092" y="546367"/>
                    <a:pt x="859092" y="546330"/>
                    <a:pt x="859092" y="546285"/>
                  </a:cubicBezTo>
                  <a:cubicBezTo>
                    <a:pt x="859092" y="536297"/>
                    <a:pt x="851027" y="528160"/>
                    <a:pt x="841058" y="528021"/>
                  </a:cubicBezTo>
                  <a:close/>
                  <a:moveTo>
                    <a:pt x="840804" y="619343"/>
                  </a:moveTo>
                  <a:cubicBezTo>
                    <a:pt x="830707" y="619343"/>
                    <a:pt x="822516" y="627518"/>
                    <a:pt x="822516" y="637607"/>
                  </a:cubicBezTo>
                  <a:cubicBezTo>
                    <a:pt x="822516" y="639148"/>
                    <a:pt x="822770" y="640683"/>
                    <a:pt x="823151" y="642174"/>
                  </a:cubicBezTo>
                  <a:cubicBezTo>
                    <a:pt x="835089" y="639814"/>
                    <a:pt x="846837" y="636701"/>
                    <a:pt x="858393" y="632851"/>
                  </a:cubicBezTo>
                  <a:cubicBezTo>
                    <a:pt x="856298" y="624994"/>
                    <a:pt x="849186" y="619489"/>
                    <a:pt x="841058" y="619343"/>
                  </a:cubicBezTo>
                  <a:close/>
                  <a:moveTo>
                    <a:pt x="795084" y="25748"/>
                  </a:moveTo>
                  <a:cubicBezTo>
                    <a:pt x="784987" y="25748"/>
                    <a:pt x="776796" y="33922"/>
                    <a:pt x="776796" y="44012"/>
                  </a:cubicBezTo>
                  <a:cubicBezTo>
                    <a:pt x="776796" y="54102"/>
                    <a:pt x="784987" y="62277"/>
                    <a:pt x="795084" y="62277"/>
                  </a:cubicBezTo>
                  <a:cubicBezTo>
                    <a:pt x="805180" y="62277"/>
                    <a:pt x="813372" y="54102"/>
                    <a:pt x="813372" y="44012"/>
                  </a:cubicBezTo>
                  <a:cubicBezTo>
                    <a:pt x="813245" y="34100"/>
                    <a:pt x="805244" y="26078"/>
                    <a:pt x="795338" y="25938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7" name="Google Shape;457;p8"/>
            <p:cNvSpPr/>
            <p:nvPr/>
          </p:nvSpPr>
          <p:spPr>
            <a:xfrm flipH="1">
              <a:off x="1676047" y="1606642"/>
              <a:ext cx="679513" cy="456825"/>
            </a:xfrm>
            <a:custGeom>
              <a:avLst/>
              <a:gdLst/>
              <a:ahLst/>
              <a:cxnLst/>
              <a:rect l="l" t="t" r="r" b="b"/>
              <a:pathLst>
                <a:path w="1812035" h="1218201" extrusionOk="0">
                  <a:moveTo>
                    <a:pt x="877760" y="1218202"/>
                  </a:moveTo>
                  <a:cubicBezTo>
                    <a:pt x="1373442" y="1218202"/>
                    <a:pt x="1576959" y="444118"/>
                    <a:pt x="1812036" y="0"/>
                  </a:cubicBezTo>
                  <a:lnTo>
                    <a:pt x="0" y="0"/>
                  </a:lnTo>
                  <a:cubicBezTo>
                    <a:pt x="243967" y="601269"/>
                    <a:pt x="522922" y="1218202"/>
                    <a:pt x="877760" y="1218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8" name="Google Shape;458;p8"/>
            <p:cNvSpPr/>
            <p:nvPr/>
          </p:nvSpPr>
          <p:spPr>
            <a:xfrm flipH="1">
              <a:off x="2355561" y="1183542"/>
              <a:ext cx="479298" cy="423103"/>
            </a:xfrm>
            <a:custGeom>
              <a:avLst/>
              <a:gdLst/>
              <a:ahLst/>
              <a:cxnLst/>
              <a:rect l="l" t="t" r="r" b="b"/>
              <a:pathLst>
                <a:path w="1278128" h="1128274" extrusionOk="0">
                  <a:moveTo>
                    <a:pt x="641922" y="0"/>
                  </a:moveTo>
                  <a:cubicBezTo>
                    <a:pt x="371729" y="0"/>
                    <a:pt x="243142" y="659994"/>
                    <a:pt x="0" y="1128275"/>
                  </a:cubicBezTo>
                  <a:lnTo>
                    <a:pt x="1278128" y="1128275"/>
                  </a:lnTo>
                  <a:cubicBezTo>
                    <a:pt x="1046290" y="557066"/>
                    <a:pt x="845947" y="0"/>
                    <a:pt x="641922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9" name="Google Shape;459;p8"/>
            <p:cNvSpPr/>
            <p:nvPr/>
          </p:nvSpPr>
          <p:spPr>
            <a:xfrm flipH="1">
              <a:off x="1411014" y="1492704"/>
              <a:ext cx="265033" cy="113939"/>
            </a:xfrm>
            <a:custGeom>
              <a:avLst/>
              <a:gdLst/>
              <a:ahLst/>
              <a:cxnLst/>
              <a:rect l="l" t="t" r="r" b="b"/>
              <a:pathLst>
                <a:path w="706755" h="303837" extrusionOk="0">
                  <a:moveTo>
                    <a:pt x="320167" y="0"/>
                  </a:moveTo>
                  <a:cubicBezTo>
                    <a:pt x="194310" y="0"/>
                    <a:pt x="94615" y="125251"/>
                    <a:pt x="0" y="303837"/>
                  </a:cubicBezTo>
                  <a:lnTo>
                    <a:pt x="706755" y="303837"/>
                  </a:lnTo>
                  <a:cubicBezTo>
                    <a:pt x="594932" y="135335"/>
                    <a:pt x="483933" y="0"/>
                    <a:pt x="320167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0" name="Google Shape;460;p8"/>
            <p:cNvSpPr/>
            <p:nvPr/>
          </p:nvSpPr>
          <p:spPr>
            <a:xfrm flipH="1">
              <a:off x="218" y="1606642"/>
              <a:ext cx="189405" cy="242741"/>
            </a:xfrm>
            <a:custGeom>
              <a:avLst/>
              <a:gdLst/>
              <a:ahLst/>
              <a:cxnLst/>
              <a:rect l="l" t="t" r="r" b="b"/>
              <a:pathLst>
                <a:path w="505079" h="647310" extrusionOk="0">
                  <a:moveTo>
                    <a:pt x="0" y="0"/>
                  </a:moveTo>
                  <a:cubicBezTo>
                    <a:pt x="127000" y="368460"/>
                    <a:pt x="278765" y="644013"/>
                    <a:pt x="505079" y="647310"/>
                  </a:cubicBezTo>
                  <a:lnTo>
                    <a:pt x="505079" y="0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" name="Google Shape;461;p8"/>
            <p:cNvSpPr/>
            <p:nvPr/>
          </p:nvSpPr>
          <p:spPr>
            <a:xfrm flipH="1">
              <a:off x="3227765" y="1249917"/>
              <a:ext cx="397002" cy="356728"/>
            </a:xfrm>
            <a:custGeom>
              <a:avLst/>
              <a:gdLst/>
              <a:ahLst/>
              <a:cxnLst/>
              <a:rect l="l" t="t" r="r" b="b"/>
              <a:pathLst>
                <a:path w="1058671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058672" y="951274"/>
                  </a:lnTo>
                  <a:cubicBezTo>
                    <a:pt x="920623" y="672805"/>
                    <a:pt x="806005" y="314808"/>
                    <a:pt x="664654" y="17313"/>
                  </a:cubicBezTo>
                  <a:cubicBezTo>
                    <a:pt x="639312" y="6075"/>
                    <a:pt x="611924" y="184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2" name="Google Shape;462;p8"/>
            <p:cNvSpPr/>
            <p:nvPr/>
          </p:nvSpPr>
          <p:spPr>
            <a:xfrm flipH="1">
              <a:off x="1457615" y="1606642"/>
              <a:ext cx="470225" cy="214036"/>
            </a:xfrm>
            <a:custGeom>
              <a:avLst/>
              <a:gdLst/>
              <a:ahLst/>
              <a:cxnLst/>
              <a:rect l="l" t="t" r="r" b="b"/>
              <a:pathLst>
                <a:path w="1253934" h="570764" extrusionOk="0">
                  <a:moveTo>
                    <a:pt x="569913" y="570765"/>
                  </a:moveTo>
                  <a:cubicBezTo>
                    <a:pt x="852488" y="570765"/>
                    <a:pt x="1068959" y="318106"/>
                    <a:pt x="1253934" y="0"/>
                  </a:cubicBezTo>
                  <a:lnTo>
                    <a:pt x="0" y="0"/>
                  </a:lnTo>
                  <a:cubicBezTo>
                    <a:pt x="142240" y="325336"/>
                    <a:pt x="312674" y="570765"/>
                    <a:pt x="569913" y="57076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" name="Google Shape;463;p8"/>
            <p:cNvSpPr/>
            <p:nvPr/>
          </p:nvSpPr>
          <p:spPr>
            <a:xfrm flipH="1">
              <a:off x="218" y="1202353"/>
              <a:ext cx="314754" cy="404291"/>
            </a:xfrm>
            <a:custGeom>
              <a:avLst/>
              <a:gdLst/>
              <a:ahLst/>
              <a:cxnLst/>
              <a:rect l="l" t="t" r="r" b="b"/>
              <a:pathLst>
                <a:path w="839343" h="1078110" extrusionOk="0">
                  <a:moveTo>
                    <a:pt x="0" y="1078111"/>
                  </a:moveTo>
                  <a:lnTo>
                    <a:pt x="839343" y="1078111"/>
                  </a:lnTo>
                  <a:lnTo>
                    <a:pt x="839343" y="0"/>
                  </a:lnTo>
                  <a:cubicBezTo>
                    <a:pt x="537274" y="5898"/>
                    <a:pt x="328867" y="647881"/>
                    <a:pt x="0" y="1078111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4" name="Google Shape;464;p8"/>
            <p:cNvSpPr/>
            <p:nvPr/>
          </p:nvSpPr>
          <p:spPr>
            <a:xfrm flipH="1">
              <a:off x="1934650" y="1012171"/>
              <a:ext cx="699230" cy="594522"/>
            </a:xfrm>
            <a:custGeom>
              <a:avLst/>
              <a:gdLst/>
              <a:ahLst/>
              <a:cxnLst/>
              <a:rect l="l" t="t" r="r" b="b"/>
              <a:pathLst>
                <a:path w="1864614" h="1585393" extrusionOk="0">
                  <a:moveTo>
                    <a:pt x="215900" y="962880"/>
                  </a:moveTo>
                  <a:lnTo>
                    <a:pt x="839153" y="1585267"/>
                  </a:lnTo>
                  <a:lnTo>
                    <a:pt x="866648" y="1585267"/>
                  </a:lnTo>
                  <a:lnTo>
                    <a:pt x="223329" y="942523"/>
                  </a:lnTo>
                  <a:close/>
                  <a:moveTo>
                    <a:pt x="194754" y="1023761"/>
                  </a:moveTo>
                  <a:lnTo>
                    <a:pt x="757047" y="1585267"/>
                  </a:lnTo>
                  <a:lnTo>
                    <a:pt x="784542" y="1585267"/>
                  </a:lnTo>
                  <a:lnTo>
                    <a:pt x="201866" y="1003341"/>
                  </a:lnTo>
                  <a:cubicBezTo>
                    <a:pt x="199771" y="1010190"/>
                    <a:pt x="197358" y="1016976"/>
                    <a:pt x="195009" y="1023761"/>
                  </a:cubicBezTo>
                  <a:close/>
                  <a:moveTo>
                    <a:pt x="173990" y="1084833"/>
                  </a:moveTo>
                  <a:lnTo>
                    <a:pt x="675132" y="1585267"/>
                  </a:lnTo>
                  <a:lnTo>
                    <a:pt x="702691" y="1585267"/>
                  </a:lnTo>
                  <a:lnTo>
                    <a:pt x="181039" y="1064349"/>
                  </a:lnTo>
                  <a:close/>
                  <a:moveTo>
                    <a:pt x="259143" y="841751"/>
                  </a:moveTo>
                  <a:lnTo>
                    <a:pt x="1003681" y="1585267"/>
                  </a:lnTo>
                  <a:lnTo>
                    <a:pt x="1031177" y="1585267"/>
                  </a:lnTo>
                  <a:lnTo>
                    <a:pt x="266700" y="821584"/>
                  </a:lnTo>
                  <a:close/>
                  <a:moveTo>
                    <a:pt x="237490" y="902188"/>
                  </a:moveTo>
                  <a:lnTo>
                    <a:pt x="921512" y="1585267"/>
                  </a:lnTo>
                  <a:lnTo>
                    <a:pt x="949071" y="1585267"/>
                  </a:lnTo>
                  <a:lnTo>
                    <a:pt x="244729" y="881895"/>
                  </a:lnTo>
                  <a:close/>
                  <a:moveTo>
                    <a:pt x="303657" y="722207"/>
                  </a:moveTo>
                  <a:lnTo>
                    <a:pt x="1167892" y="1585267"/>
                  </a:lnTo>
                  <a:lnTo>
                    <a:pt x="1195451" y="1585267"/>
                  </a:lnTo>
                  <a:lnTo>
                    <a:pt x="311150" y="702358"/>
                  </a:lnTo>
                  <a:cubicBezTo>
                    <a:pt x="308801" y="708953"/>
                    <a:pt x="306260" y="715549"/>
                    <a:pt x="303657" y="722207"/>
                  </a:cubicBezTo>
                  <a:close/>
                  <a:moveTo>
                    <a:pt x="281178" y="781757"/>
                  </a:moveTo>
                  <a:lnTo>
                    <a:pt x="1085850" y="1585267"/>
                  </a:lnTo>
                  <a:lnTo>
                    <a:pt x="1113346" y="1585267"/>
                  </a:lnTo>
                  <a:lnTo>
                    <a:pt x="288671" y="761717"/>
                  </a:lnTo>
                  <a:cubicBezTo>
                    <a:pt x="286131" y="768376"/>
                    <a:pt x="283654" y="775035"/>
                    <a:pt x="281178" y="781757"/>
                  </a:cubicBezTo>
                  <a:close/>
                  <a:moveTo>
                    <a:pt x="45657" y="1448727"/>
                  </a:moveTo>
                  <a:lnTo>
                    <a:pt x="182372" y="1585267"/>
                  </a:lnTo>
                  <a:lnTo>
                    <a:pt x="209867" y="1585267"/>
                  </a:lnTo>
                  <a:lnTo>
                    <a:pt x="53086" y="1428687"/>
                  </a:lnTo>
                  <a:close/>
                  <a:moveTo>
                    <a:pt x="23051" y="1508150"/>
                  </a:moveTo>
                  <a:lnTo>
                    <a:pt x="100266" y="1585267"/>
                  </a:lnTo>
                  <a:lnTo>
                    <a:pt x="127762" y="1585267"/>
                  </a:lnTo>
                  <a:lnTo>
                    <a:pt x="30671" y="1488300"/>
                  </a:lnTo>
                  <a:close/>
                  <a:moveTo>
                    <a:pt x="67501" y="1388797"/>
                  </a:moveTo>
                  <a:lnTo>
                    <a:pt x="264351" y="1585394"/>
                  </a:lnTo>
                  <a:lnTo>
                    <a:pt x="292100" y="1585394"/>
                  </a:lnTo>
                  <a:lnTo>
                    <a:pt x="75121" y="1368757"/>
                  </a:lnTo>
                  <a:close/>
                  <a:moveTo>
                    <a:pt x="326517" y="663228"/>
                  </a:moveTo>
                  <a:lnTo>
                    <a:pt x="1249807" y="1585267"/>
                  </a:lnTo>
                  <a:lnTo>
                    <a:pt x="1277303" y="1585267"/>
                  </a:lnTo>
                  <a:lnTo>
                    <a:pt x="334709" y="643632"/>
                  </a:lnTo>
                  <a:cubicBezTo>
                    <a:pt x="332041" y="650164"/>
                    <a:pt x="329374" y="656696"/>
                    <a:pt x="326771" y="663228"/>
                  </a:cubicBezTo>
                  <a:close/>
                  <a:moveTo>
                    <a:pt x="153035" y="1145905"/>
                  </a:moveTo>
                  <a:lnTo>
                    <a:pt x="593027" y="1585267"/>
                  </a:lnTo>
                  <a:lnTo>
                    <a:pt x="620522" y="1585267"/>
                  </a:lnTo>
                  <a:lnTo>
                    <a:pt x="160084" y="1125421"/>
                  </a:lnTo>
                  <a:close/>
                  <a:moveTo>
                    <a:pt x="0" y="1566812"/>
                  </a:moveTo>
                  <a:lnTo>
                    <a:pt x="18288" y="1585077"/>
                  </a:lnTo>
                  <a:lnTo>
                    <a:pt x="45847" y="1585077"/>
                  </a:lnTo>
                  <a:lnTo>
                    <a:pt x="7747" y="1547026"/>
                  </a:lnTo>
                  <a:cubicBezTo>
                    <a:pt x="5080" y="1554128"/>
                    <a:pt x="2413" y="1560470"/>
                    <a:pt x="0" y="1566812"/>
                  </a:cubicBezTo>
                  <a:close/>
                  <a:moveTo>
                    <a:pt x="132207" y="1206723"/>
                  </a:moveTo>
                  <a:lnTo>
                    <a:pt x="511111" y="1585077"/>
                  </a:lnTo>
                  <a:lnTo>
                    <a:pt x="538607" y="1585077"/>
                  </a:lnTo>
                  <a:lnTo>
                    <a:pt x="139065" y="1186302"/>
                  </a:lnTo>
                  <a:close/>
                  <a:moveTo>
                    <a:pt x="110998" y="1267605"/>
                  </a:moveTo>
                  <a:lnTo>
                    <a:pt x="428942" y="1585077"/>
                  </a:lnTo>
                  <a:lnTo>
                    <a:pt x="456438" y="1585077"/>
                  </a:lnTo>
                  <a:lnTo>
                    <a:pt x="118110" y="1247184"/>
                  </a:lnTo>
                  <a:cubicBezTo>
                    <a:pt x="115570" y="1254223"/>
                    <a:pt x="113221" y="1261009"/>
                    <a:pt x="110808" y="1267795"/>
                  </a:cubicBezTo>
                  <a:close/>
                  <a:moveTo>
                    <a:pt x="89662" y="1328233"/>
                  </a:moveTo>
                  <a:lnTo>
                    <a:pt x="346837" y="1585077"/>
                  </a:lnTo>
                  <a:lnTo>
                    <a:pt x="374333" y="1585077"/>
                  </a:lnTo>
                  <a:lnTo>
                    <a:pt x="96838" y="1307939"/>
                  </a:lnTo>
                  <a:cubicBezTo>
                    <a:pt x="94234" y="1314915"/>
                    <a:pt x="91884" y="1321701"/>
                    <a:pt x="89472" y="1328423"/>
                  </a:cubicBezTo>
                  <a:close/>
                  <a:moveTo>
                    <a:pt x="1792922" y="1361400"/>
                  </a:moveTo>
                  <a:lnTo>
                    <a:pt x="599122" y="169137"/>
                  </a:lnTo>
                  <a:cubicBezTo>
                    <a:pt x="594868" y="173956"/>
                    <a:pt x="590614" y="178966"/>
                    <a:pt x="586422" y="183976"/>
                  </a:cubicBezTo>
                  <a:lnTo>
                    <a:pt x="1809750" y="1405920"/>
                  </a:lnTo>
                  <a:cubicBezTo>
                    <a:pt x="1804035" y="1391251"/>
                    <a:pt x="1798383" y="1376475"/>
                    <a:pt x="1792732" y="1361591"/>
                  </a:cubicBezTo>
                  <a:close/>
                  <a:moveTo>
                    <a:pt x="1608772" y="849171"/>
                  </a:moveTo>
                  <a:lnTo>
                    <a:pt x="785876" y="27967"/>
                  </a:lnTo>
                  <a:cubicBezTo>
                    <a:pt x="779526" y="30631"/>
                    <a:pt x="773176" y="33421"/>
                    <a:pt x="766826" y="36402"/>
                  </a:cubicBezTo>
                  <a:lnTo>
                    <a:pt x="1624076" y="892549"/>
                  </a:lnTo>
                  <a:close/>
                  <a:moveTo>
                    <a:pt x="1745488" y="1231837"/>
                  </a:moveTo>
                  <a:lnTo>
                    <a:pt x="638873" y="127217"/>
                  </a:lnTo>
                  <a:cubicBezTo>
                    <a:pt x="634238" y="131720"/>
                    <a:pt x="629603" y="136222"/>
                    <a:pt x="625030" y="140915"/>
                  </a:cubicBezTo>
                  <a:lnTo>
                    <a:pt x="1760728" y="1275088"/>
                  </a:lnTo>
                  <a:close/>
                  <a:moveTo>
                    <a:pt x="1700149" y="1104493"/>
                  </a:moveTo>
                  <a:lnTo>
                    <a:pt x="682689" y="89166"/>
                  </a:lnTo>
                  <a:cubicBezTo>
                    <a:pt x="677609" y="93161"/>
                    <a:pt x="672528" y="97347"/>
                    <a:pt x="667512" y="101533"/>
                  </a:cubicBezTo>
                  <a:lnTo>
                    <a:pt x="1714818" y="1147490"/>
                  </a:lnTo>
                  <a:close/>
                  <a:moveTo>
                    <a:pt x="1558734" y="717197"/>
                  </a:moveTo>
                  <a:lnTo>
                    <a:pt x="848423" y="8435"/>
                  </a:lnTo>
                  <a:cubicBezTo>
                    <a:pt x="841058" y="10020"/>
                    <a:pt x="833691" y="11859"/>
                    <a:pt x="826453" y="13952"/>
                  </a:cubicBezTo>
                  <a:lnTo>
                    <a:pt x="1575753" y="762288"/>
                  </a:lnTo>
                  <a:cubicBezTo>
                    <a:pt x="1569974" y="747239"/>
                    <a:pt x="1564132" y="732272"/>
                    <a:pt x="1558354" y="717388"/>
                  </a:cubicBezTo>
                  <a:close/>
                  <a:moveTo>
                    <a:pt x="1655128" y="977593"/>
                  </a:moveTo>
                  <a:lnTo>
                    <a:pt x="731266" y="55491"/>
                  </a:lnTo>
                  <a:cubicBezTo>
                    <a:pt x="725615" y="58852"/>
                    <a:pt x="719963" y="62404"/>
                    <a:pt x="714375" y="66082"/>
                  </a:cubicBezTo>
                  <a:lnTo>
                    <a:pt x="1670050" y="1020337"/>
                  </a:lnTo>
                  <a:cubicBezTo>
                    <a:pt x="1664843" y="1006131"/>
                    <a:pt x="1659827" y="991925"/>
                    <a:pt x="1654746" y="977783"/>
                  </a:cubicBezTo>
                  <a:close/>
                  <a:moveTo>
                    <a:pt x="1289876" y="202621"/>
                  </a:moveTo>
                  <a:lnTo>
                    <a:pt x="1173035" y="85995"/>
                  </a:lnTo>
                  <a:cubicBezTo>
                    <a:pt x="1150029" y="68341"/>
                    <a:pt x="1125385" y="52924"/>
                    <a:pt x="1099439" y="39954"/>
                  </a:cubicBezTo>
                  <a:lnTo>
                    <a:pt x="1356423" y="296544"/>
                  </a:lnTo>
                  <a:cubicBezTo>
                    <a:pt x="1335786" y="264142"/>
                    <a:pt x="1313434" y="232854"/>
                    <a:pt x="1289495" y="202812"/>
                  </a:cubicBezTo>
                  <a:close/>
                  <a:moveTo>
                    <a:pt x="1501457" y="577994"/>
                  </a:moveTo>
                  <a:lnTo>
                    <a:pt x="922147" y="0"/>
                  </a:lnTo>
                  <a:cubicBezTo>
                    <a:pt x="913321" y="0"/>
                    <a:pt x="904558" y="634"/>
                    <a:pt x="895922" y="1332"/>
                  </a:cubicBezTo>
                  <a:lnTo>
                    <a:pt x="1521396" y="625938"/>
                  </a:lnTo>
                  <a:cubicBezTo>
                    <a:pt x="1514666" y="609894"/>
                    <a:pt x="1507934" y="593912"/>
                    <a:pt x="1501077" y="578185"/>
                  </a:cubicBezTo>
                  <a:close/>
                  <a:moveTo>
                    <a:pt x="1428496" y="423127"/>
                  </a:moveTo>
                  <a:lnTo>
                    <a:pt x="1013841" y="9576"/>
                  </a:lnTo>
                  <a:cubicBezTo>
                    <a:pt x="1002792" y="7039"/>
                    <a:pt x="991597" y="4926"/>
                    <a:pt x="980250" y="3234"/>
                  </a:cubicBezTo>
                  <a:lnTo>
                    <a:pt x="1455293" y="477667"/>
                  </a:lnTo>
                  <a:cubicBezTo>
                    <a:pt x="1446340" y="459275"/>
                    <a:pt x="1437322" y="441157"/>
                    <a:pt x="1428115" y="423317"/>
                  </a:cubicBezTo>
                  <a:close/>
                  <a:moveTo>
                    <a:pt x="456057" y="381651"/>
                  </a:moveTo>
                  <a:lnTo>
                    <a:pt x="1661033" y="1585077"/>
                  </a:lnTo>
                  <a:lnTo>
                    <a:pt x="1688592" y="1585077"/>
                  </a:lnTo>
                  <a:lnTo>
                    <a:pt x="465455" y="364084"/>
                  </a:lnTo>
                  <a:cubicBezTo>
                    <a:pt x="462153" y="369982"/>
                    <a:pt x="458915" y="375880"/>
                    <a:pt x="455676" y="381842"/>
                  </a:cubicBezTo>
                  <a:close/>
                  <a:moveTo>
                    <a:pt x="427990" y="435620"/>
                  </a:moveTo>
                  <a:lnTo>
                    <a:pt x="1578928" y="1585077"/>
                  </a:lnTo>
                  <a:lnTo>
                    <a:pt x="1606423" y="1585077"/>
                  </a:lnTo>
                  <a:lnTo>
                    <a:pt x="436880" y="417609"/>
                  </a:lnTo>
                  <a:cubicBezTo>
                    <a:pt x="433769" y="423634"/>
                    <a:pt x="430657" y="429659"/>
                    <a:pt x="427609" y="435810"/>
                  </a:cubicBezTo>
                  <a:close/>
                  <a:moveTo>
                    <a:pt x="1845564" y="1495847"/>
                  </a:moveTo>
                  <a:lnTo>
                    <a:pt x="561911" y="214354"/>
                  </a:lnTo>
                  <a:cubicBezTo>
                    <a:pt x="557975" y="219554"/>
                    <a:pt x="554101" y="224881"/>
                    <a:pt x="550164" y="230145"/>
                  </a:cubicBezTo>
                  <a:lnTo>
                    <a:pt x="1864614" y="1542904"/>
                  </a:lnTo>
                  <a:cubicBezTo>
                    <a:pt x="1858137" y="1527429"/>
                    <a:pt x="1851660" y="1511828"/>
                    <a:pt x="1845183" y="1496037"/>
                  </a:cubicBezTo>
                  <a:close/>
                  <a:moveTo>
                    <a:pt x="375222" y="547553"/>
                  </a:moveTo>
                  <a:lnTo>
                    <a:pt x="1414272" y="1585267"/>
                  </a:lnTo>
                  <a:lnTo>
                    <a:pt x="1441831" y="1585267"/>
                  </a:lnTo>
                  <a:lnTo>
                    <a:pt x="383730" y="528528"/>
                  </a:lnTo>
                  <a:cubicBezTo>
                    <a:pt x="381000" y="534870"/>
                    <a:pt x="378016" y="541148"/>
                    <a:pt x="375222" y="547553"/>
                  </a:cubicBezTo>
                  <a:close/>
                  <a:moveTo>
                    <a:pt x="400622" y="491111"/>
                  </a:moveTo>
                  <a:lnTo>
                    <a:pt x="1496251" y="1585267"/>
                  </a:lnTo>
                  <a:lnTo>
                    <a:pt x="1524000" y="1585267"/>
                  </a:lnTo>
                  <a:lnTo>
                    <a:pt x="409702" y="472466"/>
                  </a:lnTo>
                  <a:close/>
                  <a:moveTo>
                    <a:pt x="516509" y="278723"/>
                  </a:moveTo>
                  <a:lnTo>
                    <a:pt x="1824609" y="1585140"/>
                  </a:lnTo>
                  <a:lnTo>
                    <a:pt x="1852105" y="1585140"/>
                  </a:lnTo>
                  <a:lnTo>
                    <a:pt x="527685" y="262235"/>
                  </a:lnTo>
                  <a:cubicBezTo>
                    <a:pt x="524002" y="267689"/>
                    <a:pt x="520319" y="273079"/>
                    <a:pt x="516699" y="278723"/>
                  </a:cubicBezTo>
                  <a:close/>
                  <a:moveTo>
                    <a:pt x="484759" y="329458"/>
                  </a:moveTo>
                  <a:lnTo>
                    <a:pt x="1742059" y="1585140"/>
                  </a:lnTo>
                  <a:lnTo>
                    <a:pt x="1769555" y="1585140"/>
                  </a:lnTo>
                  <a:lnTo>
                    <a:pt x="495617" y="312208"/>
                  </a:lnTo>
                  <a:cubicBezTo>
                    <a:pt x="492125" y="317916"/>
                    <a:pt x="488950" y="323814"/>
                    <a:pt x="485267" y="329395"/>
                  </a:cubicBezTo>
                  <a:close/>
                  <a:moveTo>
                    <a:pt x="350076" y="605010"/>
                  </a:moveTo>
                  <a:lnTo>
                    <a:pt x="1331659" y="1585330"/>
                  </a:lnTo>
                  <a:lnTo>
                    <a:pt x="1359154" y="1585330"/>
                  </a:lnTo>
                  <a:lnTo>
                    <a:pt x="358775" y="585668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5" name="Google Shape;465;p8"/>
            <p:cNvSpPr/>
            <p:nvPr/>
          </p:nvSpPr>
          <p:spPr>
            <a:xfrm flipH="1">
              <a:off x="189647" y="898161"/>
              <a:ext cx="710732" cy="708485"/>
            </a:xfrm>
            <a:custGeom>
              <a:avLst/>
              <a:gdLst/>
              <a:ahLst/>
              <a:cxnLst/>
              <a:rect l="l" t="t" r="r" b="b"/>
              <a:pathLst>
                <a:path w="1895284" h="1889294" extrusionOk="0">
                  <a:moveTo>
                    <a:pt x="878205" y="1889294"/>
                  </a:moveTo>
                  <a:lnTo>
                    <a:pt x="931735" y="1889294"/>
                  </a:lnTo>
                  <a:lnTo>
                    <a:pt x="931735" y="14333"/>
                  </a:lnTo>
                  <a:cubicBezTo>
                    <a:pt x="913194" y="20420"/>
                    <a:pt x="895286" y="28190"/>
                    <a:pt x="878205" y="37544"/>
                  </a:cubicBezTo>
                  <a:close/>
                  <a:moveTo>
                    <a:pt x="607695" y="1889294"/>
                  </a:moveTo>
                  <a:lnTo>
                    <a:pt x="661226" y="1889294"/>
                  </a:lnTo>
                  <a:lnTo>
                    <a:pt x="661226" y="256971"/>
                  </a:lnTo>
                  <a:cubicBezTo>
                    <a:pt x="643065" y="284241"/>
                    <a:pt x="625221" y="313223"/>
                    <a:pt x="607695" y="343917"/>
                  </a:cubicBezTo>
                  <a:close/>
                  <a:moveTo>
                    <a:pt x="427419" y="1889294"/>
                  </a:moveTo>
                  <a:lnTo>
                    <a:pt x="480885" y="1889294"/>
                  </a:lnTo>
                  <a:lnTo>
                    <a:pt x="480885" y="601903"/>
                  </a:lnTo>
                  <a:cubicBezTo>
                    <a:pt x="462852" y="643505"/>
                    <a:pt x="445009" y="686357"/>
                    <a:pt x="427419" y="730452"/>
                  </a:cubicBezTo>
                  <a:close/>
                  <a:moveTo>
                    <a:pt x="697865" y="1889294"/>
                  </a:moveTo>
                  <a:lnTo>
                    <a:pt x="751396" y="1889294"/>
                  </a:lnTo>
                  <a:lnTo>
                    <a:pt x="751396" y="140281"/>
                  </a:lnTo>
                  <a:cubicBezTo>
                    <a:pt x="733171" y="160068"/>
                    <a:pt x="715328" y="181651"/>
                    <a:pt x="697865" y="205031"/>
                  </a:cubicBezTo>
                  <a:close/>
                  <a:moveTo>
                    <a:pt x="517525" y="1889294"/>
                  </a:moveTo>
                  <a:lnTo>
                    <a:pt x="571056" y="1889294"/>
                  </a:lnTo>
                  <a:lnTo>
                    <a:pt x="571056" y="411141"/>
                  </a:lnTo>
                  <a:cubicBezTo>
                    <a:pt x="552895" y="445894"/>
                    <a:pt x="535115" y="482296"/>
                    <a:pt x="517525" y="520030"/>
                  </a:cubicBezTo>
                  <a:close/>
                  <a:moveTo>
                    <a:pt x="66675" y="1889294"/>
                  </a:moveTo>
                  <a:lnTo>
                    <a:pt x="120206" y="1889294"/>
                  </a:lnTo>
                  <a:lnTo>
                    <a:pt x="120206" y="1579813"/>
                  </a:lnTo>
                  <a:cubicBezTo>
                    <a:pt x="102489" y="1628309"/>
                    <a:pt x="84646" y="1676037"/>
                    <a:pt x="66675" y="1723011"/>
                  </a:cubicBezTo>
                  <a:close/>
                  <a:moveTo>
                    <a:pt x="30035" y="1889294"/>
                  </a:moveTo>
                  <a:lnTo>
                    <a:pt x="30035" y="1816363"/>
                  </a:lnTo>
                  <a:cubicBezTo>
                    <a:pt x="20066" y="1841014"/>
                    <a:pt x="10096" y="1865322"/>
                    <a:pt x="0" y="1889294"/>
                  </a:cubicBezTo>
                  <a:close/>
                  <a:moveTo>
                    <a:pt x="247015" y="1889294"/>
                  </a:moveTo>
                  <a:lnTo>
                    <a:pt x="300482" y="1889294"/>
                  </a:lnTo>
                  <a:lnTo>
                    <a:pt x="300482" y="1069676"/>
                  </a:lnTo>
                  <a:cubicBezTo>
                    <a:pt x="282639" y="1119986"/>
                    <a:pt x="264858" y="1170721"/>
                    <a:pt x="247015" y="1221880"/>
                  </a:cubicBezTo>
                  <a:close/>
                  <a:moveTo>
                    <a:pt x="337185" y="1889294"/>
                  </a:moveTo>
                  <a:lnTo>
                    <a:pt x="390652" y="1889294"/>
                  </a:lnTo>
                  <a:lnTo>
                    <a:pt x="390652" y="823867"/>
                  </a:lnTo>
                  <a:cubicBezTo>
                    <a:pt x="372682" y="870923"/>
                    <a:pt x="354902" y="918823"/>
                    <a:pt x="337185" y="967573"/>
                  </a:cubicBezTo>
                  <a:close/>
                  <a:moveTo>
                    <a:pt x="156845" y="1889294"/>
                  </a:moveTo>
                  <a:lnTo>
                    <a:pt x="210376" y="1889294"/>
                  </a:lnTo>
                  <a:lnTo>
                    <a:pt x="210376" y="1326393"/>
                  </a:lnTo>
                  <a:cubicBezTo>
                    <a:pt x="192532" y="1377128"/>
                    <a:pt x="174689" y="1427691"/>
                    <a:pt x="156845" y="1478090"/>
                  </a:cubicBezTo>
                  <a:close/>
                  <a:moveTo>
                    <a:pt x="787971" y="1889294"/>
                  </a:moveTo>
                  <a:lnTo>
                    <a:pt x="841502" y="1889294"/>
                  </a:lnTo>
                  <a:lnTo>
                    <a:pt x="841502" y="60184"/>
                  </a:lnTo>
                  <a:cubicBezTo>
                    <a:pt x="822643" y="73317"/>
                    <a:pt x="804799" y="87748"/>
                    <a:pt x="787971" y="103372"/>
                  </a:cubicBezTo>
                  <a:close/>
                  <a:moveTo>
                    <a:pt x="1501902" y="1889294"/>
                  </a:moveTo>
                  <a:lnTo>
                    <a:pt x="1555369" y="1889294"/>
                  </a:lnTo>
                  <a:lnTo>
                    <a:pt x="1555369" y="725442"/>
                  </a:lnTo>
                  <a:cubicBezTo>
                    <a:pt x="1538033" y="671917"/>
                    <a:pt x="1520254" y="620041"/>
                    <a:pt x="1501902" y="570194"/>
                  </a:cubicBezTo>
                  <a:close/>
                  <a:moveTo>
                    <a:pt x="1592008" y="1889294"/>
                  </a:moveTo>
                  <a:lnTo>
                    <a:pt x="1645539" y="1889294"/>
                  </a:lnTo>
                  <a:lnTo>
                    <a:pt x="1645539" y="1026298"/>
                  </a:lnTo>
                  <a:cubicBezTo>
                    <a:pt x="1628013" y="964021"/>
                    <a:pt x="1610234" y="902569"/>
                    <a:pt x="1592008" y="842385"/>
                  </a:cubicBezTo>
                  <a:close/>
                  <a:moveTo>
                    <a:pt x="1682179" y="1889294"/>
                  </a:moveTo>
                  <a:lnTo>
                    <a:pt x="1735709" y="1889294"/>
                  </a:lnTo>
                  <a:lnTo>
                    <a:pt x="1735709" y="1353980"/>
                  </a:lnTo>
                  <a:cubicBezTo>
                    <a:pt x="1717866" y="1288786"/>
                    <a:pt x="1700085" y="1223339"/>
                    <a:pt x="1682179" y="1158272"/>
                  </a:cubicBezTo>
                  <a:close/>
                  <a:moveTo>
                    <a:pt x="1862519" y="1790425"/>
                  </a:moveTo>
                  <a:lnTo>
                    <a:pt x="1862519" y="1889294"/>
                  </a:lnTo>
                  <a:lnTo>
                    <a:pt x="1895284" y="1889294"/>
                  </a:lnTo>
                  <a:cubicBezTo>
                    <a:pt x="1884235" y="1856995"/>
                    <a:pt x="1873314" y="1824037"/>
                    <a:pt x="1862582" y="1790425"/>
                  </a:cubicBezTo>
                  <a:close/>
                  <a:moveTo>
                    <a:pt x="1772348" y="1889294"/>
                  </a:moveTo>
                  <a:lnTo>
                    <a:pt x="1825879" y="1889294"/>
                  </a:lnTo>
                  <a:lnTo>
                    <a:pt x="1825879" y="1671833"/>
                  </a:lnTo>
                  <a:cubicBezTo>
                    <a:pt x="1807718" y="1611205"/>
                    <a:pt x="1789938" y="1549245"/>
                    <a:pt x="1772348" y="1486525"/>
                  </a:cubicBezTo>
                  <a:close/>
                  <a:moveTo>
                    <a:pt x="968375" y="4883"/>
                  </a:moveTo>
                  <a:lnTo>
                    <a:pt x="968375" y="1889294"/>
                  </a:lnTo>
                  <a:lnTo>
                    <a:pt x="1021842" y="1889294"/>
                  </a:lnTo>
                  <a:lnTo>
                    <a:pt x="1021842" y="0"/>
                  </a:lnTo>
                  <a:lnTo>
                    <a:pt x="1020191" y="0"/>
                  </a:lnTo>
                  <a:cubicBezTo>
                    <a:pt x="1002792" y="-8"/>
                    <a:pt x="985457" y="1627"/>
                    <a:pt x="968375" y="4883"/>
                  </a:cubicBezTo>
                  <a:close/>
                  <a:moveTo>
                    <a:pt x="1050925" y="1889294"/>
                  </a:moveTo>
                  <a:lnTo>
                    <a:pt x="1104456" y="1889294"/>
                  </a:lnTo>
                  <a:lnTo>
                    <a:pt x="1104456" y="13318"/>
                  </a:lnTo>
                  <a:cubicBezTo>
                    <a:pt x="1087057" y="7658"/>
                    <a:pt x="1069086" y="3770"/>
                    <a:pt x="1050925" y="1712"/>
                  </a:cubicBezTo>
                  <a:close/>
                  <a:moveTo>
                    <a:pt x="1141096" y="1889294"/>
                  </a:moveTo>
                  <a:lnTo>
                    <a:pt x="1194626" y="1889294"/>
                  </a:lnTo>
                  <a:lnTo>
                    <a:pt x="1194626" y="60564"/>
                  </a:lnTo>
                  <a:cubicBezTo>
                    <a:pt x="1177862" y="48103"/>
                    <a:pt x="1159891" y="37232"/>
                    <a:pt x="1141096" y="28094"/>
                  </a:cubicBezTo>
                  <a:close/>
                  <a:moveTo>
                    <a:pt x="1321435" y="1889294"/>
                  </a:moveTo>
                  <a:lnTo>
                    <a:pt x="1374902" y="1889294"/>
                  </a:lnTo>
                  <a:lnTo>
                    <a:pt x="1374902" y="284304"/>
                  </a:lnTo>
                  <a:cubicBezTo>
                    <a:pt x="1357694" y="253187"/>
                    <a:pt x="1339850" y="224205"/>
                    <a:pt x="1321435" y="197358"/>
                  </a:cubicBezTo>
                  <a:close/>
                  <a:moveTo>
                    <a:pt x="1231265" y="90942"/>
                  </a:moveTo>
                  <a:lnTo>
                    <a:pt x="1231265" y="1889294"/>
                  </a:lnTo>
                  <a:lnTo>
                    <a:pt x="1284732" y="1889294"/>
                  </a:lnTo>
                  <a:lnTo>
                    <a:pt x="1284732" y="148335"/>
                  </a:lnTo>
                  <a:cubicBezTo>
                    <a:pt x="1268349" y="127978"/>
                    <a:pt x="1250569" y="108800"/>
                    <a:pt x="1231456" y="90942"/>
                  </a:cubicBezTo>
                  <a:close/>
                  <a:moveTo>
                    <a:pt x="1411605" y="1889294"/>
                  </a:moveTo>
                  <a:lnTo>
                    <a:pt x="1465072" y="1889294"/>
                  </a:lnTo>
                  <a:lnTo>
                    <a:pt x="1465072" y="475637"/>
                  </a:lnTo>
                  <a:cubicBezTo>
                    <a:pt x="1447800" y="433401"/>
                    <a:pt x="1430021" y="393193"/>
                    <a:pt x="1411605" y="35514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6" name="Google Shape;466;p8"/>
            <p:cNvSpPr/>
            <p:nvPr/>
          </p:nvSpPr>
          <p:spPr>
            <a:xfrm flipH="1">
              <a:off x="1410942" y="1569757"/>
              <a:ext cx="46601" cy="36885"/>
            </a:xfrm>
            <a:custGeom>
              <a:avLst/>
              <a:gdLst/>
              <a:ahLst/>
              <a:cxnLst/>
              <a:rect l="l" t="t" r="r" b="b"/>
              <a:pathLst>
                <a:path w="124269" h="98361" extrusionOk="0">
                  <a:moveTo>
                    <a:pt x="0" y="98362"/>
                  </a:moveTo>
                  <a:lnTo>
                    <a:pt x="124269" y="98362"/>
                  </a:lnTo>
                  <a:cubicBezTo>
                    <a:pt x="101409" y="63926"/>
                    <a:pt x="78549" y="30821"/>
                    <a:pt x="55245" y="0"/>
                  </a:cubicBezTo>
                  <a:cubicBezTo>
                    <a:pt x="37020" y="33358"/>
                    <a:pt x="18606" y="66145"/>
                    <a:pt x="0" y="9836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7" name="Google Shape;467;p8"/>
            <p:cNvSpPr/>
            <p:nvPr/>
          </p:nvSpPr>
          <p:spPr>
            <a:xfrm flipH="1">
              <a:off x="314972" y="1606642"/>
              <a:ext cx="459581" cy="142691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8" name="Google Shape;468;p8"/>
            <p:cNvSpPr/>
            <p:nvPr/>
          </p:nvSpPr>
          <p:spPr>
            <a:xfrm flipH="1">
              <a:off x="2636739" y="1606143"/>
              <a:ext cx="506206" cy="237366"/>
            </a:xfrm>
            <a:custGeom>
              <a:avLst/>
              <a:gdLst/>
              <a:ahLst/>
              <a:cxnLst/>
              <a:rect l="l" t="t" r="r" b="b"/>
              <a:pathLst>
                <a:path w="1349883" h="632977" extrusionOk="0">
                  <a:moveTo>
                    <a:pt x="617347" y="0"/>
                  </a:moveTo>
                  <a:cubicBezTo>
                    <a:pt x="595535" y="0"/>
                    <a:pt x="577850" y="17662"/>
                    <a:pt x="577850" y="39446"/>
                  </a:cubicBezTo>
                  <a:cubicBezTo>
                    <a:pt x="577850" y="39465"/>
                    <a:pt x="577850" y="39491"/>
                    <a:pt x="577850" y="39509"/>
                  </a:cubicBezTo>
                  <a:lnTo>
                    <a:pt x="577850" y="569877"/>
                  </a:lnTo>
                  <a:cubicBezTo>
                    <a:pt x="577850" y="591661"/>
                    <a:pt x="595535" y="609323"/>
                    <a:pt x="617347" y="609323"/>
                  </a:cubicBezTo>
                  <a:cubicBezTo>
                    <a:pt x="639159" y="609323"/>
                    <a:pt x="656844" y="591661"/>
                    <a:pt x="656844" y="569877"/>
                  </a:cubicBezTo>
                  <a:lnTo>
                    <a:pt x="656844" y="39509"/>
                  </a:lnTo>
                  <a:cubicBezTo>
                    <a:pt x="656876" y="17725"/>
                    <a:pt x="639223" y="38"/>
                    <a:pt x="617411" y="0"/>
                  </a:cubicBezTo>
                  <a:cubicBezTo>
                    <a:pt x="617392" y="0"/>
                    <a:pt x="617366" y="0"/>
                    <a:pt x="617347" y="0"/>
                  </a:cubicBezTo>
                  <a:close/>
                  <a:moveTo>
                    <a:pt x="39497" y="0"/>
                  </a:moveTo>
                  <a:cubicBezTo>
                    <a:pt x="17685" y="0"/>
                    <a:pt x="0" y="17662"/>
                    <a:pt x="0" y="39446"/>
                  </a:cubicBezTo>
                  <a:cubicBezTo>
                    <a:pt x="0" y="39465"/>
                    <a:pt x="0" y="39491"/>
                    <a:pt x="0" y="39509"/>
                  </a:cubicBezTo>
                  <a:lnTo>
                    <a:pt x="0" y="69506"/>
                  </a:lnTo>
                  <a:cubicBezTo>
                    <a:pt x="0" y="91291"/>
                    <a:pt x="17685" y="108953"/>
                    <a:pt x="39497" y="108953"/>
                  </a:cubicBezTo>
                  <a:cubicBezTo>
                    <a:pt x="61309" y="108953"/>
                    <a:pt x="78994" y="91291"/>
                    <a:pt x="78994" y="69506"/>
                  </a:cubicBezTo>
                  <a:lnTo>
                    <a:pt x="78994" y="39509"/>
                  </a:lnTo>
                  <a:cubicBezTo>
                    <a:pt x="79032" y="17821"/>
                    <a:pt x="61532" y="171"/>
                    <a:pt x="39815" y="0"/>
                  </a:cubicBezTo>
                  <a:close/>
                  <a:moveTo>
                    <a:pt x="501523" y="0"/>
                  </a:moveTo>
                  <a:cubicBezTo>
                    <a:pt x="479711" y="0"/>
                    <a:pt x="462026" y="17662"/>
                    <a:pt x="462026" y="39446"/>
                  </a:cubicBezTo>
                  <a:cubicBezTo>
                    <a:pt x="462026" y="39465"/>
                    <a:pt x="462026" y="39491"/>
                    <a:pt x="462026" y="39509"/>
                  </a:cubicBezTo>
                  <a:lnTo>
                    <a:pt x="462026" y="513561"/>
                  </a:lnTo>
                  <a:cubicBezTo>
                    <a:pt x="462026" y="535345"/>
                    <a:pt x="479711" y="553007"/>
                    <a:pt x="501523" y="553007"/>
                  </a:cubicBezTo>
                  <a:cubicBezTo>
                    <a:pt x="523336" y="553007"/>
                    <a:pt x="541020" y="535345"/>
                    <a:pt x="541020" y="513561"/>
                  </a:cubicBezTo>
                  <a:lnTo>
                    <a:pt x="541020" y="39509"/>
                  </a:lnTo>
                  <a:cubicBezTo>
                    <a:pt x="541058" y="17821"/>
                    <a:pt x="523558" y="171"/>
                    <a:pt x="501841" y="0"/>
                  </a:cubicBezTo>
                  <a:close/>
                  <a:moveTo>
                    <a:pt x="386017" y="0"/>
                  </a:moveTo>
                  <a:cubicBezTo>
                    <a:pt x="364205" y="0"/>
                    <a:pt x="346520" y="17662"/>
                    <a:pt x="346520" y="39446"/>
                  </a:cubicBezTo>
                  <a:cubicBezTo>
                    <a:pt x="346520" y="39465"/>
                    <a:pt x="346520" y="39491"/>
                    <a:pt x="346520" y="39509"/>
                  </a:cubicBezTo>
                  <a:lnTo>
                    <a:pt x="346520" y="437206"/>
                  </a:lnTo>
                  <a:cubicBezTo>
                    <a:pt x="346520" y="458990"/>
                    <a:pt x="364205" y="476652"/>
                    <a:pt x="386017" y="476652"/>
                  </a:cubicBezTo>
                  <a:cubicBezTo>
                    <a:pt x="407829" y="476652"/>
                    <a:pt x="425514" y="458990"/>
                    <a:pt x="425514" y="437206"/>
                  </a:cubicBezTo>
                  <a:lnTo>
                    <a:pt x="425514" y="39509"/>
                  </a:lnTo>
                  <a:cubicBezTo>
                    <a:pt x="425552" y="17821"/>
                    <a:pt x="408051" y="171"/>
                    <a:pt x="386334" y="0"/>
                  </a:cubicBezTo>
                  <a:close/>
                  <a:moveTo>
                    <a:pt x="155004" y="0"/>
                  </a:moveTo>
                  <a:cubicBezTo>
                    <a:pt x="133191" y="0"/>
                    <a:pt x="115507" y="17662"/>
                    <a:pt x="115507" y="39446"/>
                  </a:cubicBezTo>
                  <a:cubicBezTo>
                    <a:pt x="115507" y="39465"/>
                    <a:pt x="115507" y="39491"/>
                    <a:pt x="115507" y="39509"/>
                  </a:cubicBezTo>
                  <a:lnTo>
                    <a:pt x="115507" y="171356"/>
                  </a:lnTo>
                  <a:cubicBezTo>
                    <a:pt x="115507" y="193140"/>
                    <a:pt x="133191" y="210802"/>
                    <a:pt x="155004" y="210802"/>
                  </a:cubicBezTo>
                  <a:cubicBezTo>
                    <a:pt x="176816" y="210802"/>
                    <a:pt x="194501" y="193140"/>
                    <a:pt x="194501" y="171356"/>
                  </a:cubicBezTo>
                  <a:lnTo>
                    <a:pt x="194501" y="39509"/>
                  </a:lnTo>
                  <a:cubicBezTo>
                    <a:pt x="194539" y="17821"/>
                    <a:pt x="177038" y="171"/>
                    <a:pt x="155321" y="0"/>
                  </a:cubicBezTo>
                  <a:close/>
                  <a:moveTo>
                    <a:pt x="270510" y="0"/>
                  </a:moveTo>
                  <a:cubicBezTo>
                    <a:pt x="248698" y="0"/>
                    <a:pt x="231013" y="17662"/>
                    <a:pt x="231013" y="39446"/>
                  </a:cubicBezTo>
                  <a:cubicBezTo>
                    <a:pt x="231013" y="39465"/>
                    <a:pt x="231013" y="39491"/>
                    <a:pt x="231013" y="39509"/>
                  </a:cubicBezTo>
                  <a:lnTo>
                    <a:pt x="231013" y="322355"/>
                  </a:lnTo>
                  <a:cubicBezTo>
                    <a:pt x="231013" y="344139"/>
                    <a:pt x="248698" y="361801"/>
                    <a:pt x="270510" y="361801"/>
                  </a:cubicBezTo>
                  <a:cubicBezTo>
                    <a:pt x="292322" y="361801"/>
                    <a:pt x="310007" y="344139"/>
                    <a:pt x="310007" y="322355"/>
                  </a:cubicBezTo>
                  <a:lnTo>
                    <a:pt x="310007" y="39509"/>
                  </a:lnTo>
                  <a:cubicBezTo>
                    <a:pt x="310045" y="17821"/>
                    <a:pt x="292545" y="171"/>
                    <a:pt x="270828" y="0"/>
                  </a:cubicBezTo>
                  <a:close/>
                  <a:moveTo>
                    <a:pt x="848360" y="0"/>
                  </a:moveTo>
                  <a:cubicBezTo>
                    <a:pt x="826548" y="0"/>
                    <a:pt x="808863" y="17662"/>
                    <a:pt x="808863" y="39446"/>
                  </a:cubicBezTo>
                  <a:cubicBezTo>
                    <a:pt x="808863" y="39465"/>
                    <a:pt x="808863" y="39491"/>
                    <a:pt x="808863" y="39509"/>
                  </a:cubicBezTo>
                  <a:lnTo>
                    <a:pt x="808863" y="580911"/>
                  </a:lnTo>
                  <a:cubicBezTo>
                    <a:pt x="808863" y="602696"/>
                    <a:pt x="826548" y="620358"/>
                    <a:pt x="848360" y="620358"/>
                  </a:cubicBezTo>
                  <a:cubicBezTo>
                    <a:pt x="870172" y="620358"/>
                    <a:pt x="887857" y="602696"/>
                    <a:pt x="887857" y="580911"/>
                  </a:cubicBezTo>
                  <a:lnTo>
                    <a:pt x="887857" y="39509"/>
                  </a:lnTo>
                  <a:cubicBezTo>
                    <a:pt x="887889" y="17725"/>
                    <a:pt x="870236" y="38"/>
                    <a:pt x="848424" y="0"/>
                  </a:cubicBezTo>
                  <a:cubicBezTo>
                    <a:pt x="848405" y="0"/>
                    <a:pt x="848379" y="0"/>
                    <a:pt x="848360" y="0"/>
                  </a:cubicBezTo>
                  <a:close/>
                  <a:moveTo>
                    <a:pt x="1194880" y="0"/>
                  </a:moveTo>
                  <a:cubicBezTo>
                    <a:pt x="1173068" y="0"/>
                    <a:pt x="1155383" y="17662"/>
                    <a:pt x="1155383" y="39446"/>
                  </a:cubicBezTo>
                  <a:cubicBezTo>
                    <a:pt x="1155383" y="39465"/>
                    <a:pt x="1155383" y="39491"/>
                    <a:pt x="1155383" y="39509"/>
                  </a:cubicBezTo>
                  <a:lnTo>
                    <a:pt x="1155383" y="236106"/>
                  </a:lnTo>
                  <a:cubicBezTo>
                    <a:pt x="1155383" y="257890"/>
                    <a:pt x="1173068" y="275552"/>
                    <a:pt x="1194880" y="275552"/>
                  </a:cubicBezTo>
                  <a:cubicBezTo>
                    <a:pt x="1216692" y="275552"/>
                    <a:pt x="1234377" y="257890"/>
                    <a:pt x="1234377" y="236106"/>
                  </a:cubicBezTo>
                  <a:lnTo>
                    <a:pt x="1234377" y="39509"/>
                  </a:lnTo>
                  <a:cubicBezTo>
                    <a:pt x="1234408" y="17725"/>
                    <a:pt x="1216756" y="38"/>
                    <a:pt x="1194943" y="0"/>
                  </a:cubicBezTo>
                  <a:cubicBezTo>
                    <a:pt x="1194924" y="0"/>
                    <a:pt x="1194899" y="0"/>
                    <a:pt x="1194880" y="0"/>
                  </a:cubicBezTo>
                  <a:close/>
                  <a:moveTo>
                    <a:pt x="1310386" y="0"/>
                  </a:moveTo>
                  <a:cubicBezTo>
                    <a:pt x="1288574" y="0"/>
                    <a:pt x="1270889" y="17662"/>
                    <a:pt x="1270889" y="39446"/>
                  </a:cubicBezTo>
                  <a:cubicBezTo>
                    <a:pt x="1270889" y="39465"/>
                    <a:pt x="1270889" y="39491"/>
                    <a:pt x="1270889" y="39509"/>
                  </a:cubicBezTo>
                  <a:lnTo>
                    <a:pt x="1270889" y="71219"/>
                  </a:lnTo>
                  <a:cubicBezTo>
                    <a:pt x="1270889" y="93003"/>
                    <a:pt x="1288574" y="110665"/>
                    <a:pt x="1310386" y="110665"/>
                  </a:cubicBezTo>
                  <a:cubicBezTo>
                    <a:pt x="1332199" y="110665"/>
                    <a:pt x="1349883" y="93003"/>
                    <a:pt x="1349883" y="71219"/>
                  </a:cubicBezTo>
                  <a:lnTo>
                    <a:pt x="1349883" y="39509"/>
                  </a:lnTo>
                  <a:cubicBezTo>
                    <a:pt x="1349915" y="17725"/>
                    <a:pt x="1332262" y="38"/>
                    <a:pt x="1310450" y="0"/>
                  </a:cubicBezTo>
                  <a:cubicBezTo>
                    <a:pt x="1310431" y="0"/>
                    <a:pt x="1310405" y="0"/>
                    <a:pt x="1310386" y="0"/>
                  </a:cubicBezTo>
                  <a:close/>
                  <a:moveTo>
                    <a:pt x="732536" y="0"/>
                  </a:moveTo>
                  <a:cubicBezTo>
                    <a:pt x="710724" y="0"/>
                    <a:pt x="693039" y="17662"/>
                    <a:pt x="693039" y="39446"/>
                  </a:cubicBezTo>
                  <a:cubicBezTo>
                    <a:pt x="693039" y="39465"/>
                    <a:pt x="693039" y="39491"/>
                    <a:pt x="693039" y="39509"/>
                  </a:cubicBezTo>
                  <a:lnTo>
                    <a:pt x="693039" y="593532"/>
                  </a:lnTo>
                  <a:cubicBezTo>
                    <a:pt x="693039" y="615316"/>
                    <a:pt x="710724" y="632978"/>
                    <a:pt x="732536" y="632978"/>
                  </a:cubicBezTo>
                  <a:cubicBezTo>
                    <a:pt x="754349" y="632978"/>
                    <a:pt x="772033" y="615316"/>
                    <a:pt x="772033" y="593532"/>
                  </a:cubicBezTo>
                  <a:lnTo>
                    <a:pt x="772033" y="39509"/>
                  </a:lnTo>
                  <a:cubicBezTo>
                    <a:pt x="772072" y="17821"/>
                    <a:pt x="754571" y="171"/>
                    <a:pt x="732854" y="0"/>
                  </a:cubicBezTo>
                  <a:close/>
                  <a:moveTo>
                    <a:pt x="1079056" y="0"/>
                  </a:moveTo>
                  <a:cubicBezTo>
                    <a:pt x="1057244" y="0"/>
                    <a:pt x="1039559" y="17662"/>
                    <a:pt x="1039559" y="39446"/>
                  </a:cubicBezTo>
                  <a:cubicBezTo>
                    <a:pt x="1039559" y="39465"/>
                    <a:pt x="1039559" y="39491"/>
                    <a:pt x="1039559" y="39509"/>
                  </a:cubicBezTo>
                  <a:lnTo>
                    <a:pt x="1039559" y="411141"/>
                  </a:lnTo>
                  <a:cubicBezTo>
                    <a:pt x="1039559" y="432925"/>
                    <a:pt x="1057244" y="450587"/>
                    <a:pt x="1079056" y="450587"/>
                  </a:cubicBezTo>
                  <a:cubicBezTo>
                    <a:pt x="1100868" y="450587"/>
                    <a:pt x="1118553" y="432925"/>
                    <a:pt x="1118553" y="411141"/>
                  </a:cubicBezTo>
                  <a:lnTo>
                    <a:pt x="1118553" y="39509"/>
                  </a:lnTo>
                  <a:cubicBezTo>
                    <a:pt x="1118591" y="17821"/>
                    <a:pt x="1101090" y="171"/>
                    <a:pt x="1079373" y="0"/>
                  </a:cubicBezTo>
                  <a:close/>
                  <a:moveTo>
                    <a:pt x="963549" y="0"/>
                  </a:moveTo>
                  <a:lnTo>
                    <a:pt x="963549" y="0"/>
                  </a:lnTo>
                  <a:cubicBezTo>
                    <a:pt x="941737" y="0"/>
                    <a:pt x="924052" y="17662"/>
                    <a:pt x="924052" y="39446"/>
                  </a:cubicBezTo>
                  <a:cubicBezTo>
                    <a:pt x="924052" y="39465"/>
                    <a:pt x="924052" y="39491"/>
                    <a:pt x="924052" y="39509"/>
                  </a:cubicBezTo>
                  <a:lnTo>
                    <a:pt x="924052" y="524913"/>
                  </a:lnTo>
                  <a:cubicBezTo>
                    <a:pt x="924014" y="546697"/>
                    <a:pt x="941674" y="564391"/>
                    <a:pt x="963486" y="564423"/>
                  </a:cubicBezTo>
                  <a:cubicBezTo>
                    <a:pt x="963594" y="564423"/>
                    <a:pt x="963695" y="564423"/>
                    <a:pt x="963803" y="564423"/>
                  </a:cubicBezTo>
                  <a:lnTo>
                    <a:pt x="963803" y="564423"/>
                  </a:lnTo>
                  <a:cubicBezTo>
                    <a:pt x="985615" y="564423"/>
                    <a:pt x="1003300" y="546761"/>
                    <a:pt x="1003300" y="524977"/>
                  </a:cubicBezTo>
                  <a:cubicBezTo>
                    <a:pt x="1003300" y="524957"/>
                    <a:pt x="1003300" y="524932"/>
                    <a:pt x="1003300" y="524913"/>
                  </a:cubicBezTo>
                  <a:lnTo>
                    <a:pt x="1003300" y="39509"/>
                  </a:lnTo>
                  <a:cubicBezTo>
                    <a:pt x="1003332" y="17725"/>
                    <a:pt x="985679" y="38"/>
                    <a:pt x="963867" y="0"/>
                  </a:cubicBezTo>
                  <a:cubicBezTo>
                    <a:pt x="963848" y="0"/>
                    <a:pt x="963822" y="0"/>
                    <a:pt x="963803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9" name="Google Shape;469;p8"/>
            <p:cNvSpPr/>
            <p:nvPr/>
          </p:nvSpPr>
          <p:spPr>
            <a:xfrm flipH="1">
              <a:off x="3650389" y="1606595"/>
              <a:ext cx="693848" cy="513616"/>
            </a:xfrm>
            <a:custGeom>
              <a:avLst/>
              <a:gdLst/>
              <a:ahLst/>
              <a:cxnLst/>
              <a:rect l="l" t="t" r="r" b="b"/>
              <a:pathLst>
                <a:path w="1850262" h="1369644" extrusionOk="0">
                  <a:moveTo>
                    <a:pt x="750570" y="896291"/>
                  </a:moveTo>
                  <a:cubicBezTo>
                    <a:pt x="720268" y="896291"/>
                    <a:pt x="695706" y="920821"/>
                    <a:pt x="695706" y="951084"/>
                  </a:cubicBezTo>
                  <a:cubicBezTo>
                    <a:pt x="695706" y="981347"/>
                    <a:pt x="720268" y="1005877"/>
                    <a:pt x="750570" y="1005877"/>
                  </a:cubicBezTo>
                  <a:cubicBezTo>
                    <a:pt x="780872" y="1005877"/>
                    <a:pt x="805434" y="981347"/>
                    <a:pt x="805434" y="951084"/>
                  </a:cubicBezTo>
                  <a:cubicBezTo>
                    <a:pt x="805434" y="920821"/>
                    <a:pt x="780872" y="896291"/>
                    <a:pt x="750570" y="896291"/>
                  </a:cubicBezTo>
                  <a:close/>
                  <a:moveTo>
                    <a:pt x="750570" y="1261643"/>
                  </a:moveTo>
                  <a:cubicBezTo>
                    <a:pt x="720268" y="1261643"/>
                    <a:pt x="695706" y="1286173"/>
                    <a:pt x="695706" y="1316437"/>
                  </a:cubicBezTo>
                  <a:cubicBezTo>
                    <a:pt x="695700" y="1325842"/>
                    <a:pt x="698151" y="1335088"/>
                    <a:pt x="702818" y="1343263"/>
                  </a:cubicBezTo>
                  <a:cubicBezTo>
                    <a:pt x="722274" y="1353473"/>
                    <a:pt x="742436" y="1362294"/>
                    <a:pt x="763143" y="1369645"/>
                  </a:cubicBezTo>
                  <a:cubicBezTo>
                    <a:pt x="792499" y="1362288"/>
                    <a:pt x="810324" y="1332558"/>
                    <a:pt x="802964" y="1303239"/>
                  </a:cubicBezTo>
                  <a:cubicBezTo>
                    <a:pt x="796906" y="1279128"/>
                    <a:pt x="775335" y="1262119"/>
                    <a:pt x="750443" y="1261833"/>
                  </a:cubicBezTo>
                  <a:close/>
                  <a:moveTo>
                    <a:pt x="527939" y="127"/>
                  </a:moveTo>
                  <a:cubicBezTo>
                    <a:pt x="507054" y="22050"/>
                    <a:pt x="507924" y="56734"/>
                    <a:pt x="529876" y="77592"/>
                  </a:cubicBezTo>
                  <a:cubicBezTo>
                    <a:pt x="551828" y="98450"/>
                    <a:pt x="586556" y="97582"/>
                    <a:pt x="607441" y="75658"/>
                  </a:cubicBezTo>
                  <a:cubicBezTo>
                    <a:pt x="627590" y="54502"/>
                    <a:pt x="627590" y="21283"/>
                    <a:pt x="607441" y="127"/>
                  </a:cubicBezTo>
                  <a:close/>
                  <a:moveTo>
                    <a:pt x="567690" y="348357"/>
                  </a:moveTo>
                  <a:cubicBezTo>
                    <a:pt x="537388" y="348357"/>
                    <a:pt x="512826" y="372887"/>
                    <a:pt x="512826" y="403150"/>
                  </a:cubicBezTo>
                  <a:cubicBezTo>
                    <a:pt x="512731" y="405008"/>
                    <a:pt x="512731" y="406873"/>
                    <a:pt x="512826" y="408731"/>
                  </a:cubicBezTo>
                  <a:cubicBezTo>
                    <a:pt x="515912" y="438835"/>
                    <a:pt x="542855" y="460740"/>
                    <a:pt x="572999" y="457652"/>
                  </a:cubicBezTo>
                  <a:cubicBezTo>
                    <a:pt x="598875" y="455007"/>
                    <a:pt x="619328" y="434574"/>
                    <a:pt x="621983" y="408731"/>
                  </a:cubicBezTo>
                  <a:cubicBezTo>
                    <a:pt x="622186" y="406879"/>
                    <a:pt x="622294" y="405014"/>
                    <a:pt x="622300" y="403150"/>
                  </a:cubicBezTo>
                  <a:cubicBezTo>
                    <a:pt x="622300" y="372988"/>
                    <a:pt x="597891" y="348496"/>
                    <a:pt x="567690" y="348357"/>
                  </a:cubicBezTo>
                  <a:close/>
                  <a:moveTo>
                    <a:pt x="750570" y="165712"/>
                  </a:moveTo>
                  <a:cubicBezTo>
                    <a:pt x="720268" y="165712"/>
                    <a:pt x="695706" y="190242"/>
                    <a:pt x="695706" y="220505"/>
                  </a:cubicBezTo>
                  <a:cubicBezTo>
                    <a:pt x="695706" y="250769"/>
                    <a:pt x="720268" y="275299"/>
                    <a:pt x="750570" y="275299"/>
                  </a:cubicBezTo>
                  <a:cubicBezTo>
                    <a:pt x="780872" y="275299"/>
                    <a:pt x="805434" y="250769"/>
                    <a:pt x="805434" y="220505"/>
                  </a:cubicBezTo>
                  <a:cubicBezTo>
                    <a:pt x="805434" y="220486"/>
                    <a:pt x="805434" y="220461"/>
                    <a:pt x="805434" y="220442"/>
                  </a:cubicBezTo>
                  <a:cubicBezTo>
                    <a:pt x="805472" y="190179"/>
                    <a:pt x="780936" y="165623"/>
                    <a:pt x="750634" y="165585"/>
                  </a:cubicBezTo>
                  <a:cubicBezTo>
                    <a:pt x="750615" y="165585"/>
                    <a:pt x="750589" y="165585"/>
                    <a:pt x="750570" y="165585"/>
                  </a:cubicBezTo>
                  <a:close/>
                  <a:moveTo>
                    <a:pt x="933450" y="1078935"/>
                  </a:moveTo>
                  <a:cubicBezTo>
                    <a:pt x="931583" y="1078942"/>
                    <a:pt x="929716" y="1079049"/>
                    <a:pt x="927862" y="1079252"/>
                  </a:cubicBezTo>
                  <a:cubicBezTo>
                    <a:pt x="899884" y="1082112"/>
                    <a:pt x="878605" y="1105641"/>
                    <a:pt x="878586" y="1133729"/>
                  </a:cubicBezTo>
                  <a:cubicBezTo>
                    <a:pt x="878491" y="1135587"/>
                    <a:pt x="878491" y="1137451"/>
                    <a:pt x="878586" y="1139309"/>
                  </a:cubicBezTo>
                  <a:cubicBezTo>
                    <a:pt x="881272" y="1165159"/>
                    <a:pt x="901725" y="1185586"/>
                    <a:pt x="927608" y="1188268"/>
                  </a:cubicBezTo>
                  <a:cubicBezTo>
                    <a:pt x="929462" y="1188471"/>
                    <a:pt x="931329" y="1188579"/>
                    <a:pt x="933196" y="1188585"/>
                  </a:cubicBezTo>
                  <a:cubicBezTo>
                    <a:pt x="961333" y="1188535"/>
                    <a:pt x="984879" y="1167264"/>
                    <a:pt x="987743" y="1139309"/>
                  </a:cubicBezTo>
                  <a:cubicBezTo>
                    <a:pt x="987838" y="1137451"/>
                    <a:pt x="987838" y="1135587"/>
                    <a:pt x="987743" y="1133729"/>
                  </a:cubicBezTo>
                  <a:cubicBezTo>
                    <a:pt x="987812" y="1103637"/>
                    <a:pt x="963574" y="1079119"/>
                    <a:pt x="933450" y="1078808"/>
                  </a:cubicBezTo>
                  <a:close/>
                  <a:moveTo>
                    <a:pt x="750570" y="531001"/>
                  </a:moveTo>
                  <a:cubicBezTo>
                    <a:pt x="720268" y="531001"/>
                    <a:pt x="695706" y="555531"/>
                    <a:pt x="695706" y="585795"/>
                  </a:cubicBezTo>
                  <a:cubicBezTo>
                    <a:pt x="695706" y="616058"/>
                    <a:pt x="720268" y="640588"/>
                    <a:pt x="750570" y="640588"/>
                  </a:cubicBezTo>
                  <a:cubicBezTo>
                    <a:pt x="780872" y="640588"/>
                    <a:pt x="805434" y="616058"/>
                    <a:pt x="805434" y="585795"/>
                  </a:cubicBezTo>
                  <a:cubicBezTo>
                    <a:pt x="805434" y="555531"/>
                    <a:pt x="780872" y="531001"/>
                    <a:pt x="750570" y="531001"/>
                  </a:cubicBezTo>
                  <a:close/>
                  <a:moveTo>
                    <a:pt x="567690" y="713646"/>
                  </a:moveTo>
                  <a:cubicBezTo>
                    <a:pt x="537388" y="713646"/>
                    <a:pt x="512826" y="738176"/>
                    <a:pt x="512826" y="768439"/>
                  </a:cubicBezTo>
                  <a:cubicBezTo>
                    <a:pt x="512826" y="798702"/>
                    <a:pt x="537388" y="823233"/>
                    <a:pt x="567690" y="823233"/>
                  </a:cubicBezTo>
                  <a:cubicBezTo>
                    <a:pt x="597992" y="823233"/>
                    <a:pt x="622554" y="798702"/>
                    <a:pt x="622554" y="768439"/>
                  </a:cubicBezTo>
                  <a:cubicBezTo>
                    <a:pt x="622554" y="738176"/>
                    <a:pt x="597992" y="713646"/>
                    <a:pt x="567690" y="713646"/>
                  </a:cubicBezTo>
                  <a:close/>
                  <a:moveTo>
                    <a:pt x="384810" y="896291"/>
                  </a:moveTo>
                  <a:cubicBezTo>
                    <a:pt x="367494" y="896291"/>
                    <a:pt x="351193" y="904478"/>
                    <a:pt x="340868" y="918360"/>
                  </a:cubicBezTo>
                  <a:cubicBezTo>
                    <a:pt x="356699" y="948376"/>
                    <a:pt x="372872" y="977466"/>
                    <a:pt x="389382" y="1005624"/>
                  </a:cubicBezTo>
                  <a:cubicBezTo>
                    <a:pt x="419583" y="1003639"/>
                    <a:pt x="442455" y="977580"/>
                    <a:pt x="440461" y="947418"/>
                  </a:cubicBezTo>
                  <a:cubicBezTo>
                    <a:pt x="438544" y="918271"/>
                    <a:pt x="414052" y="895770"/>
                    <a:pt x="384810" y="896291"/>
                  </a:cubicBezTo>
                  <a:close/>
                  <a:moveTo>
                    <a:pt x="201930" y="348357"/>
                  </a:moveTo>
                  <a:cubicBezTo>
                    <a:pt x="171628" y="348357"/>
                    <a:pt x="147066" y="372887"/>
                    <a:pt x="147066" y="403150"/>
                  </a:cubicBezTo>
                  <a:cubicBezTo>
                    <a:pt x="146971" y="405008"/>
                    <a:pt x="146971" y="406873"/>
                    <a:pt x="147066" y="408731"/>
                  </a:cubicBezTo>
                  <a:cubicBezTo>
                    <a:pt x="150152" y="438835"/>
                    <a:pt x="177095" y="460740"/>
                    <a:pt x="207239" y="457652"/>
                  </a:cubicBezTo>
                  <a:cubicBezTo>
                    <a:pt x="233115" y="455007"/>
                    <a:pt x="253568" y="434574"/>
                    <a:pt x="256222" y="408731"/>
                  </a:cubicBezTo>
                  <a:cubicBezTo>
                    <a:pt x="256426" y="406879"/>
                    <a:pt x="256534" y="405014"/>
                    <a:pt x="256540" y="403150"/>
                  </a:cubicBezTo>
                  <a:cubicBezTo>
                    <a:pt x="256540" y="372988"/>
                    <a:pt x="232131" y="348496"/>
                    <a:pt x="201930" y="348357"/>
                  </a:cubicBezTo>
                  <a:close/>
                  <a:moveTo>
                    <a:pt x="19050" y="165585"/>
                  </a:moveTo>
                  <a:cubicBezTo>
                    <a:pt x="12548" y="165591"/>
                    <a:pt x="6098" y="166752"/>
                    <a:pt x="0" y="169010"/>
                  </a:cubicBezTo>
                  <a:cubicBezTo>
                    <a:pt x="15791" y="201226"/>
                    <a:pt x="31350" y="234077"/>
                    <a:pt x="46672" y="267562"/>
                  </a:cubicBezTo>
                  <a:cubicBezTo>
                    <a:pt x="72803" y="252303"/>
                    <a:pt x="81597" y="218787"/>
                    <a:pt x="66319" y="192690"/>
                  </a:cubicBezTo>
                  <a:cubicBezTo>
                    <a:pt x="56496" y="175916"/>
                    <a:pt x="38506" y="165598"/>
                    <a:pt x="19050" y="165585"/>
                  </a:cubicBezTo>
                  <a:close/>
                  <a:moveTo>
                    <a:pt x="162179" y="0"/>
                  </a:moveTo>
                  <a:cubicBezTo>
                    <a:pt x="141294" y="21924"/>
                    <a:pt x="142164" y="56607"/>
                    <a:pt x="164116" y="77465"/>
                  </a:cubicBezTo>
                  <a:cubicBezTo>
                    <a:pt x="186068" y="98324"/>
                    <a:pt x="220796" y="97455"/>
                    <a:pt x="241681" y="75531"/>
                  </a:cubicBezTo>
                  <a:cubicBezTo>
                    <a:pt x="261830" y="54375"/>
                    <a:pt x="261830" y="21156"/>
                    <a:pt x="241681" y="0"/>
                  </a:cubicBezTo>
                  <a:close/>
                  <a:moveTo>
                    <a:pt x="567690" y="1078808"/>
                  </a:moveTo>
                  <a:cubicBezTo>
                    <a:pt x="537388" y="1078808"/>
                    <a:pt x="512826" y="1103339"/>
                    <a:pt x="512826" y="1133602"/>
                  </a:cubicBezTo>
                  <a:cubicBezTo>
                    <a:pt x="512731" y="1135460"/>
                    <a:pt x="512731" y="1137324"/>
                    <a:pt x="512826" y="1139182"/>
                  </a:cubicBezTo>
                  <a:cubicBezTo>
                    <a:pt x="515912" y="1169287"/>
                    <a:pt x="542855" y="1191192"/>
                    <a:pt x="572999" y="1188103"/>
                  </a:cubicBezTo>
                  <a:cubicBezTo>
                    <a:pt x="598875" y="1185459"/>
                    <a:pt x="619328" y="1165026"/>
                    <a:pt x="621983" y="1139182"/>
                  </a:cubicBezTo>
                  <a:cubicBezTo>
                    <a:pt x="622186" y="1137331"/>
                    <a:pt x="622294" y="1135466"/>
                    <a:pt x="622300" y="1133602"/>
                  </a:cubicBezTo>
                  <a:cubicBezTo>
                    <a:pt x="622300" y="1103440"/>
                    <a:pt x="597891" y="1078948"/>
                    <a:pt x="567690" y="1078808"/>
                  </a:cubicBezTo>
                  <a:close/>
                  <a:moveTo>
                    <a:pt x="384810" y="165585"/>
                  </a:moveTo>
                  <a:cubicBezTo>
                    <a:pt x="354508" y="165585"/>
                    <a:pt x="329946" y="190115"/>
                    <a:pt x="329946" y="220379"/>
                  </a:cubicBezTo>
                  <a:cubicBezTo>
                    <a:pt x="329946" y="250642"/>
                    <a:pt x="354508" y="275172"/>
                    <a:pt x="384810" y="275172"/>
                  </a:cubicBezTo>
                  <a:cubicBezTo>
                    <a:pt x="415112" y="275172"/>
                    <a:pt x="439674" y="250642"/>
                    <a:pt x="439674" y="220379"/>
                  </a:cubicBezTo>
                  <a:cubicBezTo>
                    <a:pt x="439674" y="220359"/>
                    <a:pt x="439674" y="220334"/>
                    <a:pt x="439674" y="220315"/>
                  </a:cubicBezTo>
                  <a:cubicBezTo>
                    <a:pt x="439674" y="190090"/>
                    <a:pt x="415138" y="165585"/>
                    <a:pt x="384874" y="165585"/>
                  </a:cubicBezTo>
                  <a:cubicBezTo>
                    <a:pt x="384854" y="165585"/>
                    <a:pt x="384829" y="165585"/>
                    <a:pt x="384810" y="165585"/>
                  </a:cubicBezTo>
                  <a:close/>
                  <a:moveTo>
                    <a:pt x="933450" y="713519"/>
                  </a:moveTo>
                  <a:cubicBezTo>
                    <a:pt x="931590" y="713424"/>
                    <a:pt x="929723" y="713424"/>
                    <a:pt x="927862" y="713519"/>
                  </a:cubicBezTo>
                  <a:cubicBezTo>
                    <a:pt x="897700" y="716772"/>
                    <a:pt x="875894" y="743827"/>
                    <a:pt x="879151" y="773950"/>
                  </a:cubicBezTo>
                  <a:cubicBezTo>
                    <a:pt x="881920" y="799584"/>
                    <a:pt x="902195" y="819827"/>
                    <a:pt x="927862" y="822599"/>
                  </a:cubicBezTo>
                  <a:cubicBezTo>
                    <a:pt x="929704" y="822599"/>
                    <a:pt x="931545" y="822599"/>
                    <a:pt x="933450" y="822599"/>
                  </a:cubicBezTo>
                  <a:cubicBezTo>
                    <a:pt x="963752" y="822599"/>
                    <a:pt x="988314" y="798068"/>
                    <a:pt x="988314" y="767805"/>
                  </a:cubicBezTo>
                  <a:cubicBezTo>
                    <a:pt x="988314" y="737542"/>
                    <a:pt x="963752" y="713012"/>
                    <a:pt x="933450" y="713012"/>
                  </a:cubicBezTo>
                  <a:close/>
                  <a:moveTo>
                    <a:pt x="384810" y="530874"/>
                  </a:moveTo>
                  <a:cubicBezTo>
                    <a:pt x="354508" y="530874"/>
                    <a:pt x="329946" y="555404"/>
                    <a:pt x="329946" y="585668"/>
                  </a:cubicBezTo>
                  <a:cubicBezTo>
                    <a:pt x="329946" y="615931"/>
                    <a:pt x="354508" y="640461"/>
                    <a:pt x="384810" y="640461"/>
                  </a:cubicBezTo>
                  <a:cubicBezTo>
                    <a:pt x="415112" y="640461"/>
                    <a:pt x="439674" y="615931"/>
                    <a:pt x="439674" y="585668"/>
                  </a:cubicBezTo>
                  <a:cubicBezTo>
                    <a:pt x="439604" y="555455"/>
                    <a:pt x="415061" y="531001"/>
                    <a:pt x="384810" y="531001"/>
                  </a:cubicBezTo>
                  <a:close/>
                  <a:moveTo>
                    <a:pt x="1847850" y="165585"/>
                  </a:moveTo>
                  <a:cubicBezTo>
                    <a:pt x="1817586" y="165420"/>
                    <a:pt x="1792916" y="189786"/>
                    <a:pt x="1792745" y="220011"/>
                  </a:cubicBezTo>
                  <a:cubicBezTo>
                    <a:pt x="1792662" y="235485"/>
                    <a:pt x="1799139" y="250274"/>
                    <a:pt x="1810576" y="260712"/>
                  </a:cubicBezTo>
                  <a:cubicBezTo>
                    <a:pt x="1823911" y="229048"/>
                    <a:pt x="1837138" y="197440"/>
                    <a:pt x="1850263" y="165902"/>
                  </a:cubicBezTo>
                  <a:close/>
                  <a:moveTo>
                    <a:pt x="1427226" y="951084"/>
                  </a:moveTo>
                  <a:cubicBezTo>
                    <a:pt x="1427232" y="966767"/>
                    <a:pt x="1433982" y="981690"/>
                    <a:pt x="1445768" y="992052"/>
                  </a:cubicBezTo>
                  <a:cubicBezTo>
                    <a:pt x="1464818" y="962563"/>
                    <a:pt x="1483868" y="931868"/>
                    <a:pt x="1502346" y="900222"/>
                  </a:cubicBezTo>
                  <a:cubicBezTo>
                    <a:pt x="1474292" y="888978"/>
                    <a:pt x="1442422" y="902582"/>
                    <a:pt x="1431163" y="930600"/>
                  </a:cubicBezTo>
                  <a:cubicBezTo>
                    <a:pt x="1428560" y="937075"/>
                    <a:pt x="1427226" y="943981"/>
                    <a:pt x="1427226" y="950957"/>
                  </a:cubicBezTo>
                  <a:close/>
                  <a:moveTo>
                    <a:pt x="1482090" y="531001"/>
                  </a:moveTo>
                  <a:cubicBezTo>
                    <a:pt x="1451788" y="531001"/>
                    <a:pt x="1427226" y="555531"/>
                    <a:pt x="1427226" y="585795"/>
                  </a:cubicBezTo>
                  <a:cubicBezTo>
                    <a:pt x="1427226" y="616058"/>
                    <a:pt x="1451788" y="640588"/>
                    <a:pt x="1482090" y="640588"/>
                  </a:cubicBezTo>
                  <a:cubicBezTo>
                    <a:pt x="1512392" y="640588"/>
                    <a:pt x="1536954" y="616058"/>
                    <a:pt x="1536954" y="585795"/>
                  </a:cubicBezTo>
                  <a:cubicBezTo>
                    <a:pt x="1536954" y="555531"/>
                    <a:pt x="1512392" y="531001"/>
                    <a:pt x="1482090" y="531001"/>
                  </a:cubicBezTo>
                  <a:close/>
                  <a:moveTo>
                    <a:pt x="1259459" y="127"/>
                  </a:moveTo>
                  <a:cubicBezTo>
                    <a:pt x="1238574" y="22050"/>
                    <a:pt x="1239444" y="56734"/>
                    <a:pt x="1261396" y="77592"/>
                  </a:cubicBezTo>
                  <a:cubicBezTo>
                    <a:pt x="1283348" y="98450"/>
                    <a:pt x="1318076" y="97582"/>
                    <a:pt x="1338961" y="75658"/>
                  </a:cubicBezTo>
                  <a:cubicBezTo>
                    <a:pt x="1359110" y="54502"/>
                    <a:pt x="1359110" y="21283"/>
                    <a:pt x="1338961" y="127"/>
                  </a:cubicBezTo>
                  <a:close/>
                  <a:moveTo>
                    <a:pt x="1482090" y="165585"/>
                  </a:moveTo>
                  <a:cubicBezTo>
                    <a:pt x="1451788" y="165585"/>
                    <a:pt x="1427226" y="190115"/>
                    <a:pt x="1427226" y="220379"/>
                  </a:cubicBezTo>
                  <a:cubicBezTo>
                    <a:pt x="1427226" y="250642"/>
                    <a:pt x="1451788" y="275172"/>
                    <a:pt x="1482090" y="275172"/>
                  </a:cubicBezTo>
                  <a:cubicBezTo>
                    <a:pt x="1512392" y="275172"/>
                    <a:pt x="1536954" y="250642"/>
                    <a:pt x="1536954" y="220379"/>
                  </a:cubicBezTo>
                  <a:cubicBezTo>
                    <a:pt x="1536954" y="220359"/>
                    <a:pt x="1536954" y="220334"/>
                    <a:pt x="1536954" y="220315"/>
                  </a:cubicBezTo>
                  <a:cubicBezTo>
                    <a:pt x="1536922" y="190077"/>
                    <a:pt x="1512367" y="165585"/>
                    <a:pt x="1482090" y="165585"/>
                  </a:cubicBezTo>
                  <a:close/>
                  <a:moveTo>
                    <a:pt x="1625219" y="0"/>
                  </a:moveTo>
                  <a:cubicBezTo>
                    <a:pt x="1604334" y="21924"/>
                    <a:pt x="1605204" y="56607"/>
                    <a:pt x="1627156" y="77465"/>
                  </a:cubicBezTo>
                  <a:cubicBezTo>
                    <a:pt x="1649108" y="98324"/>
                    <a:pt x="1683836" y="97455"/>
                    <a:pt x="1704721" y="75531"/>
                  </a:cubicBezTo>
                  <a:cubicBezTo>
                    <a:pt x="1724870" y="54375"/>
                    <a:pt x="1724870" y="21156"/>
                    <a:pt x="1704721" y="0"/>
                  </a:cubicBezTo>
                  <a:close/>
                  <a:moveTo>
                    <a:pt x="1299210" y="348230"/>
                  </a:moveTo>
                  <a:cubicBezTo>
                    <a:pt x="1268908" y="348230"/>
                    <a:pt x="1244346" y="372760"/>
                    <a:pt x="1244346" y="403023"/>
                  </a:cubicBezTo>
                  <a:cubicBezTo>
                    <a:pt x="1244251" y="404881"/>
                    <a:pt x="1244251" y="406746"/>
                    <a:pt x="1244346" y="408604"/>
                  </a:cubicBezTo>
                  <a:cubicBezTo>
                    <a:pt x="1247604" y="438728"/>
                    <a:pt x="1274693" y="460505"/>
                    <a:pt x="1304855" y="457252"/>
                  </a:cubicBezTo>
                  <a:cubicBezTo>
                    <a:pt x="1330522" y="454487"/>
                    <a:pt x="1350791" y="434238"/>
                    <a:pt x="1353566" y="408604"/>
                  </a:cubicBezTo>
                  <a:cubicBezTo>
                    <a:pt x="1353566" y="406765"/>
                    <a:pt x="1353566" y="404926"/>
                    <a:pt x="1353566" y="403023"/>
                  </a:cubicBezTo>
                  <a:cubicBezTo>
                    <a:pt x="1353496" y="373007"/>
                    <a:pt x="1329265" y="348636"/>
                    <a:pt x="1299210" y="348357"/>
                  </a:cubicBezTo>
                  <a:close/>
                  <a:moveTo>
                    <a:pt x="1664970" y="348230"/>
                  </a:moveTo>
                  <a:cubicBezTo>
                    <a:pt x="1634668" y="348230"/>
                    <a:pt x="1610106" y="372760"/>
                    <a:pt x="1610106" y="403023"/>
                  </a:cubicBezTo>
                  <a:cubicBezTo>
                    <a:pt x="1610106" y="404926"/>
                    <a:pt x="1610106" y="406765"/>
                    <a:pt x="1610106" y="408604"/>
                  </a:cubicBezTo>
                  <a:cubicBezTo>
                    <a:pt x="1613192" y="438708"/>
                    <a:pt x="1640135" y="460613"/>
                    <a:pt x="1670279" y="457525"/>
                  </a:cubicBezTo>
                  <a:cubicBezTo>
                    <a:pt x="1696155" y="454880"/>
                    <a:pt x="1716608" y="434447"/>
                    <a:pt x="1719263" y="408604"/>
                  </a:cubicBezTo>
                  <a:cubicBezTo>
                    <a:pt x="1719466" y="406752"/>
                    <a:pt x="1719574" y="404888"/>
                    <a:pt x="1719580" y="403023"/>
                  </a:cubicBezTo>
                  <a:cubicBezTo>
                    <a:pt x="1719510" y="372912"/>
                    <a:pt x="1695120" y="348496"/>
                    <a:pt x="1664970" y="348357"/>
                  </a:cubicBezTo>
                  <a:close/>
                  <a:moveTo>
                    <a:pt x="1299210" y="713519"/>
                  </a:moveTo>
                  <a:cubicBezTo>
                    <a:pt x="1268908" y="713519"/>
                    <a:pt x="1244346" y="738049"/>
                    <a:pt x="1244346" y="768312"/>
                  </a:cubicBezTo>
                  <a:cubicBezTo>
                    <a:pt x="1244346" y="798576"/>
                    <a:pt x="1268908" y="823106"/>
                    <a:pt x="1299210" y="823106"/>
                  </a:cubicBezTo>
                  <a:cubicBezTo>
                    <a:pt x="1329512" y="823106"/>
                    <a:pt x="1354074" y="798576"/>
                    <a:pt x="1354074" y="768312"/>
                  </a:cubicBezTo>
                  <a:cubicBezTo>
                    <a:pt x="1354004" y="738100"/>
                    <a:pt x="1329462" y="713646"/>
                    <a:pt x="1299210" y="713646"/>
                  </a:cubicBezTo>
                  <a:close/>
                  <a:moveTo>
                    <a:pt x="1116330" y="1261516"/>
                  </a:moveTo>
                  <a:cubicBezTo>
                    <a:pt x="1086066" y="1261478"/>
                    <a:pt x="1061498" y="1285951"/>
                    <a:pt x="1061466" y="1316183"/>
                  </a:cubicBezTo>
                  <a:cubicBezTo>
                    <a:pt x="1061447" y="1331936"/>
                    <a:pt x="1068229" y="1346934"/>
                    <a:pt x="1080071" y="1357342"/>
                  </a:cubicBezTo>
                  <a:cubicBezTo>
                    <a:pt x="1111701" y="1342628"/>
                    <a:pt x="1141838" y="1324897"/>
                    <a:pt x="1170051" y="1304387"/>
                  </a:cubicBezTo>
                  <a:cubicBezTo>
                    <a:pt x="1164438" y="1279293"/>
                    <a:pt x="1142073" y="1261504"/>
                    <a:pt x="1116330" y="1261643"/>
                  </a:cubicBezTo>
                  <a:close/>
                  <a:moveTo>
                    <a:pt x="933450" y="348293"/>
                  </a:moveTo>
                  <a:cubicBezTo>
                    <a:pt x="931590" y="348198"/>
                    <a:pt x="929723" y="348198"/>
                    <a:pt x="927862" y="348293"/>
                  </a:cubicBezTo>
                  <a:cubicBezTo>
                    <a:pt x="899859" y="351160"/>
                    <a:pt x="878567" y="374719"/>
                    <a:pt x="878586" y="402833"/>
                  </a:cubicBezTo>
                  <a:cubicBezTo>
                    <a:pt x="878491" y="404691"/>
                    <a:pt x="878491" y="406556"/>
                    <a:pt x="878586" y="408414"/>
                  </a:cubicBezTo>
                  <a:cubicBezTo>
                    <a:pt x="881297" y="434250"/>
                    <a:pt x="901738" y="454665"/>
                    <a:pt x="927608" y="457373"/>
                  </a:cubicBezTo>
                  <a:cubicBezTo>
                    <a:pt x="929469" y="457468"/>
                    <a:pt x="931335" y="457468"/>
                    <a:pt x="933196" y="457373"/>
                  </a:cubicBezTo>
                  <a:cubicBezTo>
                    <a:pt x="961320" y="457353"/>
                    <a:pt x="984879" y="436102"/>
                    <a:pt x="987743" y="408160"/>
                  </a:cubicBezTo>
                  <a:cubicBezTo>
                    <a:pt x="987838" y="406302"/>
                    <a:pt x="987838" y="404437"/>
                    <a:pt x="987743" y="402579"/>
                  </a:cubicBezTo>
                  <a:cubicBezTo>
                    <a:pt x="987431" y="372760"/>
                    <a:pt x="963308" y="348667"/>
                    <a:pt x="933450" y="348357"/>
                  </a:cubicBezTo>
                  <a:close/>
                  <a:moveTo>
                    <a:pt x="1116330" y="896227"/>
                  </a:moveTo>
                  <a:cubicBezTo>
                    <a:pt x="1086028" y="896227"/>
                    <a:pt x="1061466" y="920757"/>
                    <a:pt x="1061466" y="951021"/>
                  </a:cubicBezTo>
                  <a:cubicBezTo>
                    <a:pt x="1061466" y="981284"/>
                    <a:pt x="1086028" y="1005814"/>
                    <a:pt x="1116330" y="1005814"/>
                  </a:cubicBezTo>
                  <a:cubicBezTo>
                    <a:pt x="1146632" y="1005814"/>
                    <a:pt x="1171194" y="981284"/>
                    <a:pt x="1171194" y="951021"/>
                  </a:cubicBezTo>
                  <a:cubicBezTo>
                    <a:pt x="1171156" y="920783"/>
                    <a:pt x="1146607" y="896291"/>
                    <a:pt x="1116330" y="896291"/>
                  </a:cubicBezTo>
                  <a:close/>
                  <a:moveTo>
                    <a:pt x="893636" y="127"/>
                  </a:moveTo>
                  <a:cubicBezTo>
                    <a:pt x="872788" y="22088"/>
                    <a:pt x="873709" y="56766"/>
                    <a:pt x="895699" y="77586"/>
                  </a:cubicBezTo>
                  <a:cubicBezTo>
                    <a:pt x="904494" y="85919"/>
                    <a:pt x="915803" y="91107"/>
                    <a:pt x="927862" y="92337"/>
                  </a:cubicBezTo>
                  <a:cubicBezTo>
                    <a:pt x="929716" y="92540"/>
                    <a:pt x="931583" y="92648"/>
                    <a:pt x="933450" y="92654"/>
                  </a:cubicBezTo>
                  <a:cubicBezTo>
                    <a:pt x="963752" y="92635"/>
                    <a:pt x="988301" y="68092"/>
                    <a:pt x="988282" y="37829"/>
                  </a:cubicBezTo>
                  <a:cubicBezTo>
                    <a:pt x="988276" y="23794"/>
                    <a:pt x="982878" y="10299"/>
                    <a:pt x="973201" y="127"/>
                  </a:cubicBezTo>
                  <a:close/>
                  <a:moveTo>
                    <a:pt x="1299210" y="1078808"/>
                  </a:moveTo>
                  <a:cubicBezTo>
                    <a:pt x="1268908" y="1078808"/>
                    <a:pt x="1244346" y="1103339"/>
                    <a:pt x="1244346" y="1133602"/>
                  </a:cubicBezTo>
                  <a:cubicBezTo>
                    <a:pt x="1244251" y="1135460"/>
                    <a:pt x="1244251" y="1137324"/>
                    <a:pt x="1244346" y="1139182"/>
                  </a:cubicBezTo>
                  <a:cubicBezTo>
                    <a:pt x="1247140" y="1166345"/>
                    <a:pt x="1269536" y="1187304"/>
                    <a:pt x="1296861" y="1188332"/>
                  </a:cubicBezTo>
                  <a:cubicBezTo>
                    <a:pt x="1315739" y="1167575"/>
                    <a:pt x="1334326" y="1145569"/>
                    <a:pt x="1352614" y="1122313"/>
                  </a:cubicBezTo>
                  <a:cubicBezTo>
                    <a:pt x="1347311" y="1097048"/>
                    <a:pt x="1325055" y="1078916"/>
                    <a:pt x="1299210" y="1078808"/>
                  </a:cubicBezTo>
                  <a:close/>
                  <a:moveTo>
                    <a:pt x="1116330" y="530874"/>
                  </a:moveTo>
                  <a:cubicBezTo>
                    <a:pt x="1086028" y="530874"/>
                    <a:pt x="1061466" y="555404"/>
                    <a:pt x="1061466" y="585668"/>
                  </a:cubicBezTo>
                  <a:cubicBezTo>
                    <a:pt x="1061466" y="615931"/>
                    <a:pt x="1086028" y="640461"/>
                    <a:pt x="1116330" y="640461"/>
                  </a:cubicBezTo>
                  <a:cubicBezTo>
                    <a:pt x="1146632" y="640461"/>
                    <a:pt x="1171194" y="615931"/>
                    <a:pt x="1171194" y="585668"/>
                  </a:cubicBezTo>
                  <a:cubicBezTo>
                    <a:pt x="1171124" y="555455"/>
                    <a:pt x="1146581" y="531001"/>
                    <a:pt x="1116330" y="531001"/>
                  </a:cubicBezTo>
                  <a:close/>
                  <a:moveTo>
                    <a:pt x="1116330" y="165585"/>
                  </a:moveTo>
                  <a:cubicBezTo>
                    <a:pt x="1086028" y="165585"/>
                    <a:pt x="1061466" y="190115"/>
                    <a:pt x="1061466" y="220379"/>
                  </a:cubicBezTo>
                  <a:cubicBezTo>
                    <a:pt x="1061466" y="250642"/>
                    <a:pt x="1086028" y="275172"/>
                    <a:pt x="1116330" y="275172"/>
                  </a:cubicBezTo>
                  <a:cubicBezTo>
                    <a:pt x="1146632" y="275172"/>
                    <a:pt x="1171194" y="250642"/>
                    <a:pt x="1171194" y="220379"/>
                  </a:cubicBezTo>
                  <a:cubicBezTo>
                    <a:pt x="1171194" y="220359"/>
                    <a:pt x="1171194" y="220334"/>
                    <a:pt x="1171194" y="220315"/>
                  </a:cubicBezTo>
                  <a:cubicBezTo>
                    <a:pt x="1171156" y="190077"/>
                    <a:pt x="1146607" y="165585"/>
                    <a:pt x="1116330" y="16558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0" name="Google Shape;470;p8"/>
            <p:cNvSpPr/>
            <p:nvPr/>
          </p:nvSpPr>
          <p:spPr>
            <a:xfrm>
              <a:off x="4799544" y="1606595"/>
              <a:ext cx="693848" cy="513616"/>
            </a:xfrm>
            <a:custGeom>
              <a:avLst/>
              <a:gdLst/>
              <a:ahLst/>
              <a:cxnLst/>
              <a:rect l="l" t="t" r="r" b="b"/>
              <a:pathLst>
                <a:path w="1850262" h="1369644" extrusionOk="0">
                  <a:moveTo>
                    <a:pt x="750570" y="896291"/>
                  </a:moveTo>
                  <a:cubicBezTo>
                    <a:pt x="720268" y="896291"/>
                    <a:pt x="695706" y="920821"/>
                    <a:pt x="695706" y="951084"/>
                  </a:cubicBezTo>
                  <a:cubicBezTo>
                    <a:pt x="695706" y="981347"/>
                    <a:pt x="720268" y="1005877"/>
                    <a:pt x="750570" y="1005877"/>
                  </a:cubicBezTo>
                  <a:cubicBezTo>
                    <a:pt x="780872" y="1005877"/>
                    <a:pt x="805434" y="981347"/>
                    <a:pt x="805434" y="951084"/>
                  </a:cubicBezTo>
                  <a:cubicBezTo>
                    <a:pt x="805434" y="920821"/>
                    <a:pt x="780872" y="896291"/>
                    <a:pt x="750570" y="896291"/>
                  </a:cubicBezTo>
                  <a:close/>
                  <a:moveTo>
                    <a:pt x="750570" y="1261643"/>
                  </a:moveTo>
                  <a:cubicBezTo>
                    <a:pt x="720268" y="1261643"/>
                    <a:pt x="695706" y="1286173"/>
                    <a:pt x="695706" y="1316437"/>
                  </a:cubicBezTo>
                  <a:cubicBezTo>
                    <a:pt x="695700" y="1325842"/>
                    <a:pt x="698151" y="1335088"/>
                    <a:pt x="702818" y="1343263"/>
                  </a:cubicBezTo>
                  <a:cubicBezTo>
                    <a:pt x="722274" y="1353473"/>
                    <a:pt x="742436" y="1362294"/>
                    <a:pt x="763143" y="1369645"/>
                  </a:cubicBezTo>
                  <a:cubicBezTo>
                    <a:pt x="792499" y="1362288"/>
                    <a:pt x="810324" y="1332558"/>
                    <a:pt x="802964" y="1303239"/>
                  </a:cubicBezTo>
                  <a:cubicBezTo>
                    <a:pt x="796906" y="1279128"/>
                    <a:pt x="775335" y="1262119"/>
                    <a:pt x="750443" y="1261833"/>
                  </a:cubicBezTo>
                  <a:close/>
                  <a:moveTo>
                    <a:pt x="527939" y="127"/>
                  </a:moveTo>
                  <a:cubicBezTo>
                    <a:pt x="507054" y="22050"/>
                    <a:pt x="507924" y="56734"/>
                    <a:pt x="529876" y="77592"/>
                  </a:cubicBezTo>
                  <a:cubicBezTo>
                    <a:pt x="551828" y="98450"/>
                    <a:pt x="586556" y="97582"/>
                    <a:pt x="607441" y="75658"/>
                  </a:cubicBezTo>
                  <a:cubicBezTo>
                    <a:pt x="627590" y="54502"/>
                    <a:pt x="627590" y="21283"/>
                    <a:pt x="607441" y="127"/>
                  </a:cubicBezTo>
                  <a:close/>
                  <a:moveTo>
                    <a:pt x="567690" y="348357"/>
                  </a:moveTo>
                  <a:cubicBezTo>
                    <a:pt x="537388" y="348357"/>
                    <a:pt x="512826" y="372887"/>
                    <a:pt x="512826" y="403150"/>
                  </a:cubicBezTo>
                  <a:cubicBezTo>
                    <a:pt x="512731" y="405008"/>
                    <a:pt x="512731" y="406873"/>
                    <a:pt x="512826" y="408731"/>
                  </a:cubicBezTo>
                  <a:cubicBezTo>
                    <a:pt x="515912" y="438835"/>
                    <a:pt x="542855" y="460740"/>
                    <a:pt x="572999" y="457652"/>
                  </a:cubicBezTo>
                  <a:cubicBezTo>
                    <a:pt x="598875" y="455007"/>
                    <a:pt x="619328" y="434574"/>
                    <a:pt x="621983" y="408731"/>
                  </a:cubicBezTo>
                  <a:cubicBezTo>
                    <a:pt x="622186" y="406879"/>
                    <a:pt x="622294" y="405014"/>
                    <a:pt x="622300" y="403150"/>
                  </a:cubicBezTo>
                  <a:cubicBezTo>
                    <a:pt x="622300" y="372988"/>
                    <a:pt x="597891" y="348496"/>
                    <a:pt x="567690" y="348357"/>
                  </a:cubicBezTo>
                  <a:close/>
                  <a:moveTo>
                    <a:pt x="750570" y="165712"/>
                  </a:moveTo>
                  <a:cubicBezTo>
                    <a:pt x="720268" y="165712"/>
                    <a:pt x="695706" y="190242"/>
                    <a:pt x="695706" y="220505"/>
                  </a:cubicBezTo>
                  <a:cubicBezTo>
                    <a:pt x="695706" y="250769"/>
                    <a:pt x="720268" y="275299"/>
                    <a:pt x="750570" y="275299"/>
                  </a:cubicBezTo>
                  <a:cubicBezTo>
                    <a:pt x="780872" y="275299"/>
                    <a:pt x="805434" y="250769"/>
                    <a:pt x="805434" y="220505"/>
                  </a:cubicBezTo>
                  <a:cubicBezTo>
                    <a:pt x="805434" y="220486"/>
                    <a:pt x="805434" y="220461"/>
                    <a:pt x="805434" y="220442"/>
                  </a:cubicBezTo>
                  <a:cubicBezTo>
                    <a:pt x="805472" y="190179"/>
                    <a:pt x="780936" y="165623"/>
                    <a:pt x="750634" y="165585"/>
                  </a:cubicBezTo>
                  <a:cubicBezTo>
                    <a:pt x="750615" y="165585"/>
                    <a:pt x="750589" y="165585"/>
                    <a:pt x="750570" y="165585"/>
                  </a:cubicBezTo>
                  <a:close/>
                  <a:moveTo>
                    <a:pt x="933450" y="1078935"/>
                  </a:moveTo>
                  <a:cubicBezTo>
                    <a:pt x="931583" y="1078942"/>
                    <a:pt x="929716" y="1079049"/>
                    <a:pt x="927862" y="1079252"/>
                  </a:cubicBezTo>
                  <a:cubicBezTo>
                    <a:pt x="899884" y="1082112"/>
                    <a:pt x="878605" y="1105641"/>
                    <a:pt x="878586" y="1133729"/>
                  </a:cubicBezTo>
                  <a:cubicBezTo>
                    <a:pt x="878491" y="1135587"/>
                    <a:pt x="878491" y="1137451"/>
                    <a:pt x="878586" y="1139309"/>
                  </a:cubicBezTo>
                  <a:cubicBezTo>
                    <a:pt x="881272" y="1165159"/>
                    <a:pt x="901725" y="1185586"/>
                    <a:pt x="927608" y="1188268"/>
                  </a:cubicBezTo>
                  <a:cubicBezTo>
                    <a:pt x="929462" y="1188471"/>
                    <a:pt x="931329" y="1188579"/>
                    <a:pt x="933196" y="1188585"/>
                  </a:cubicBezTo>
                  <a:cubicBezTo>
                    <a:pt x="961333" y="1188535"/>
                    <a:pt x="984879" y="1167264"/>
                    <a:pt x="987743" y="1139309"/>
                  </a:cubicBezTo>
                  <a:cubicBezTo>
                    <a:pt x="987838" y="1137451"/>
                    <a:pt x="987838" y="1135587"/>
                    <a:pt x="987743" y="1133729"/>
                  </a:cubicBezTo>
                  <a:cubicBezTo>
                    <a:pt x="987812" y="1103637"/>
                    <a:pt x="963574" y="1079119"/>
                    <a:pt x="933450" y="1078808"/>
                  </a:cubicBezTo>
                  <a:close/>
                  <a:moveTo>
                    <a:pt x="750570" y="531001"/>
                  </a:moveTo>
                  <a:cubicBezTo>
                    <a:pt x="720268" y="531001"/>
                    <a:pt x="695706" y="555531"/>
                    <a:pt x="695706" y="585795"/>
                  </a:cubicBezTo>
                  <a:cubicBezTo>
                    <a:pt x="695706" y="616058"/>
                    <a:pt x="720268" y="640588"/>
                    <a:pt x="750570" y="640588"/>
                  </a:cubicBezTo>
                  <a:cubicBezTo>
                    <a:pt x="780872" y="640588"/>
                    <a:pt x="805434" y="616058"/>
                    <a:pt x="805434" y="585795"/>
                  </a:cubicBezTo>
                  <a:cubicBezTo>
                    <a:pt x="805434" y="555531"/>
                    <a:pt x="780872" y="531001"/>
                    <a:pt x="750570" y="531001"/>
                  </a:cubicBezTo>
                  <a:close/>
                  <a:moveTo>
                    <a:pt x="567690" y="713646"/>
                  </a:moveTo>
                  <a:cubicBezTo>
                    <a:pt x="537388" y="713646"/>
                    <a:pt x="512826" y="738176"/>
                    <a:pt x="512826" y="768439"/>
                  </a:cubicBezTo>
                  <a:cubicBezTo>
                    <a:pt x="512826" y="798702"/>
                    <a:pt x="537388" y="823233"/>
                    <a:pt x="567690" y="823233"/>
                  </a:cubicBezTo>
                  <a:cubicBezTo>
                    <a:pt x="597992" y="823233"/>
                    <a:pt x="622554" y="798702"/>
                    <a:pt x="622554" y="768439"/>
                  </a:cubicBezTo>
                  <a:cubicBezTo>
                    <a:pt x="622554" y="738176"/>
                    <a:pt x="597992" y="713646"/>
                    <a:pt x="567690" y="713646"/>
                  </a:cubicBezTo>
                  <a:close/>
                  <a:moveTo>
                    <a:pt x="384810" y="896291"/>
                  </a:moveTo>
                  <a:cubicBezTo>
                    <a:pt x="367494" y="896291"/>
                    <a:pt x="351193" y="904478"/>
                    <a:pt x="340868" y="918360"/>
                  </a:cubicBezTo>
                  <a:cubicBezTo>
                    <a:pt x="356699" y="948376"/>
                    <a:pt x="372872" y="977466"/>
                    <a:pt x="389382" y="1005624"/>
                  </a:cubicBezTo>
                  <a:cubicBezTo>
                    <a:pt x="419583" y="1003639"/>
                    <a:pt x="442455" y="977580"/>
                    <a:pt x="440461" y="947418"/>
                  </a:cubicBezTo>
                  <a:cubicBezTo>
                    <a:pt x="438544" y="918271"/>
                    <a:pt x="414052" y="895770"/>
                    <a:pt x="384810" y="896291"/>
                  </a:cubicBezTo>
                  <a:close/>
                  <a:moveTo>
                    <a:pt x="201930" y="348357"/>
                  </a:moveTo>
                  <a:cubicBezTo>
                    <a:pt x="171628" y="348357"/>
                    <a:pt x="147066" y="372887"/>
                    <a:pt x="147066" y="403150"/>
                  </a:cubicBezTo>
                  <a:cubicBezTo>
                    <a:pt x="146971" y="405008"/>
                    <a:pt x="146971" y="406873"/>
                    <a:pt x="147066" y="408731"/>
                  </a:cubicBezTo>
                  <a:cubicBezTo>
                    <a:pt x="150152" y="438835"/>
                    <a:pt x="177095" y="460740"/>
                    <a:pt x="207239" y="457652"/>
                  </a:cubicBezTo>
                  <a:cubicBezTo>
                    <a:pt x="233115" y="455007"/>
                    <a:pt x="253568" y="434574"/>
                    <a:pt x="256222" y="408731"/>
                  </a:cubicBezTo>
                  <a:cubicBezTo>
                    <a:pt x="256426" y="406879"/>
                    <a:pt x="256534" y="405014"/>
                    <a:pt x="256540" y="403150"/>
                  </a:cubicBezTo>
                  <a:cubicBezTo>
                    <a:pt x="256540" y="372988"/>
                    <a:pt x="232131" y="348496"/>
                    <a:pt x="201930" y="348357"/>
                  </a:cubicBezTo>
                  <a:close/>
                  <a:moveTo>
                    <a:pt x="19050" y="165585"/>
                  </a:moveTo>
                  <a:cubicBezTo>
                    <a:pt x="12548" y="165591"/>
                    <a:pt x="6098" y="166752"/>
                    <a:pt x="0" y="169010"/>
                  </a:cubicBezTo>
                  <a:cubicBezTo>
                    <a:pt x="15791" y="201226"/>
                    <a:pt x="31350" y="234077"/>
                    <a:pt x="46672" y="267562"/>
                  </a:cubicBezTo>
                  <a:cubicBezTo>
                    <a:pt x="72803" y="252303"/>
                    <a:pt x="81597" y="218787"/>
                    <a:pt x="66319" y="192690"/>
                  </a:cubicBezTo>
                  <a:cubicBezTo>
                    <a:pt x="56496" y="175916"/>
                    <a:pt x="38506" y="165598"/>
                    <a:pt x="19050" y="165585"/>
                  </a:cubicBezTo>
                  <a:close/>
                  <a:moveTo>
                    <a:pt x="162179" y="0"/>
                  </a:moveTo>
                  <a:cubicBezTo>
                    <a:pt x="141294" y="21924"/>
                    <a:pt x="142164" y="56607"/>
                    <a:pt x="164116" y="77465"/>
                  </a:cubicBezTo>
                  <a:cubicBezTo>
                    <a:pt x="186068" y="98324"/>
                    <a:pt x="220796" y="97455"/>
                    <a:pt x="241681" y="75531"/>
                  </a:cubicBezTo>
                  <a:cubicBezTo>
                    <a:pt x="261830" y="54375"/>
                    <a:pt x="261830" y="21156"/>
                    <a:pt x="241681" y="0"/>
                  </a:cubicBezTo>
                  <a:close/>
                  <a:moveTo>
                    <a:pt x="567690" y="1078808"/>
                  </a:moveTo>
                  <a:cubicBezTo>
                    <a:pt x="537388" y="1078808"/>
                    <a:pt x="512826" y="1103339"/>
                    <a:pt x="512826" y="1133602"/>
                  </a:cubicBezTo>
                  <a:cubicBezTo>
                    <a:pt x="512731" y="1135460"/>
                    <a:pt x="512731" y="1137324"/>
                    <a:pt x="512826" y="1139182"/>
                  </a:cubicBezTo>
                  <a:cubicBezTo>
                    <a:pt x="515912" y="1169287"/>
                    <a:pt x="542855" y="1191192"/>
                    <a:pt x="572999" y="1188103"/>
                  </a:cubicBezTo>
                  <a:cubicBezTo>
                    <a:pt x="598875" y="1185459"/>
                    <a:pt x="619328" y="1165026"/>
                    <a:pt x="621983" y="1139182"/>
                  </a:cubicBezTo>
                  <a:cubicBezTo>
                    <a:pt x="622186" y="1137331"/>
                    <a:pt x="622294" y="1135466"/>
                    <a:pt x="622300" y="1133602"/>
                  </a:cubicBezTo>
                  <a:cubicBezTo>
                    <a:pt x="622300" y="1103440"/>
                    <a:pt x="597891" y="1078948"/>
                    <a:pt x="567690" y="1078808"/>
                  </a:cubicBezTo>
                  <a:close/>
                  <a:moveTo>
                    <a:pt x="384810" y="165585"/>
                  </a:moveTo>
                  <a:cubicBezTo>
                    <a:pt x="354508" y="165585"/>
                    <a:pt x="329946" y="190115"/>
                    <a:pt x="329946" y="220379"/>
                  </a:cubicBezTo>
                  <a:cubicBezTo>
                    <a:pt x="329946" y="250642"/>
                    <a:pt x="354508" y="275172"/>
                    <a:pt x="384810" y="275172"/>
                  </a:cubicBezTo>
                  <a:cubicBezTo>
                    <a:pt x="415112" y="275172"/>
                    <a:pt x="439674" y="250642"/>
                    <a:pt x="439674" y="220379"/>
                  </a:cubicBezTo>
                  <a:cubicBezTo>
                    <a:pt x="439674" y="220359"/>
                    <a:pt x="439674" y="220334"/>
                    <a:pt x="439674" y="220315"/>
                  </a:cubicBezTo>
                  <a:cubicBezTo>
                    <a:pt x="439674" y="190090"/>
                    <a:pt x="415138" y="165585"/>
                    <a:pt x="384874" y="165585"/>
                  </a:cubicBezTo>
                  <a:cubicBezTo>
                    <a:pt x="384854" y="165585"/>
                    <a:pt x="384829" y="165585"/>
                    <a:pt x="384810" y="165585"/>
                  </a:cubicBezTo>
                  <a:close/>
                  <a:moveTo>
                    <a:pt x="933450" y="713519"/>
                  </a:moveTo>
                  <a:cubicBezTo>
                    <a:pt x="931590" y="713424"/>
                    <a:pt x="929723" y="713424"/>
                    <a:pt x="927862" y="713519"/>
                  </a:cubicBezTo>
                  <a:cubicBezTo>
                    <a:pt x="897700" y="716772"/>
                    <a:pt x="875894" y="743827"/>
                    <a:pt x="879151" y="773950"/>
                  </a:cubicBezTo>
                  <a:cubicBezTo>
                    <a:pt x="881920" y="799584"/>
                    <a:pt x="902195" y="819827"/>
                    <a:pt x="927862" y="822599"/>
                  </a:cubicBezTo>
                  <a:cubicBezTo>
                    <a:pt x="929704" y="822599"/>
                    <a:pt x="931545" y="822599"/>
                    <a:pt x="933450" y="822599"/>
                  </a:cubicBezTo>
                  <a:cubicBezTo>
                    <a:pt x="963752" y="822599"/>
                    <a:pt x="988314" y="798068"/>
                    <a:pt x="988314" y="767805"/>
                  </a:cubicBezTo>
                  <a:cubicBezTo>
                    <a:pt x="988314" y="737542"/>
                    <a:pt x="963752" y="713012"/>
                    <a:pt x="933450" y="713012"/>
                  </a:cubicBezTo>
                  <a:close/>
                  <a:moveTo>
                    <a:pt x="384810" y="530874"/>
                  </a:moveTo>
                  <a:cubicBezTo>
                    <a:pt x="354508" y="530874"/>
                    <a:pt x="329946" y="555404"/>
                    <a:pt x="329946" y="585668"/>
                  </a:cubicBezTo>
                  <a:cubicBezTo>
                    <a:pt x="329946" y="615931"/>
                    <a:pt x="354508" y="640461"/>
                    <a:pt x="384810" y="640461"/>
                  </a:cubicBezTo>
                  <a:cubicBezTo>
                    <a:pt x="415112" y="640461"/>
                    <a:pt x="439674" y="615931"/>
                    <a:pt x="439674" y="585668"/>
                  </a:cubicBezTo>
                  <a:cubicBezTo>
                    <a:pt x="439604" y="555455"/>
                    <a:pt x="415061" y="531001"/>
                    <a:pt x="384810" y="531001"/>
                  </a:cubicBezTo>
                  <a:close/>
                  <a:moveTo>
                    <a:pt x="1847850" y="165585"/>
                  </a:moveTo>
                  <a:cubicBezTo>
                    <a:pt x="1817586" y="165420"/>
                    <a:pt x="1792916" y="189786"/>
                    <a:pt x="1792745" y="220011"/>
                  </a:cubicBezTo>
                  <a:cubicBezTo>
                    <a:pt x="1792662" y="235485"/>
                    <a:pt x="1799139" y="250274"/>
                    <a:pt x="1810576" y="260712"/>
                  </a:cubicBezTo>
                  <a:cubicBezTo>
                    <a:pt x="1823911" y="229048"/>
                    <a:pt x="1837138" y="197440"/>
                    <a:pt x="1850263" y="165902"/>
                  </a:cubicBezTo>
                  <a:close/>
                  <a:moveTo>
                    <a:pt x="1427226" y="951084"/>
                  </a:moveTo>
                  <a:cubicBezTo>
                    <a:pt x="1427232" y="966767"/>
                    <a:pt x="1433982" y="981690"/>
                    <a:pt x="1445768" y="992052"/>
                  </a:cubicBezTo>
                  <a:cubicBezTo>
                    <a:pt x="1464818" y="962563"/>
                    <a:pt x="1483868" y="931868"/>
                    <a:pt x="1502346" y="900222"/>
                  </a:cubicBezTo>
                  <a:cubicBezTo>
                    <a:pt x="1474292" y="888978"/>
                    <a:pt x="1442422" y="902582"/>
                    <a:pt x="1431163" y="930600"/>
                  </a:cubicBezTo>
                  <a:cubicBezTo>
                    <a:pt x="1428560" y="937075"/>
                    <a:pt x="1427226" y="943981"/>
                    <a:pt x="1427226" y="950957"/>
                  </a:cubicBezTo>
                  <a:close/>
                  <a:moveTo>
                    <a:pt x="1482090" y="531001"/>
                  </a:moveTo>
                  <a:cubicBezTo>
                    <a:pt x="1451788" y="531001"/>
                    <a:pt x="1427226" y="555531"/>
                    <a:pt x="1427226" y="585795"/>
                  </a:cubicBezTo>
                  <a:cubicBezTo>
                    <a:pt x="1427226" y="616058"/>
                    <a:pt x="1451788" y="640588"/>
                    <a:pt x="1482090" y="640588"/>
                  </a:cubicBezTo>
                  <a:cubicBezTo>
                    <a:pt x="1512392" y="640588"/>
                    <a:pt x="1536954" y="616058"/>
                    <a:pt x="1536954" y="585795"/>
                  </a:cubicBezTo>
                  <a:cubicBezTo>
                    <a:pt x="1536954" y="555531"/>
                    <a:pt x="1512392" y="531001"/>
                    <a:pt x="1482090" y="531001"/>
                  </a:cubicBezTo>
                  <a:close/>
                  <a:moveTo>
                    <a:pt x="1259459" y="127"/>
                  </a:moveTo>
                  <a:cubicBezTo>
                    <a:pt x="1238574" y="22050"/>
                    <a:pt x="1239444" y="56734"/>
                    <a:pt x="1261396" y="77592"/>
                  </a:cubicBezTo>
                  <a:cubicBezTo>
                    <a:pt x="1283348" y="98450"/>
                    <a:pt x="1318076" y="97582"/>
                    <a:pt x="1338961" y="75658"/>
                  </a:cubicBezTo>
                  <a:cubicBezTo>
                    <a:pt x="1359110" y="54502"/>
                    <a:pt x="1359110" y="21283"/>
                    <a:pt x="1338961" y="127"/>
                  </a:cubicBezTo>
                  <a:close/>
                  <a:moveTo>
                    <a:pt x="1482090" y="165585"/>
                  </a:moveTo>
                  <a:cubicBezTo>
                    <a:pt x="1451788" y="165585"/>
                    <a:pt x="1427226" y="190115"/>
                    <a:pt x="1427226" y="220379"/>
                  </a:cubicBezTo>
                  <a:cubicBezTo>
                    <a:pt x="1427226" y="250642"/>
                    <a:pt x="1451788" y="275172"/>
                    <a:pt x="1482090" y="275172"/>
                  </a:cubicBezTo>
                  <a:cubicBezTo>
                    <a:pt x="1512392" y="275172"/>
                    <a:pt x="1536954" y="250642"/>
                    <a:pt x="1536954" y="220379"/>
                  </a:cubicBezTo>
                  <a:cubicBezTo>
                    <a:pt x="1536954" y="220359"/>
                    <a:pt x="1536954" y="220334"/>
                    <a:pt x="1536954" y="220315"/>
                  </a:cubicBezTo>
                  <a:cubicBezTo>
                    <a:pt x="1536922" y="190077"/>
                    <a:pt x="1512367" y="165585"/>
                    <a:pt x="1482090" y="165585"/>
                  </a:cubicBezTo>
                  <a:close/>
                  <a:moveTo>
                    <a:pt x="1625219" y="0"/>
                  </a:moveTo>
                  <a:cubicBezTo>
                    <a:pt x="1604334" y="21924"/>
                    <a:pt x="1605204" y="56607"/>
                    <a:pt x="1627156" y="77465"/>
                  </a:cubicBezTo>
                  <a:cubicBezTo>
                    <a:pt x="1649108" y="98324"/>
                    <a:pt x="1683836" y="97455"/>
                    <a:pt x="1704721" y="75531"/>
                  </a:cubicBezTo>
                  <a:cubicBezTo>
                    <a:pt x="1724870" y="54375"/>
                    <a:pt x="1724870" y="21156"/>
                    <a:pt x="1704721" y="0"/>
                  </a:cubicBezTo>
                  <a:close/>
                  <a:moveTo>
                    <a:pt x="1299210" y="348230"/>
                  </a:moveTo>
                  <a:cubicBezTo>
                    <a:pt x="1268908" y="348230"/>
                    <a:pt x="1244346" y="372760"/>
                    <a:pt x="1244346" y="403023"/>
                  </a:cubicBezTo>
                  <a:cubicBezTo>
                    <a:pt x="1244251" y="404881"/>
                    <a:pt x="1244251" y="406746"/>
                    <a:pt x="1244346" y="408604"/>
                  </a:cubicBezTo>
                  <a:cubicBezTo>
                    <a:pt x="1247604" y="438728"/>
                    <a:pt x="1274693" y="460505"/>
                    <a:pt x="1304855" y="457252"/>
                  </a:cubicBezTo>
                  <a:cubicBezTo>
                    <a:pt x="1330522" y="454487"/>
                    <a:pt x="1350791" y="434238"/>
                    <a:pt x="1353566" y="408604"/>
                  </a:cubicBezTo>
                  <a:cubicBezTo>
                    <a:pt x="1353566" y="406765"/>
                    <a:pt x="1353566" y="404926"/>
                    <a:pt x="1353566" y="403023"/>
                  </a:cubicBezTo>
                  <a:cubicBezTo>
                    <a:pt x="1353496" y="373007"/>
                    <a:pt x="1329265" y="348636"/>
                    <a:pt x="1299210" y="348357"/>
                  </a:cubicBezTo>
                  <a:close/>
                  <a:moveTo>
                    <a:pt x="1664970" y="348230"/>
                  </a:moveTo>
                  <a:cubicBezTo>
                    <a:pt x="1634668" y="348230"/>
                    <a:pt x="1610106" y="372760"/>
                    <a:pt x="1610106" y="403023"/>
                  </a:cubicBezTo>
                  <a:cubicBezTo>
                    <a:pt x="1610106" y="404926"/>
                    <a:pt x="1610106" y="406765"/>
                    <a:pt x="1610106" y="408604"/>
                  </a:cubicBezTo>
                  <a:cubicBezTo>
                    <a:pt x="1613192" y="438708"/>
                    <a:pt x="1640135" y="460613"/>
                    <a:pt x="1670279" y="457525"/>
                  </a:cubicBezTo>
                  <a:cubicBezTo>
                    <a:pt x="1696155" y="454880"/>
                    <a:pt x="1716608" y="434447"/>
                    <a:pt x="1719263" y="408604"/>
                  </a:cubicBezTo>
                  <a:cubicBezTo>
                    <a:pt x="1719466" y="406752"/>
                    <a:pt x="1719574" y="404888"/>
                    <a:pt x="1719580" y="403023"/>
                  </a:cubicBezTo>
                  <a:cubicBezTo>
                    <a:pt x="1719510" y="372912"/>
                    <a:pt x="1695120" y="348496"/>
                    <a:pt x="1664970" y="348357"/>
                  </a:cubicBezTo>
                  <a:close/>
                  <a:moveTo>
                    <a:pt x="1299210" y="713519"/>
                  </a:moveTo>
                  <a:cubicBezTo>
                    <a:pt x="1268908" y="713519"/>
                    <a:pt x="1244346" y="738049"/>
                    <a:pt x="1244346" y="768312"/>
                  </a:cubicBezTo>
                  <a:cubicBezTo>
                    <a:pt x="1244346" y="798576"/>
                    <a:pt x="1268908" y="823106"/>
                    <a:pt x="1299210" y="823106"/>
                  </a:cubicBezTo>
                  <a:cubicBezTo>
                    <a:pt x="1329512" y="823106"/>
                    <a:pt x="1354074" y="798576"/>
                    <a:pt x="1354074" y="768312"/>
                  </a:cubicBezTo>
                  <a:cubicBezTo>
                    <a:pt x="1354004" y="738100"/>
                    <a:pt x="1329462" y="713646"/>
                    <a:pt x="1299210" y="713646"/>
                  </a:cubicBezTo>
                  <a:close/>
                  <a:moveTo>
                    <a:pt x="1116330" y="1261516"/>
                  </a:moveTo>
                  <a:cubicBezTo>
                    <a:pt x="1086066" y="1261478"/>
                    <a:pt x="1061498" y="1285951"/>
                    <a:pt x="1061466" y="1316183"/>
                  </a:cubicBezTo>
                  <a:cubicBezTo>
                    <a:pt x="1061447" y="1331936"/>
                    <a:pt x="1068229" y="1346934"/>
                    <a:pt x="1080071" y="1357342"/>
                  </a:cubicBezTo>
                  <a:cubicBezTo>
                    <a:pt x="1111701" y="1342628"/>
                    <a:pt x="1141838" y="1324897"/>
                    <a:pt x="1170051" y="1304387"/>
                  </a:cubicBezTo>
                  <a:cubicBezTo>
                    <a:pt x="1164438" y="1279293"/>
                    <a:pt x="1142073" y="1261504"/>
                    <a:pt x="1116330" y="1261643"/>
                  </a:cubicBezTo>
                  <a:close/>
                  <a:moveTo>
                    <a:pt x="933450" y="348293"/>
                  </a:moveTo>
                  <a:cubicBezTo>
                    <a:pt x="931590" y="348198"/>
                    <a:pt x="929723" y="348198"/>
                    <a:pt x="927862" y="348293"/>
                  </a:cubicBezTo>
                  <a:cubicBezTo>
                    <a:pt x="899859" y="351160"/>
                    <a:pt x="878567" y="374719"/>
                    <a:pt x="878586" y="402833"/>
                  </a:cubicBezTo>
                  <a:cubicBezTo>
                    <a:pt x="878491" y="404691"/>
                    <a:pt x="878491" y="406556"/>
                    <a:pt x="878586" y="408414"/>
                  </a:cubicBezTo>
                  <a:cubicBezTo>
                    <a:pt x="881297" y="434250"/>
                    <a:pt x="901738" y="454665"/>
                    <a:pt x="927608" y="457373"/>
                  </a:cubicBezTo>
                  <a:cubicBezTo>
                    <a:pt x="929469" y="457468"/>
                    <a:pt x="931335" y="457468"/>
                    <a:pt x="933196" y="457373"/>
                  </a:cubicBezTo>
                  <a:cubicBezTo>
                    <a:pt x="961320" y="457353"/>
                    <a:pt x="984879" y="436102"/>
                    <a:pt x="987743" y="408160"/>
                  </a:cubicBezTo>
                  <a:cubicBezTo>
                    <a:pt x="987838" y="406302"/>
                    <a:pt x="987838" y="404437"/>
                    <a:pt x="987743" y="402579"/>
                  </a:cubicBezTo>
                  <a:cubicBezTo>
                    <a:pt x="987431" y="372760"/>
                    <a:pt x="963308" y="348667"/>
                    <a:pt x="933450" y="348357"/>
                  </a:cubicBezTo>
                  <a:close/>
                  <a:moveTo>
                    <a:pt x="1116330" y="896227"/>
                  </a:moveTo>
                  <a:cubicBezTo>
                    <a:pt x="1086028" y="896227"/>
                    <a:pt x="1061466" y="920757"/>
                    <a:pt x="1061466" y="951021"/>
                  </a:cubicBezTo>
                  <a:cubicBezTo>
                    <a:pt x="1061466" y="981284"/>
                    <a:pt x="1086028" y="1005814"/>
                    <a:pt x="1116330" y="1005814"/>
                  </a:cubicBezTo>
                  <a:cubicBezTo>
                    <a:pt x="1146632" y="1005814"/>
                    <a:pt x="1171194" y="981284"/>
                    <a:pt x="1171194" y="951021"/>
                  </a:cubicBezTo>
                  <a:cubicBezTo>
                    <a:pt x="1171156" y="920783"/>
                    <a:pt x="1146607" y="896291"/>
                    <a:pt x="1116330" y="896291"/>
                  </a:cubicBezTo>
                  <a:close/>
                  <a:moveTo>
                    <a:pt x="893636" y="127"/>
                  </a:moveTo>
                  <a:cubicBezTo>
                    <a:pt x="872788" y="22088"/>
                    <a:pt x="873709" y="56766"/>
                    <a:pt x="895699" y="77586"/>
                  </a:cubicBezTo>
                  <a:cubicBezTo>
                    <a:pt x="904494" y="85919"/>
                    <a:pt x="915803" y="91107"/>
                    <a:pt x="927862" y="92337"/>
                  </a:cubicBezTo>
                  <a:cubicBezTo>
                    <a:pt x="929716" y="92540"/>
                    <a:pt x="931583" y="92648"/>
                    <a:pt x="933450" y="92654"/>
                  </a:cubicBezTo>
                  <a:cubicBezTo>
                    <a:pt x="963752" y="92635"/>
                    <a:pt x="988301" y="68092"/>
                    <a:pt x="988282" y="37829"/>
                  </a:cubicBezTo>
                  <a:cubicBezTo>
                    <a:pt x="988276" y="23794"/>
                    <a:pt x="982878" y="10299"/>
                    <a:pt x="973201" y="127"/>
                  </a:cubicBezTo>
                  <a:close/>
                  <a:moveTo>
                    <a:pt x="1299210" y="1078808"/>
                  </a:moveTo>
                  <a:cubicBezTo>
                    <a:pt x="1268908" y="1078808"/>
                    <a:pt x="1244346" y="1103339"/>
                    <a:pt x="1244346" y="1133602"/>
                  </a:cubicBezTo>
                  <a:cubicBezTo>
                    <a:pt x="1244251" y="1135460"/>
                    <a:pt x="1244251" y="1137324"/>
                    <a:pt x="1244346" y="1139182"/>
                  </a:cubicBezTo>
                  <a:cubicBezTo>
                    <a:pt x="1247140" y="1166345"/>
                    <a:pt x="1269536" y="1187304"/>
                    <a:pt x="1296861" y="1188332"/>
                  </a:cubicBezTo>
                  <a:cubicBezTo>
                    <a:pt x="1315739" y="1167575"/>
                    <a:pt x="1334326" y="1145569"/>
                    <a:pt x="1352614" y="1122313"/>
                  </a:cubicBezTo>
                  <a:cubicBezTo>
                    <a:pt x="1347311" y="1097048"/>
                    <a:pt x="1325055" y="1078916"/>
                    <a:pt x="1299210" y="1078808"/>
                  </a:cubicBezTo>
                  <a:close/>
                  <a:moveTo>
                    <a:pt x="1116330" y="530874"/>
                  </a:moveTo>
                  <a:cubicBezTo>
                    <a:pt x="1086028" y="530874"/>
                    <a:pt x="1061466" y="555404"/>
                    <a:pt x="1061466" y="585668"/>
                  </a:cubicBezTo>
                  <a:cubicBezTo>
                    <a:pt x="1061466" y="615931"/>
                    <a:pt x="1086028" y="640461"/>
                    <a:pt x="1116330" y="640461"/>
                  </a:cubicBezTo>
                  <a:cubicBezTo>
                    <a:pt x="1146632" y="640461"/>
                    <a:pt x="1171194" y="615931"/>
                    <a:pt x="1171194" y="585668"/>
                  </a:cubicBezTo>
                  <a:cubicBezTo>
                    <a:pt x="1171124" y="555455"/>
                    <a:pt x="1146581" y="531001"/>
                    <a:pt x="1116330" y="531001"/>
                  </a:cubicBezTo>
                  <a:close/>
                  <a:moveTo>
                    <a:pt x="1116330" y="165585"/>
                  </a:moveTo>
                  <a:cubicBezTo>
                    <a:pt x="1086028" y="165585"/>
                    <a:pt x="1061466" y="190115"/>
                    <a:pt x="1061466" y="220379"/>
                  </a:cubicBezTo>
                  <a:cubicBezTo>
                    <a:pt x="1061466" y="250642"/>
                    <a:pt x="1086028" y="275172"/>
                    <a:pt x="1116330" y="275172"/>
                  </a:cubicBezTo>
                  <a:cubicBezTo>
                    <a:pt x="1146632" y="275172"/>
                    <a:pt x="1171194" y="250642"/>
                    <a:pt x="1171194" y="220379"/>
                  </a:cubicBezTo>
                  <a:cubicBezTo>
                    <a:pt x="1171194" y="220359"/>
                    <a:pt x="1171194" y="220334"/>
                    <a:pt x="1171194" y="220315"/>
                  </a:cubicBezTo>
                  <a:cubicBezTo>
                    <a:pt x="1171156" y="190077"/>
                    <a:pt x="1146607" y="165585"/>
                    <a:pt x="1116330" y="16558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1" name="Google Shape;471;p8"/>
            <p:cNvSpPr/>
            <p:nvPr/>
          </p:nvSpPr>
          <p:spPr>
            <a:xfrm rot="10800000" flipH="1">
              <a:off x="4377375" y="1454281"/>
              <a:ext cx="389112" cy="153155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2" name="Google Shape;472;p8"/>
            <p:cNvSpPr/>
            <p:nvPr/>
          </p:nvSpPr>
          <p:spPr>
            <a:xfrm flipH="1">
              <a:off x="774577" y="1131008"/>
              <a:ext cx="683038" cy="475637"/>
            </a:xfrm>
            <a:custGeom>
              <a:avLst/>
              <a:gdLst/>
              <a:ahLst/>
              <a:cxnLst/>
              <a:rect l="l" t="t" r="r" b="b"/>
              <a:pathLst>
                <a:path w="1821434" h="1268365" extrusionOk="0">
                  <a:moveTo>
                    <a:pt x="840804" y="0"/>
                  </a:moveTo>
                  <a:cubicBezTo>
                    <a:pt x="537718" y="0"/>
                    <a:pt x="314134" y="728422"/>
                    <a:pt x="0" y="1268366"/>
                  </a:cubicBezTo>
                  <a:lnTo>
                    <a:pt x="1821435" y="1268366"/>
                  </a:lnTo>
                  <a:cubicBezTo>
                    <a:pt x="1438784" y="781440"/>
                    <a:pt x="1172337" y="0"/>
                    <a:pt x="840804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3" name="Google Shape;473;p8"/>
            <p:cNvSpPr/>
            <p:nvPr/>
          </p:nvSpPr>
          <p:spPr>
            <a:xfrm>
              <a:off x="4571564" y="989079"/>
              <a:ext cx="4572000" cy="1110066"/>
            </a:xfrm>
            <a:custGeom>
              <a:avLst/>
              <a:gdLst/>
              <a:ahLst/>
              <a:cxnLst/>
              <a:rect l="l" t="t" r="r" b="b"/>
              <a:pathLst>
                <a:path w="12192000" h="2960175" extrusionOk="0">
                  <a:moveTo>
                    <a:pt x="0" y="333390"/>
                  </a:moveTo>
                  <a:cubicBezTo>
                    <a:pt x="514350" y="333390"/>
                    <a:pt x="699072" y="1437375"/>
                    <a:pt x="1490980" y="1437375"/>
                  </a:cubicBezTo>
                  <a:cubicBezTo>
                    <a:pt x="2642870" y="1437375"/>
                    <a:pt x="2642870" y="0"/>
                    <a:pt x="3794697" y="0"/>
                  </a:cubicBezTo>
                  <a:cubicBezTo>
                    <a:pt x="4946523" y="0"/>
                    <a:pt x="4946650" y="2960175"/>
                    <a:pt x="6098413" y="2960175"/>
                  </a:cubicBezTo>
                  <a:cubicBezTo>
                    <a:pt x="7250176" y="2960175"/>
                    <a:pt x="7250303" y="571082"/>
                    <a:pt x="8402130" y="571082"/>
                  </a:cubicBezTo>
                  <a:cubicBezTo>
                    <a:pt x="9553956" y="571082"/>
                    <a:pt x="9490519" y="2769920"/>
                    <a:pt x="10642600" y="2769920"/>
                  </a:cubicBezTo>
                  <a:cubicBezTo>
                    <a:pt x="11588052" y="2769920"/>
                    <a:pt x="11586337" y="903964"/>
                    <a:pt x="12192000" y="235155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4" name="Google Shape;474;p8"/>
            <p:cNvSpPr/>
            <p:nvPr/>
          </p:nvSpPr>
          <p:spPr>
            <a:xfrm flipH="1">
              <a:off x="218" y="989079"/>
              <a:ext cx="4572000" cy="1110066"/>
            </a:xfrm>
            <a:custGeom>
              <a:avLst/>
              <a:gdLst/>
              <a:ahLst/>
              <a:cxnLst/>
              <a:rect l="l" t="t" r="r" b="b"/>
              <a:pathLst>
                <a:path w="12192000" h="2960175" extrusionOk="0">
                  <a:moveTo>
                    <a:pt x="0" y="333390"/>
                  </a:moveTo>
                  <a:cubicBezTo>
                    <a:pt x="514350" y="333390"/>
                    <a:pt x="699072" y="1437375"/>
                    <a:pt x="1490980" y="1437375"/>
                  </a:cubicBezTo>
                  <a:cubicBezTo>
                    <a:pt x="2642870" y="1437375"/>
                    <a:pt x="2642870" y="0"/>
                    <a:pt x="3794697" y="0"/>
                  </a:cubicBezTo>
                  <a:cubicBezTo>
                    <a:pt x="4946523" y="0"/>
                    <a:pt x="4946650" y="2960175"/>
                    <a:pt x="6098413" y="2960175"/>
                  </a:cubicBezTo>
                  <a:cubicBezTo>
                    <a:pt x="7250176" y="2960175"/>
                    <a:pt x="7250303" y="571082"/>
                    <a:pt x="8402130" y="571082"/>
                  </a:cubicBezTo>
                  <a:cubicBezTo>
                    <a:pt x="9553956" y="571082"/>
                    <a:pt x="9490519" y="2769920"/>
                    <a:pt x="10642600" y="2769920"/>
                  </a:cubicBezTo>
                  <a:cubicBezTo>
                    <a:pt x="11588052" y="2769920"/>
                    <a:pt x="11586337" y="903964"/>
                    <a:pt x="12192000" y="235155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5" name="Google Shape;475;p8"/>
          <p:cNvSpPr txBox="1">
            <a:spLocks noGrp="1"/>
          </p:cNvSpPr>
          <p:nvPr>
            <p:ph type="title"/>
          </p:nvPr>
        </p:nvSpPr>
        <p:spPr>
          <a:xfrm>
            <a:off x="1241875" y="455000"/>
            <a:ext cx="66603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476" name="Google Shape;476;p8"/>
          <p:cNvSpPr txBox="1">
            <a:spLocks noGrp="1"/>
          </p:cNvSpPr>
          <p:nvPr>
            <p:ph type="sldNum" idx="12"/>
          </p:nvPr>
        </p:nvSpPr>
        <p:spPr>
          <a:xfrm>
            <a:off x="4297650" y="4413799"/>
            <a:ext cx="548700" cy="72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77" name="Google Shape;477;p8"/>
          <p:cNvGrpSpPr/>
          <p:nvPr/>
        </p:nvGrpSpPr>
        <p:grpSpPr>
          <a:xfrm>
            <a:off x="138350" y="3775000"/>
            <a:ext cx="8847940" cy="1250750"/>
            <a:chOff x="138350" y="260325"/>
            <a:chExt cx="8847940" cy="1250750"/>
          </a:xfrm>
        </p:grpSpPr>
        <p:sp>
          <p:nvSpPr>
            <p:cNvPr id="478" name="Google Shape;478;p8"/>
            <p:cNvSpPr/>
            <p:nvPr/>
          </p:nvSpPr>
          <p:spPr>
            <a:xfrm>
              <a:off x="1499675" y="12505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8"/>
            <p:cNvSpPr/>
            <p:nvPr/>
          </p:nvSpPr>
          <p:spPr>
            <a:xfrm>
              <a:off x="2661090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8"/>
            <p:cNvSpPr/>
            <p:nvPr/>
          </p:nvSpPr>
          <p:spPr>
            <a:xfrm>
              <a:off x="964725" y="13648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8"/>
            <p:cNvSpPr/>
            <p:nvPr/>
          </p:nvSpPr>
          <p:spPr>
            <a:xfrm>
              <a:off x="2853765" y="14338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8"/>
            <p:cNvSpPr/>
            <p:nvPr/>
          </p:nvSpPr>
          <p:spPr>
            <a:xfrm>
              <a:off x="6511800" y="2603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8"/>
            <p:cNvSpPr/>
            <p:nvPr/>
          </p:nvSpPr>
          <p:spPr>
            <a:xfrm>
              <a:off x="922865" y="3854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8"/>
            <p:cNvSpPr/>
            <p:nvPr/>
          </p:nvSpPr>
          <p:spPr>
            <a:xfrm>
              <a:off x="1669300" y="3521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8"/>
            <p:cNvSpPr/>
            <p:nvPr/>
          </p:nvSpPr>
          <p:spPr>
            <a:xfrm>
              <a:off x="138350" y="3663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8"/>
            <p:cNvSpPr/>
            <p:nvPr/>
          </p:nvSpPr>
          <p:spPr>
            <a:xfrm>
              <a:off x="5813290" y="108617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8"/>
            <p:cNvSpPr/>
            <p:nvPr/>
          </p:nvSpPr>
          <p:spPr>
            <a:xfrm>
              <a:off x="8192200" y="3521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8"/>
            <p:cNvSpPr/>
            <p:nvPr/>
          </p:nvSpPr>
          <p:spPr>
            <a:xfrm>
              <a:off x="3083050" y="5880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8"/>
            <p:cNvSpPr/>
            <p:nvPr/>
          </p:nvSpPr>
          <p:spPr>
            <a:xfrm>
              <a:off x="5905390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8"/>
            <p:cNvSpPr/>
            <p:nvPr/>
          </p:nvSpPr>
          <p:spPr>
            <a:xfrm>
              <a:off x="3321725" y="1144805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8"/>
            <p:cNvSpPr/>
            <p:nvPr/>
          </p:nvSpPr>
          <p:spPr>
            <a:xfrm>
              <a:off x="5550600" y="12505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8"/>
            <p:cNvSpPr/>
            <p:nvPr/>
          </p:nvSpPr>
          <p:spPr>
            <a:xfrm>
              <a:off x="7715565" y="11781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8"/>
            <p:cNvSpPr/>
            <p:nvPr/>
          </p:nvSpPr>
          <p:spPr>
            <a:xfrm>
              <a:off x="7255125" y="46268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8"/>
            <p:cNvSpPr/>
            <p:nvPr/>
          </p:nvSpPr>
          <p:spPr>
            <a:xfrm>
              <a:off x="8774600" y="14147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8"/>
            <p:cNvSpPr/>
            <p:nvPr/>
          </p:nvSpPr>
          <p:spPr>
            <a:xfrm>
              <a:off x="8928090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8"/>
            <p:cNvSpPr/>
            <p:nvPr/>
          </p:nvSpPr>
          <p:spPr>
            <a:xfrm>
              <a:off x="7494550" y="13506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8"/>
            <p:cNvSpPr/>
            <p:nvPr/>
          </p:nvSpPr>
          <p:spPr>
            <a:xfrm>
              <a:off x="4147815" y="6071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8"/>
            <p:cNvSpPr/>
            <p:nvPr/>
          </p:nvSpPr>
          <p:spPr>
            <a:xfrm>
              <a:off x="4901365" y="3854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8"/>
            <p:cNvSpPr/>
            <p:nvPr/>
          </p:nvSpPr>
          <p:spPr>
            <a:xfrm>
              <a:off x="5055300" y="4769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8"/>
            <p:cNvSpPr/>
            <p:nvPr/>
          </p:nvSpPr>
          <p:spPr>
            <a:xfrm>
              <a:off x="8316990" y="2603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8"/>
            <p:cNvSpPr/>
            <p:nvPr/>
          </p:nvSpPr>
          <p:spPr>
            <a:xfrm>
              <a:off x="364940" y="14338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8"/>
            <p:cNvSpPr/>
            <p:nvPr/>
          </p:nvSpPr>
          <p:spPr>
            <a:xfrm>
              <a:off x="194015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9"/>
          <p:cNvSpPr txBox="1">
            <a:spLocks noGrp="1"/>
          </p:cNvSpPr>
          <p:nvPr>
            <p:ph type="body" idx="1"/>
          </p:nvPr>
        </p:nvSpPr>
        <p:spPr>
          <a:xfrm>
            <a:off x="855300" y="4253900"/>
            <a:ext cx="7433400" cy="27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 rtl="0">
              <a:spcBef>
                <a:spcPts val="0"/>
              </a:spcBef>
              <a:spcAft>
                <a:spcPts val="800"/>
              </a:spcAft>
              <a:buSzPts val="1700"/>
              <a:buNone/>
              <a:defRPr sz="1700"/>
            </a:lvl1pPr>
          </a:lstStyle>
          <a:p>
            <a:endParaRPr/>
          </a:p>
        </p:txBody>
      </p:sp>
      <p:sp>
        <p:nvSpPr>
          <p:cNvPr id="505" name="Google Shape;505;p9"/>
          <p:cNvSpPr txBox="1">
            <a:spLocks noGrp="1"/>
          </p:cNvSpPr>
          <p:nvPr>
            <p:ph type="sldNum" idx="12"/>
          </p:nvPr>
        </p:nvSpPr>
        <p:spPr>
          <a:xfrm>
            <a:off x="4297650" y="4413799"/>
            <a:ext cx="548700" cy="72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06" name="Google Shape;506;p9"/>
          <p:cNvGrpSpPr/>
          <p:nvPr/>
        </p:nvGrpSpPr>
        <p:grpSpPr>
          <a:xfrm>
            <a:off x="218" y="264561"/>
            <a:ext cx="9143345" cy="1231682"/>
            <a:chOff x="218" y="898161"/>
            <a:chExt cx="9143345" cy="1231682"/>
          </a:xfrm>
        </p:grpSpPr>
        <p:sp>
          <p:nvSpPr>
            <p:cNvPr id="507" name="Google Shape;507;p9"/>
            <p:cNvSpPr/>
            <p:nvPr/>
          </p:nvSpPr>
          <p:spPr>
            <a:xfrm>
              <a:off x="4571575" y="1374616"/>
              <a:ext cx="236742" cy="232824"/>
            </a:xfrm>
            <a:custGeom>
              <a:avLst/>
              <a:gdLst/>
              <a:ahLst/>
              <a:cxnLst/>
              <a:rect l="l" t="t" r="r" b="b"/>
              <a:pathLst>
                <a:path w="618934" h="620864" extrusionOk="0">
                  <a:moveTo>
                    <a:pt x="0" y="0"/>
                  </a:moveTo>
                  <a:lnTo>
                    <a:pt x="0" y="620865"/>
                  </a:lnTo>
                  <a:lnTo>
                    <a:pt x="618935" y="620865"/>
                  </a:lnTo>
                  <a:cubicBezTo>
                    <a:pt x="480632" y="309101"/>
                    <a:pt x="339535" y="1459"/>
                    <a:pt x="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8" name="Google Shape;508;p9"/>
            <p:cNvSpPr/>
            <p:nvPr/>
          </p:nvSpPr>
          <p:spPr>
            <a:xfrm flipH="1">
              <a:off x="4340118" y="1374612"/>
              <a:ext cx="232100" cy="232824"/>
            </a:xfrm>
            <a:custGeom>
              <a:avLst/>
              <a:gdLst/>
              <a:ahLst/>
              <a:cxnLst/>
              <a:rect l="l" t="t" r="r" b="b"/>
              <a:pathLst>
                <a:path w="618934" h="620864" extrusionOk="0">
                  <a:moveTo>
                    <a:pt x="0" y="0"/>
                  </a:moveTo>
                  <a:lnTo>
                    <a:pt x="0" y="620865"/>
                  </a:lnTo>
                  <a:lnTo>
                    <a:pt x="618935" y="620865"/>
                  </a:lnTo>
                  <a:cubicBezTo>
                    <a:pt x="480632" y="309101"/>
                    <a:pt x="339535" y="1459"/>
                    <a:pt x="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9" name="Google Shape;509;p9"/>
            <p:cNvSpPr/>
            <p:nvPr/>
          </p:nvSpPr>
          <p:spPr>
            <a:xfrm>
              <a:off x="4765540" y="1606642"/>
              <a:ext cx="753451" cy="523201"/>
            </a:xfrm>
            <a:custGeom>
              <a:avLst/>
              <a:gdLst/>
              <a:ahLst/>
              <a:cxnLst/>
              <a:rect l="l" t="t" r="r" b="b"/>
              <a:pathLst>
                <a:path w="2009203" h="1395202" extrusionOk="0">
                  <a:moveTo>
                    <a:pt x="1005142" y="1395202"/>
                  </a:moveTo>
                  <a:cubicBezTo>
                    <a:pt x="1434656" y="1395202"/>
                    <a:pt x="1742377" y="650418"/>
                    <a:pt x="2009204" y="0"/>
                  </a:cubicBezTo>
                  <a:lnTo>
                    <a:pt x="0" y="0"/>
                  </a:lnTo>
                  <a:cubicBezTo>
                    <a:pt x="310706" y="521742"/>
                    <a:pt x="470408" y="1395202"/>
                    <a:pt x="1005142" y="1395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0" name="Google Shape;510;p9"/>
            <p:cNvSpPr/>
            <p:nvPr/>
          </p:nvSpPr>
          <p:spPr>
            <a:xfrm>
              <a:off x="4803711" y="1606642"/>
              <a:ext cx="426243" cy="242789"/>
            </a:xfrm>
            <a:custGeom>
              <a:avLst/>
              <a:gdLst/>
              <a:ahLst/>
              <a:cxnLst/>
              <a:rect l="l" t="t" r="r" b="b"/>
              <a:pathLst>
                <a:path w="1136649" h="647437" extrusionOk="0">
                  <a:moveTo>
                    <a:pt x="632968" y="647437"/>
                  </a:moveTo>
                  <a:cubicBezTo>
                    <a:pt x="884492" y="647437"/>
                    <a:pt x="1023684" y="362626"/>
                    <a:pt x="1136650" y="0"/>
                  </a:cubicBezTo>
                  <a:lnTo>
                    <a:pt x="0" y="0"/>
                  </a:lnTo>
                  <a:cubicBezTo>
                    <a:pt x="142494" y="321467"/>
                    <a:pt x="282067" y="647437"/>
                    <a:pt x="632968" y="647437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1" name="Google Shape;511;p9"/>
            <p:cNvSpPr/>
            <p:nvPr/>
          </p:nvSpPr>
          <p:spPr>
            <a:xfrm>
              <a:off x="5519015" y="1249917"/>
              <a:ext cx="481965" cy="356728"/>
            </a:xfrm>
            <a:custGeom>
              <a:avLst/>
              <a:gdLst/>
              <a:ahLst/>
              <a:cxnLst/>
              <a:rect l="l" t="t" r="r" b="b"/>
              <a:pathLst>
                <a:path w="1285240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285240" y="951274"/>
                  </a:lnTo>
                  <a:cubicBezTo>
                    <a:pt x="1028509" y="509883"/>
                    <a:pt x="837755" y="0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2" name="Google Shape;512;p9"/>
            <p:cNvSpPr/>
            <p:nvPr/>
          </p:nvSpPr>
          <p:spPr>
            <a:xfrm>
              <a:off x="5229955" y="1040852"/>
              <a:ext cx="686062" cy="565794"/>
            </a:xfrm>
            <a:custGeom>
              <a:avLst/>
              <a:gdLst/>
              <a:ahLst/>
              <a:cxnLst/>
              <a:rect l="l" t="t" r="r" b="b"/>
              <a:pathLst>
                <a:path w="1829498" h="1508784" extrusionOk="0">
                  <a:moveTo>
                    <a:pt x="815658" y="0"/>
                  </a:moveTo>
                  <a:cubicBezTo>
                    <a:pt x="315468" y="0"/>
                    <a:pt x="197866" y="873714"/>
                    <a:pt x="0" y="1508784"/>
                  </a:cubicBezTo>
                  <a:lnTo>
                    <a:pt x="1829498" y="1508784"/>
                  </a:lnTo>
                  <a:cubicBezTo>
                    <a:pt x="1541526" y="928000"/>
                    <a:pt x="1355789" y="0"/>
                    <a:pt x="815658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3" name="Google Shape;513;p9"/>
            <p:cNvSpPr/>
            <p:nvPr/>
          </p:nvSpPr>
          <p:spPr>
            <a:xfrm>
              <a:off x="5916017" y="1606642"/>
              <a:ext cx="392906" cy="171443"/>
            </a:xfrm>
            <a:custGeom>
              <a:avLst/>
              <a:gdLst/>
              <a:ahLst/>
              <a:cxnLst/>
              <a:rect l="l" t="t" r="r" b="b"/>
              <a:pathLst>
                <a:path w="1047750" h="457182" extrusionOk="0">
                  <a:moveTo>
                    <a:pt x="500190" y="457182"/>
                  </a:moveTo>
                  <a:cubicBezTo>
                    <a:pt x="745744" y="457182"/>
                    <a:pt x="914019" y="257605"/>
                    <a:pt x="1047750" y="0"/>
                  </a:cubicBezTo>
                  <a:lnTo>
                    <a:pt x="0" y="0"/>
                  </a:lnTo>
                  <a:cubicBezTo>
                    <a:pt x="131191" y="264645"/>
                    <a:pt x="283528" y="457182"/>
                    <a:pt x="500190" y="45718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4" name="Google Shape;514;p9"/>
            <p:cNvSpPr/>
            <p:nvPr/>
          </p:nvSpPr>
          <p:spPr>
            <a:xfrm>
              <a:off x="7745341" y="1606642"/>
              <a:ext cx="493657" cy="242765"/>
            </a:xfrm>
            <a:custGeom>
              <a:avLst/>
              <a:gdLst/>
              <a:ahLst/>
              <a:cxnLst/>
              <a:rect l="l" t="t" r="r" b="b"/>
              <a:pathLst>
                <a:path w="1316418" h="647373" extrusionOk="0">
                  <a:moveTo>
                    <a:pt x="475298" y="345376"/>
                  </a:moveTo>
                  <a:cubicBezTo>
                    <a:pt x="465201" y="345376"/>
                    <a:pt x="457010" y="353551"/>
                    <a:pt x="457010" y="363640"/>
                  </a:cubicBezTo>
                  <a:cubicBezTo>
                    <a:pt x="457010" y="373730"/>
                    <a:pt x="465201" y="381905"/>
                    <a:pt x="475298" y="381905"/>
                  </a:cubicBezTo>
                  <a:cubicBezTo>
                    <a:pt x="485394" y="381905"/>
                    <a:pt x="493586" y="373730"/>
                    <a:pt x="493586" y="363640"/>
                  </a:cubicBezTo>
                  <a:cubicBezTo>
                    <a:pt x="493586" y="353551"/>
                    <a:pt x="485394" y="345376"/>
                    <a:pt x="475298" y="345376"/>
                  </a:cubicBezTo>
                  <a:close/>
                  <a:moveTo>
                    <a:pt x="475298" y="436698"/>
                  </a:moveTo>
                  <a:cubicBezTo>
                    <a:pt x="465201" y="436698"/>
                    <a:pt x="457010" y="444873"/>
                    <a:pt x="457010" y="454963"/>
                  </a:cubicBezTo>
                  <a:cubicBezTo>
                    <a:pt x="457010" y="465053"/>
                    <a:pt x="465201" y="473227"/>
                    <a:pt x="475298" y="473227"/>
                  </a:cubicBezTo>
                  <a:cubicBezTo>
                    <a:pt x="485394" y="473227"/>
                    <a:pt x="493586" y="465053"/>
                    <a:pt x="493586" y="454963"/>
                  </a:cubicBezTo>
                  <a:cubicBezTo>
                    <a:pt x="493586" y="444873"/>
                    <a:pt x="485394" y="436698"/>
                    <a:pt x="475298" y="436698"/>
                  </a:cubicBezTo>
                  <a:close/>
                  <a:moveTo>
                    <a:pt x="475298" y="528021"/>
                  </a:moveTo>
                  <a:cubicBezTo>
                    <a:pt x="465138" y="527983"/>
                    <a:pt x="456947" y="536164"/>
                    <a:pt x="456883" y="546285"/>
                  </a:cubicBezTo>
                  <a:cubicBezTo>
                    <a:pt x="456819" y="556407"/>
                    <a:pt x="465011" y="564638"/>
                    <a:pt x="475171" y="564676"/>
                  </a:cubicBezTo>
                  <a:cubicBezTo>
                    <a:pt x="485331" y="564714"/>
                    <a:pt x="493523" y="556533"/>
                    <a:pt x="493586" y="546412"/>
                  </a:cubicBezTo>
                  <a:cubicBezTo>
                    <a:pt x="493586" y="546367"/>
                    <a:pt x="493586" y="546330"/>
                    <a:pt x="493586" y="546285"/>
                  </a:cubicBezTo>
                  <a:cubicBezTo>
                    <a:pt x="493586" y="536195"/>
                    <a:pt x="485394" y="528021"/>
                    <a:pt x="475298" y="528021"/>
                  </a:cubicBezTo>
                  <a:close/>
                  <a:moveTo>
                    <a:pt x="429578" y="25748"/>
                  </a:moveTo>
                  <a:cubicBezTo>
                    <a:pt x="419481" y="25748"/>
                    <a:pt x="411290" y="33922"/>
                    <a:pt x="411290" y="44012"/>
                  </a:cubicBezTo>
                  <a:cubicBezTo>
                    <a:pt x="411290" y="54102"/>
                    <a:pt x="419481" y="62277"/>
                    <a:pt x="429578" y="62277"/>
                  </a:cubicBezTo>
                  <a:cubicBezTo>
                    <a:pt x="439675" y="62277"/>
                    <a:pt x="447866" y="54102"/>
                    <a:pt x="447866" y="44012"/>
                  </a:cubicBezTo>
                  <a:cubicBezTo>
                    <a:pt x="447739" y="33998"/>
                    <a:pt x="439611" y="25938"/>
                    <a:pt x="429578" y="25938"/>
                  </a:cubicBezTo>
                  <a:close/>
                  <a:moveTo>
                    <a:pt x="475298" y="162731"/>
                  </a:moveTo>
                  <a:cubicBezTo>
                    <a:pt x="465201" y="162731"/>
                    <a:pt x="457010" y="170906"/>
                    <a:pt x="457010" y="180996"/>
                  </a:cubicBezTo>
                  <a:cubicBezTo>
                    <a:pt x="457010" y="191086"/>
                    <a:pt x="465201" y="199260"/>
                    <a:pt x="475298" y="199260"/>
                  </a:cubicBezTo>
                  <a:cubicBezTo>
                    <a:pt x="485394" y="199260"/>
                    <a:pt x="493586" y="191086"/>
                    <a:pt x="493586" y="180996"/>
                  </a:cubicBezTo>
                  <a:cubicBezTo>
                    <a:pt x="493586" y="170906"/>
                    <a:pt x="485394" y="162731"/>
                    <a:pt x="475298" y="162731"/>
                  </a:cubicBezTo>
                  <a:close/>
                  <a:moveTo>
                    <a:pt x="521018" y="573682"/>
                  </a:moveTo>
                  <a:cubicBezTo>
                    <a:pt x="510922" y="573682"/>
                    <a:pt x="502730" y="581856"/>
                    <a:pt x="502730" y="591946"/>
                  </a:cubicBezTo>
                  <a:cubicBezTo>
                    <a:pt x="502730" y="591946"/>
                    <a:pt x="502730" y="591946"/>
                    <a:pt x="502730" y="592263"/>
                  </a:cubicBezTo>
                  <a:cubicBezTo>
                    <a:pt x="512826" y="596747"/>
                    <a:pt x="523113" y="600971"/>
                    <a:pt x="533591" y="604947"/>
                  </a:cubicBezTo>
                  <a:cubicBezTo>
                    <a:pt x="541020" y="598123"/>
                    <a:pt x="541528" y="586568"/>
                    <a:pt x="534670" y="579142"/>
                  </a:cubicBezTo>
                  <a:cubicBezTo>
                    <a:pt x="531114" y="575293"/>
                    <a:pt x="526098" y="573143"/>
                    <a:pt x="520891" y="573238"/>
                  </a:cubicBezTo>
                  <a:close/>
                  <a:moveTo>
                    <a:pt x="475298" y="254054"/>
                  </a:moveTo>
                  <a:cubicBezTo>
                    <a:pt x="465201" y="254054"/>
                    <a:pt x="457010" y="262228"/>
                    <a:pt x="457010" y="272318"/>
                  </a:cubicBezTo>
                  <a:cubicBezTo>
                    <a:pt x="457010" y="282408"/>
                    <a:pt x="465201" y="290583"/>
                    <a:pt x="475298" y="290583"/>
                  </a:cubicBezTo>
                  <a:cubicBezTo>
                    <a:pt x="485394" y="290583"/>
                    <a:pt x="493586" y="282408"/>
                    <a:pt x="493586" y="272318"/>
                  </a:cubicBezTo>
                  <a:cubicBezTo>
                    <a:pt x="493459" y="262304"/>
                    <a:pt x="485331" y="254244"/>
                    <a:pt x="475298" y="254244"/>
                  </a:cubicBezTo>
                  <a:close/>
                  <a:moveTo>
                    <a:pt x="475298" y="71409"/>
                  </a:moveTo>
                  <a:cubicBezTo>
                    <a:pt x="465201" y="71409"/>
                    <a:pt x="457010" y="79584"/>
                    <a:pt x="457010" y="89673"/>
                  </a:cubicBezTo>
                  <a:cubicBezTo>
                    <a:pt x="457010" y="99763"/>
                    <a:pt x="465201" y="107938"/>
                    <a:pt x="475298" y="107938"/>
                  </a:cubicBezTo>
                  <a:cubicBezTo>
                    <a:pt x="485394" y="107938"/>
                    <a:pt x="493586" y="99763"/>
                    <a:pt x="493586" y="89673"/>
                  </a:cubicBezTo>
                  <a:cubicBezTo>
                    <a:pt x="493586" y="79584"/>
                    <a:pt x="485394" y="71409"/>
                    <a:pt x="475298" y="71409"/>
                  </a:cubicBezTo>
                  <a:close/>
                  <a:moveTo>
                    <a:pt x="521018" y="482359"/>
                  </a:moveTo>
                  <a:cubicBezTo>
                    <a:pt x="510922" y="482359"/>
                    <a:pt x="502730" y="490534"/>
                    <a:pt x="502730" y="500624"/>
                  </a:cubicBezTo>
                  <a:cubicBezTo>
                    <a:pt x="502730" y="510714"/>
                    <a:pt x="510922" y="518888"/>
                    <a:pt x="521018" y="518888"/>
                  </a:cubicBezTo>
                  <a:cubicBezTo>
                    <a:pt x="531114" y="518888"/>
                    <a:pt x="539306" y="510714"/>
                    <a:pt x="539306" y="500624"/>
                  </a:cubicBezTo>
                  <a:cubicBezTo>
                    <a:pt x="539179" y="490610"/>
                    <a:pt x="531051" y="482550"/>
                    <a:pt x="521018" y="482550"/>
                  </a:cubicBezTo>
                  <a:close/>
                  <a:moveTo>
                    <a:pt x="383858" y="162731"/>
                  </a:moveTo>
                  <a:cubicBezTo>
                    <a:pt x="373762" y="162731"/>
                    <a:pt x="365570" y="170906"/>
                    <a:pt x="365570" y="180996"/>
                  </a:cubicBezTo>
                  <a:cubicBezTo>
                    <a:pt x="365570" y="191086"/>
                    <a:pt x="373762" y="199260"/>
                    <a:pt x="383858" y="199260"/>
                  </a:cubicBezTo>
                  <a:cubicBezTo>
                    <a:pt x="393954" y="199260"/>
                    <a:pt x="402146" y="191086"/>
                    <a:pt x="402146" y="180996"/>
                  </a:cubicBezTo>
                  <a:cubicBezTo>
                    <a:pt x="402146" y="170906"/>
                    <a:pt x="393954" y="162731"/>
                    <a:pt x="383858" y="162731"/>
                  </a:cubicBezTo>
                  <a:close/>
                  <a:moveTo>
                    <a:pt x="383858" y="254054"/>
                  </a:moveTo>
                  <a:cubicBezTo>
                    <a:pt x="373762" y="254054"/>
                    <a:pt x="365570" y="262228"/>
                    <a:pt x="365570" y="272318"/>
                  </a:cubicBezTo>
                  <a:cubicBezTo>
                    <a:pt x="365570" y="282408"/>
                    <a:pt x="373762" y="290583"/>
                    <a:pt x="383858" y="290583"/>
                  </a:cubicBezTo>
                  <a:cubicBezTo>
                    <a:pt x="393954" y="290583"/>
                    <a:pt x="402146" y="282408"/>
                    <a:pt x="402146" y="272318"/>
                  </a:cubicBezTo>
                  <a:cubicBezTo>
                    <a:pt x="402019" y="262304"/>
                    <a:pt x="393891" y="254244"/>
                    <a:pt x="383858" y="254244"/>
                  </a:cubicBezTo>
                  <a:close/>
                  <a:moveTo>
                    <a:pt x="383858" y="71409"/>
                  </a:moveTo>
                  <a:cubicBezTo>
                    <a:pt x="373762" y="71409"/>
                    <a:pt x="365570" y="79584"/>
                    <a:pt x="365570" y="89673"/>
                  </a:cubicBezTo>
                  <a:cubicBezTo>
                    <a:pt x="365570" y="99763"/>
                    <a:pt x="373762" y="107938"/>
                    <a:pt x="383858" y="107938"/>
                  </a:cubicBezTo>
                  <a:cubicBezTo>
                    <a:pt x="393954" y="107938"/>
                    <a:pt x="402146" y="99763"/>
                    <a:pt x="402146" y="89673"/>
                  </a:cubicBezTo>
                  <a:cubicBezTo>
                    <a:pt x="402146" y="79584"/>
                    <a:pt x="393954" y="71409"/>
                    <a:pt x="383858" y="71409"/>
                  </a:cubicBezTo>
                  <a:close/>
                  <a:moveTo>
                    <a:pt x="383858" y="345376"/>
                  </a:moveTo>
                  <a:cubicBezTo>
                    <a:pt x="373762" y="345376"/>
                    <a:pt x="365570" y="353551"/>
                    <a:pt x="365570" y="363640"/>
                  </a:cubicBezTo>
                  <a:cubicBezTo>
                    <a:pt x="365570" y="373730"/>
                    <a:pt x="373762" y="381905"/>
                    <a:pt x="383858" y="381905"/>
                  </a:cubicBezTo>
                  <a:cubicBezTo>
                    <a:pt x="393954" y="381905"/>
                    <a:pt x="402146" y="373730"/>
                    <a:pt x="402146" y="363640"/>
                  </a:cubicBezTo>
                  <a:cubicBezTo>
                    <a:pt x="402146" y="353551"/>
                    <a:pt x="393954" y="345376"/>
                    <a:pt x="383858" y="345376"/>
                  </a:cubicBezTo>
                  <a:close/>
                  <a:moveTo>
                    <a:pt x="429578" y="208392"/>
                  </a:moveTo>
                  <a:cubicBezTo>
                    <a:pt x="419481" y="208392"/>
                    <a:pt x="411290" y="216567"/>
                    <a:pt x="411290" y="226657"/>
                  </a:cubicBezTo>
                  <a:cubicBezTo>
                    <a:pt x="411290" y="236747"/>
                    <a:pt x="419481" y="244921"/>
                    <a:pt x="429578" y="244921"/>
                  </a:cubicBezTo>
                  <a:cubicBezTo>
                    <a:pt x="439675" y="244921"/>
                    <a:pt x="447866" y="236747"/>
                    <a:pt x="447866" y="226657"/>
                  </a:cubicBezTo>
                  <a:cubicBezTo>
                    <a:pt x="447866" y="216567"/>
                    <a:pt x="439675" y="208392"/>
                    <a:pt x="429578" y="208392"/>
                  </a:cubicBezTo>
                  <a:close/>
                  <a:moveTo>
                    <a:pt x="429578" y="117070"/>
                  </a:moveTo>
                  <a:cubicBezTo>
                    <a:pt x="419481" y="117070"/>
                    <a:pt x="411290" y="125245"/>
                    <a:pt x="411290" y="135335"/>
                  </a:cubicBezTo>
                  <a:cubicBezTo>
                    <a:pt x="411290" y="145424"/>
                    <a:pt x="419481" y="153599"/>
                    <a:pt x="429578" y="153599"/>
                  </a:cubicBezTo>
                  <a:cubicBezTo>
                    <a:pt x="439675" y="153599"/>
                    <a:pt x="447866" y="145424"/>
                    <a:pt x="447866" y="135335"/>
                  </a:cubicBezTo>
                  <a:cubicBezTo>
                    <a:pt x="447866" y="125245"/>
                    <a:pt x="439675" y="117070"/>
                    <a:pt x="429578" y="117070"/>
                  </a:cubicBezTo>
                  <a:close/>
                  <a:moveTo>
                    <a:pt x="429578" y="299715"/>
                  </a:moveTo>
                  <a:cubicBezTo>
                    <a:pt x="419481" y="299715"/>
                    <a:pt x="411290" y="307890"/>
                    <a:pt x="411290" y="317979"/>
                  </a:cubicBezTo>
                  <a:cubicBezTo>
                    <a:pt x="411290" y="328069"/>
                    <a:pt x="419481" y="336244"/>
                    <a:pt x="429578" y="336244"/>
                  </a:cubicBezTo>
                  <a:cubicBezTo>
                    <a:pt x="439675" y="336244"/>
                    <a:pt x="447866" y="328069"/>
                    <a:pt x="447866" y="317979"/>
                  </a:cubicBezTo>
                  <a:cubicBezTo>
                    <a:pt x="447866" y="307890"/>
                    <a:pt x="439675" y="299715"/>
                    <a:pt x="429578" y="299715"/>
                  </a:cubicBezTo>
                  <a:close/>
                  <a:moveTo>
                    <a:pt x="429578" y="482359"/>
                  </a:moveTo>
                  <a:cubicBezTo>
                    <a:pt x="419481" y="482359"/>
                    <a:pt x="411290" y="490534"/>
                    <a:pt x="411290" y="500624"/>
                  </a:cubicBezTo>
                  <a:cubicBezTo>
                    <a:pt x="411290" y="510714"/>
                    <a:pt x="419481" y="518888"/>
                    <a:pt x="429578" y="518888"/>
                  </a:cubicBezTo>
                  <a:cubicBezTo>
                    <a:pt x="439675" y="518888"/>
                    <a:pt x="447866" y="510714"/>
                    <a:pt x="447866" y="500624"/>
                  </a:cubicBezTo>
                  <a:cubicBezTo>
                    <a:pt x="447739" y="490610"/>
                    <a:pt x="439611" y="482550"/>
                    <a:pt x="429578" y="482550"/>
                  </a:cubicBezTo>
                  <a:close/>
                  <a:moveTo>
                    <a:pt x="429578" y="391037"/>
                  </a:moveTo>
                  <a:cubicBezTo>
                    <a:pt x="419481" y="391037"/>
                    <a:pt x="411290" y="399212"/>
                    <a:pt x="411290" y="409302"/>
                  </a:cubicBezTo>
                  <a:cubicBezTo>
                    <a:pt x="411290" y="419391"/>
                    <a:pt x="419481" y="427566"/>
                    <a:pt x="429578" y="427566"/>
                  </a:cubicBezTo>
                  <a:cubicBezTo>
                    <a:pt x="439675" y="427566"/>
                    <a:pt x="447866" y="419391"/>
                    <a:pt x="447866" y="409302"/>
                  </a:cubicBezTo>
                  <a:cubicBezTo>
                    <a:pt x="447866" y="399212"/>
                    <a:pt x="439675" y="391037"/>
                    <a:pt x="429578" y="391037"/>
                  </a:cubicBezTo>
                  <a:close/>
                  <a:moveTo>
                    <a:pt x="566738" y="71409"/>
                  </a:moveTo>
                  <a:cubicBezTo>
                    <a:pt x="556641" y="71409"/>
                    <a:pt x="548450" y="79584"/>
                    <a:pt x="548450" y="89673"/>
                  </a:cubicBezTo>
                  <a:cubicBezTo>
                    <a:pt x="548450" y="99763"/>
                    <a:pt x="556641" y="107938"/>
                    <a:pt x="566738" y="107938"/>
                  </a:cubicBezTo>
                  <a:cubicBezTo>
                    <a:pt x="576835" y="107938"/>
                    <a:pt x="585026" y="99763"/>
                    <a:pt x="585026" y="89673"/>
                  </a:cubicBezTo>
                  <a:cubicBezTo>
                    <a:pt x="585026" y="79584"/>
                    <a:pt x="576835" y="71409"/>
                    <a:pt x="566738" y="71409"/>
                  </a:cubicBezTo>
                  <a:close/>
                  <a:moveTo>
                    <a:pt x="612458" y="391037"/>
                  </a:moveTo>
                  <a:cubicBezTo>
                    <a:pt x="602362" y="391037"/>
                    <a:pt x="594170" y="399212"/>
                    <a:pt x="594170" y="409302"/>
                  </a:cubicBezTo>
                  <a:cubicBezTo>
                    <a:pt x="594170" y="419391"/>
                    <a:pt x="602362" y="427566"/>
                    <a:pt x="612458" y="427566"/>
                  </a:cubicBezTo>
                  <a:cubicBezTo>
                    <a:pt x="622554" y="427566"/>
                    <a:pt x="630746" y="419391"/>
                    <a:pt x="630746" y="409302"/>
                  </a:cubicBezTo>
                  <a:cubicBezTo>
                    <a:pt x="630746" y="399212"/>
                    <a:pt x="622554" y="391037"/>
                    <a:pt x="612458" y="391037"/>
                  </a:cubicBezTo>
                  <a:close/>
                  <a:moveTo>
                    <a:pt x="612458" y="299715"/>
                  </a:moveTo>
                  <a:cubicBezTo>
                    <a:pt x="602362" y="299715"/>
                    <a:pt x="594170" y="307890"/>
                    <a:pt x="594170" y="317979"/>
                  </a:cubicBezTo>
                  <a:cubicBezTo>
                    <a:pt x="594170" y="328069"/>
                    <a:pt x="602362" y="336244"/>
                    <a:pt x="612458" y="336244"/>
                  </a:cubicBezTo>
                  <a:cubicBezTo>
                    <a:pt x="622554" y="336244"/>
                    <a:pt x="630746" y="328069"/>
                    <a:pt x="630746" y="317979"/>
                  </a:cubicBezTo>
                  <a:cubicBezTo>
                    <a:pt x="630746" y="307890"/>
                    <a:pt x="622554" y="299715"/>
                    <a:pt x="612458" y="299715"/>
                  </a:cubicBezTo>
                  <a:close/>
                  <a:moveTo>
                    <a:pt x="612458" y="482359"/>
                  </a:moveTo>
                  <a:cubicBezTo>
                    <a:pt x="602362" y="482359"/>
                    <a:pt x="594170" y="490534"/>
                    <a:pt x="594170" y="500624"/>
                  </a:cubicBezTo>
                  <a:cubicBezTo>
                    <a:pt x="594170" y="510714"/>
                    <a:pt x="602362" y="518888"/>
                    <a:pt x="612458" y="518888"/>
                  </a:cubicBezTo>
                  <a:cubicBezTo>
                    <a:pt x="622554" y="518888"/>
                    <a:pt x="630746" y="510714"/>
                    <a:pt x="630746" y="500624"/>
                  </a:cubicBezTo>
                  <a:cubicBezTo>
                    <a:pt x="630619" y="490610"/>
                    <a:pt x="622491" y="482550"/>
                    <a:pt x="612458" y="482550"/>
                  </a:cubicBezTo>
                  <a:close/>
                  <a:moveTo>
                    <a:pt x="521018" y="391037"/>
                  </a:moveTo>
                  <a:cubicBezTo>
                    <a:pt x="510922" y="391037"/>
                    <a:pt x="502730" y="399212"/>
                    <a:pt x="502730" y="409302"/>
                  </a:cubicBezTo>
                  <a:cubicBezTo>
                    <a:pt x="502730" y="419391"/>
                    <a:pt x="510922" y="427566"/>
                    <a:pt x="521018" y="427566"/>
                  </a:cubicBezTo>
                  <a:cubicBezTo>
                    <a:pt x="531114" y="427566"/>
                    <a:pt x="539306" y="419391"/>
                    <a:pt x="539306" y="409302"/>
                  </a:cubicBezTo>
                  <a:cubicBezTo>
                    <a:pt x="539306" y="399212"/>
                    <a:pt x="531114" y="391037"/>
                    <a:pt x="521018" y="391037"/>
                  </a:cubicBezTo>
                  <a:close/>
                  <a:moveTo>
                    <a:pt x="612458" y="25748"/>
                  </a:moveTo>
                  <a:cubicBezTo>
                    <a:pt x="602362" y="25748"/>
                    <a:pt x="594170" y="33922"/>
                    <a:pt x="594170" y="44012"/>
                  </a:cubicBezTo>
                  <a:cubicBezTo>
                    <a:pt x="594170" y="54102"/>
                    <a:pt x="602362" y="62277"/>
                    <a:pt x="612458" y="62277"/>
                  </a:cubicBezTo>
                  <a:cubicBezTo>
                    <a:pt x="622554" y="62277"/>
                    <a:pt x="630746" y="54102"/>
                    <a:pt x="630746" y="44012"/>
                  </a:cubicBezTo>
                  <a:cubicBezTo>
                    <a:pt x="630619" y="33998"/>
                    <a:pt x="622491" y="25938"/>
                    <a:pt x="612458" y="25938"/>
                  </a:cubicBezTo>
                  <a:close/>
                  <a:moveTo>
                    <a:pt x="658178" y="619343"/>
                  </a:moveTo>
                  <a:cubicBezTo>
                    <a:pt x="648970" y="619381"/>
                    <a:pt x="641224" y="626293"/>
                    <a:pt x="640144" y="635451"/>
                  </a:cubicBezTo>
                  <a:cubicBezTo>
                    <a:pt x="651891" y="637734"/>
                    <a:pt x="663829" y="639700"/>
                    <a:pt x="676085" y="641349"/>
                  </a:cubicBezTo>
                  <a:cubicBezTo>
                    <a:pt x="678180" y="631475"/>
                    <a:pt x="671830" y="621797"/>
                    <a:pt x="661925" y="619730"/>
                  </a:cubicBezTo>
                  <a:cubicBezTo>
                    <a:pt x="660718" y="619470"/>
                    <a:pt x="659448" y="619343"/>
                    <a:pt x="658178" y="619343"/>
                  </a:cubicBezTo>
                  <a:close/>
                  <a:moveTo>
                    <a:pt x="383858" y="436698"/>
                  </a:moveTo>
                  <a:cubicBezTo>
                    <a:pt x="373762" y="436698"/>
                    <a:pt x="365570" y="444873"/>
                    <a:pt x="365570" y="454963"/>
                  </a:cubicBezTo>
                  <a:cubicBezTo>
                    <a:pt x="365570" y="465053"/>
                    <a:pt x="373762" y="473227"/>
                    <a:pt x="383858" y="473227"/>
                  </a:cubicBezTo>
                  <a:cubicBezTo>
                    <a:pt x="393954" y="473227"/>
                    <a:pt x="402146" y="465053"/>
                    <a:pt x="402146" y="454963"/>
                  </a:cubicBezTo>
                  <a:cubicBezTo>
                    <a:pt x="402146" y="444873"/>
                    <a:pt x="393954" y="436698"/>
                    <a:pt x="383858" y="436698"/>
                  </a:cubicBezTo>
                  <a:close/>
                  <a:moveTo>
                    <a:pt x="612458" y="208392"/>
                  </a:moveTo>
                  <a:cubicBezTo>
                    <a:pt x="602362" y="208392"/>
                    <a:pt x="594170" y="216567"/>
                    <a:pt x="594170" y="226657"/>
                  </a:cubicBezTo>
                  <a:cubicBezTo>
                    <a:pt x="594170" y="236747"/>
                    <a:pt x="602362" y="244921"/>
                    <a:pt x="612458" y="244921"/>
                  </a:cubicBezTo>
                  <a:cubicBezTo>
                    <a:pt x="622554" y="244921"/>
                    <a:pt x="630746" y="236747"/>
                    <a:pt x="630746" y="226657"/>
                  </a:cubicBezTo>
                  <a:cubicBezTo>
                    <a:pt x="630746" y="216567"/>
                    <a:pt x="622554" y="208392"/>
                    <a:pt x="612458" y="208392"/>
                  </a:cubicBezTo>
                  <a:close/>
                  <a:moveTo>
                    <a:pt x="612458" y="117070"/>
                  </a:moveTo>
                  <a:cubicBezTo>
                    <a:pt x="602362" y="117070"/>
                    <a:pt x="594170" y="125245"/>
                    <a:pt x="594170" y="135335"/>
                  </a:cubicBezTo>
                  <a:cubicBezTo>
                    <a:pt x="594170" y="145424"/>
                    <a:pt x="602362" y="153599"/>
                    <a:pt x="612458" y="153599"/>
                  </a:cubicBezTo>
                  <a:cubicBezTo>
                    <a:pt x="622554" y="153599"/>
                    <a:pt x="630746" y="145424"/>
                    <a:pt x="630746" y="135335"/>
                  </a:cubicBezTo>
                  <a:cubicBezTo>
                    <a:pt x="630746" y="125245"/>
                    <a:pt x="622554" y="117070"/>
                    <a:pt x="612458" y="117070"/>
                  </a:cubicBezTo>
                  <a:close/>
                  <a:moveTo>
                    <a:pt x="612458" y="573682"/>
                  </a:moveTo>
                  <a:cubicBezTo>
                    <a:pt x="602362" y="573682"/>
                    <a:pt x="594170" y="581856"/>
                    <a:pt x="594170" y="591946"/>
                  </a:cubicBezTo>
                  <a:cubicBezTo>
                    <a:pt x="594170" y="602036"/>
                    <a:pt x="602362" y="610211"/>
                    <a:pt x="612458" y="610211"/>
                  </a:cubicBezTo>
                  <a:cubicBezTo>
                    <a:pt x="622554" y="610211"/>
                    <a:pt x="630746" y="602036"/>
                    <a:pt x="630746" y="591946"/>
                  </a:cubicBezTo>
                  <a:cubicBezTo>
                    <a:pt x="630746" y="581856"/>
                    <a:pt x="622554" y="573682"/>
                    <a:pt x="612458" y="573682"/>
                  </a:cubicBezTo>
                  <a:close/>
                  <a:moveTo>
                    <a:pt x="521018" y="25748"/>
                  </a:moveTo>
                  <a:cubicBezTo>
                    <a:pt x="510922" y="25748"/>
                    <a:pt x="502730" y="33922"/>
                    <a:pt x="502730" y="44012"/>
                  </a:cubicBezTo>
                  <a:cubicBezTo>
                    <a:pt x="502730" y="54102"/>
                    <a:pt x="510922" y="62277"/>
                    <a:pt x="521018" y="62277"/>
                  </a:cubicBezTo>
                  <a:cubicBezTo>
                    <a:pt x="531114" y="62277"/>
                    <a:pt x="539306" y="54102"/>
                    <a:pt x="539306" y="44012"/>
                  </a:cubicBezTo>
                  <a:cubicBezTo>
                    <a:pt x="539179" y="33998"/>
                    <a:pt x="531051" y="25938"/>
                    <a:pt x="521018" y="25938"/>
                  </a:cubicBezTo>
                  <a:close/>
                  <a:moveTo>
                    <a:pt x="521018" y="117070"/>
                  </a:moveTo>
                  <a:cubicBezTo>
                    <a:pt x="510922" y="117070"/>
                    <a:pt x="502730" y="125245"/>
                    <a:pt x="502730" y="135335"/>
                  </a:cubicBezTo>
                  <a:cubicBezTo>
                    <a:pt x="502730" y="145424"/>
                    <a:pt x="510922" y="153599"/>
                    <a:pt x="521018" y="153599"/>
                  </a:cubicBezTo>
                  <a:cubicBezTo>
                    <a:pt x="531114" y="153599"/>
                    <a:pt x="539306" y="145424"/>
                    <a:pt x="539306" y="135335"/>
                  </a:cubicBezTo>
                  <a:cubicBezTo>
                    <a:pt x="539306" y="125245"/>
                    <a:pt x="531114" y="117070"/>
                    <a:pt x="521018" y="117070"/>
                  </a:cubicBezTo>
                  <a:close/>
                  <a:moveTo>
                    <a:pt x="521018" y="208392"/>
                  </a:moveTo>
                  <a:cubicBezTo>
                    <a:pt x="510922" y="208392"/>
                    <a:pt x="502730" y="216567"/>
                    <a:pt x="502730" y="226657"/>
                  </a:cubicBezTo>
                  <a:cubicBezTo>
                    <a:pt x="502730" y="236747"/>
                    <a:pt x="510922" y="244921"/>
                    <a:pt x="521018" y="244921"/>
                  </a:cubicBezTo>
                  <a:cubicBezTo>
                    <a:pt x="531114" y="244921"/>
                    <a:pt x="539306" y="236747"/>
                    <a:pt x="539306" y="226657"/>
                  </a:cubicBezTo>
                  <a:cubicBezTo>
                    <a:pt x="539306" y="216567"/>
                    <a:pt x="531114" y="208392"/>
                    <a:pt x="521018" y="208392"/>
                  </a:cubicBezTo>
                  <a:close/>
                  <a:moveTo>
                    <a:pt x="521018" y="299715"/>
                  </a:moveTo>
                  <a:cubicBezTo>
                    <a:pt x="510922" y="299715"/>
                    <a:pt x="502730" y="307890"/>
                    <a:pt x="502730" y="317979"/>
                  </a:cubicBezTo>
                  <a:cubicBezTo>
                    <a:pt x="502730" y="328069"/>
                    <a:pt x="510922" y="336244"/>
                    <a:pt x="521018" y="336244"/>
                  </a:cubicBezTo>
                  <a:cubicBezTo>
                    <a:pt x="531114" y="336244"/>
                    <a:pt x="539306" y="328069"/>
                    <a:pt x="539306" y="317979"/>
                  </a:cubicBezTo>
                  <a:cubicBezTo>
                    <a:pt x="539306" y="307890"/>
                    <a:pt x="531114" y="299715"/>
                    <a:pt x="521018" y="299715"/>
                  </a:cubicBezTo>
                  <a:close/>
                  <a:moveTo>
                    <a:pt x="566738" y="162731"/>
                  </a:moveTo>
                  <a:cubicBezTo>
                    <a:pt x="556641" y="162731"/>
                    <a:pt x="548450" y="170906"/>
                    <a:pt x="548450" y="180996"/>
                  </a:cubicBezTo>
                  <a:cubicBezTo>
                    <a:pt x="548450" y="191086"/>
                    <a:pt x="556641" y="199260"/>
                    <a:pt x="566738" y="199260"/>
                  </a:cubicBezTo>
                  <a:cubicBezTo>
                    <a:pt x="576835" y="199260"/>
                    <a:pt x="585026" y="191086"/>
                    <a:pt x="585026" y="180996"/>
                  </a:cubicBezTo>
                  <a:cubicBezTo>
                    <a:pt x="585026" y="170906"/>
                    <a:pt x="576835" y="162731"/>
                    <a:pt x="566738" y="162731"/>
                  </a:cubicBezTo>
                  <a:close/>
                  <a:moveTo>
                    <a:pt x="566738" y="528021"/>
                  </a:moveTo>
                  <a:cubicBezTo>
                    <a:pt x="556578" y="527983"/>
                    <a:pt x="548387" y="536164"/>
                    <a:pt x="548323" y="546285"/>
                  </a:cubicBezTo>
                  <a:cubicBezTo>
                    <a:pt x="548260" y="556407"/>
                    <a:pt x="556451" y="564638"/>
                    <a:pt x="566611" y="564676"/>
                  </a:cubicBezTo>
                  <a:cubicBezTo>
                    <a:pt x="576771" y="564714"/>
                    <a:pt x="584962" y="556533"/>
                    <a:pt x="585026" y="546412"/>
                  </a:cubicBezTo>
                  <a:cubicBezTo>
                    <a:pt x="585026" y="546367"/>
                    <a:pt x="585026" y="546330"/>
                    <a:pt x="585026" y="546285"/>
                  </a:cubicBezTo>
                  <a:cubicBezTo>
                    <a:pt x="585026" y="536195"/>
                    <a:pt x="576835" y="528021"/>
                    <a:pt x="566738" y="528021"/>
                  </a:cubicBezTo>
                  <a:close/>
                  <a:moveTo>
                    <a:pt x="566738" y="254054"/>
                  </a:moveTo>
                  <a:cubicBezTo>
                    <a:pt x="556641" y="254054"/>
                    <a:pt x="548450" y="262228"/>
                    <a:pt x="548450" y="272318"/>
                  </a:cubicBezTo>
                  <a:cubicBezTo>
                    <a:pt x="548450" y="282408"/>
                    <a:pt x="556641" y="290583"/>
                    <a:pt x="566738" y="290583"/>
                  </a:cubicBezTo>
                  <a:cubicBezTo>
                    <a:pt x="576835" y="290583"/>
                    <a:pt x="585026" y="282408"/>
                    <a:pt x="585026" y="272318"/>
                  </a:cubicBezTo>
                  <a:cubicBezTo>
                    <a:pt x="584899" y="262304"/>
                    <a:pt x="576771" y="254244"/>
                    <a:pt x="566738" y="254244"/>
                  </a:cubicBezTo>
                  <a:close/>
                  <a:moveTo>
                    <a:pt x="566738" y="345376"/>
                  </a:moveTo>
                  <a:cubicBezTo>
                    <a:pt x="556641" y="345376"/>
                    <a:pt x="548450" y="353551"/>
                    <a:pt x="548450" y="363640"/>
                  </a:cubicBezTo>
                  <a:cubicBezTo>
                    <a:pt x="548450" y="373730"/>
                    <a:pt x="556641" y="381905"/>
                    <a:pt x="566738" y="381905"/>
                  </a:cubicBezTo>
                  <a:cubicBezTo>
                    <a:pt x="576835" y="381905"/>
                    <a:pt x="585026" y="373730"/>
                    <a:pt x="585026" y="363640"/>
                  </a:cubicBezTo>
                  <a:cubicBezTo>
                    <a:pt x="585026" y="353551"/>
                    <a:pt x="576835" y="345376"/>
                    <a:pt x="566738" y="345376"/>
                  </a:cubicBezTo>
                  <a:close/>
                  <a:moveTo>
                    <a:pt x="566738" y="436698"/>
                  </a:moveTo>
                  <a:cubicBezTo>
                    <a:pt x="556641" y="436698"/>
                    <a:pt x="548450" y="444873"/>
                    <a:pt x="548450" y="454963"/>
                  </a:cubicBezTo>
                  <a:cubicBezTo>
                    <a:pt x="548450" y="465053"/>
                    <a:pt x="556641" y="473227"/>
                    <a:pt x="566738" y="473227"/>
                  </a:cubicBezTo>
                  <a:cubicBezTo>
                    <a:pt x="576835" y="473227"/>
                    <a:pt x="585026" y="465053"/>
                    <a:pt x="585026" y="454963"/>
                  </a:cubicBezTo>
                  <a:cubicBezTo>
                    <a:pt x="585026" y="444873"/>
                    <a:pt x="576835" y="436698"/>
                    <a:pt x="566738" y="436698"/>
                  </a:cubicBezTo>
                  <a:close/>
                  <a:moveTo>
                    <a:pt x="338138" y="299715"/>
                  </a:moveTo>
                  <a:cubicBezTo>
                    <a:pt x="328041" y="299715"/>
                    <a:pt x="319849" y="307890"/>
                    <a:pt x="319849" y="317979"/>
                  </a:cubicBezTo>
                  <a:cubicBezTo>
                    <a:pt x="319849" y="328069"/>
                    <a:pt x="328041" y="336244"/>
                    <a:pt x="338138" y="336244"/>
                  </a:cubicBezTo>
                  <a:cubicBezTo>
                    <a:pt x="348235" y="336244"/>
                    <a:pt x="356426" y="328069"/>
                    <a:pt x="356426" y="317979"/>
                  </a:cubicBezTo>
                  <a:cubicBezTo>
                    <a:pt x="356426" y="307890"/>
                    <a:pt x="348235" y="299715"/>
                    <a:pt x="338138" y="299715"/>
                  </a:cubicBezTo>
                  <a:close/>
                  <a:moveTo>
                    <a:pt x="292418" y="16616"/>
                  </a:moveTo>
                  <a:cubicBezTo>
                    <a:pt x="301879" y="16590"/>
                    <a:pt x="309753" y="9392"/>
                    <a:pt x="310579" y="0"/>
                  </a:cubicBezTo>
                  <a:lnTo>
                    <a:pt x="274193" y="0"/>
                  </a:lnTo>
                  <a:cubicBezTo>
                    <a:pt x="275019" y="9443"/>
                    <a:pt x="282956" y="16679"/>
                    <a:pt x="292418" y="16616"/>
                  </a:cubicBezTo>
                  <a:close/>
                  <a:moveTo>
                    <a:pt x="200978" y="16616"/>
                  </a:moveTo>
                  <a:cubicBezTo>
                    <a:pt x="210439" y="16590"/>
                    <a:pt x="218313" y="9392"/>
                    <a:pt x="219139" y="0"/>
                  </a:cubicBezTo>
                  <a:lnTo>
                    <a:pt x="182880" y="0"/>
                  </a:lnTo>
                  <a:cubicBezTo>
                    <a:pt x="183642" y="9392"/>
                    <a:pt x="191516" y="16616"/>
                    <a:pt x="200978" y="16616"/>
                  </a:cubicBezTo>
                  <a:close/>
                  <a:moveTo>
                    <a:pt x="109538" y="16616"/>
                  </a:moveTo>
                  <a:cubicBezTo>
                    <a:pt x="119000" y="16590"/>
                    <a:pt x="126874" y="9392"/>
                    <a:pt x="127699" y="0"/>
                  </a:cubicBezTo>
                  <a:lnTo>
                    <a:pt x="91440" y="0"/>
                  </a:lnTo>
                  <a:cubicBezTo>
                    <a:pt x="92266" y="9380"/>
                    <a:pt x="100140" y="16584"/>
                    <a:pt x="109538" y="16616"/>
                  </a:cubicBezTo>
                  <a:close/>
                  <a:moveTo>
                    <a:pt x="383858" y="16616"/>
                  </a:moveTo>
                  <a:cubicBezTo>
                    <a:pt x="393319" y="16590"/>
                    <a:pt x="401193" y="9392"/>
                    <a:pt x="402019" y="0"/>
                  </a:cubicBezTo>
                  <a:lnTo>
                    <a:pt x="365761" y="0"/>
                  </a:lnTo>
                  <a:cubicBezTo>
                    <a:pt x="366523" y="9392"/>
                    <a:pt x="374397" y="16616"/>
                    <a:pt x="383858" y="16616"/>
                  </a:cubicBezTo>
                  <a:close/>
                  <a:moveTo>
                    <a:pt x="63818" y="25748"/>
                  </a:moveTo>
                  <a:cubicBezTo>
                    <a:pt x="53722" y="25748"/>
                    <a:pt x="45530" y="33922"/>
                    <a:pt x="45530" y="44012"/>
                  </a:cubicBezTo>
                  <a:cubicBezTo>
                    <a:pt x="45530" y="54102"/>
                    <a:pt x="53722" y="62277"/>
                    <a:pt x="63818" y="62277"/>
                  </a:cubicBezTo>
                  <a:cubicBezTo>
                    <a:pt x="73914" y="62277"/>
                    <a:pt x="82106" y="54102"/>
                    <a:pt x="82106" y="44012"/>
                  </a:cubicBezTo>
                  <a:cubicBezTo>
                    <a:pt x="81979" y="33998"/>
                    <a:pt x="73851" y="25938"/>
                    <a:pt x="63818" y="25938"/>
                  </a:cubicBezTo>
                  <a:close/>
                  <a:moveTo>
                    <a:pt x="63818" y="117070"/>
                  </a:moveTo>
                  <a:cubicBezTo>
                    <a:pt x="57341" y="117121"/>
                    <a:pt x="51436" y="120539"/>
                    <a:pt x="48133" y="126076"/>
                  </a:cubicBezTo>
                  <a:lnTo>
                    <a:pt x="65913" y="153409"/>
                  </a:lnTo>
                  <a:cubicBezTo>
                    <a:pt x="75947" y="152699"/>
                    <a:pt x="83503" y="143991"/>
                    <a:pt x="82804" y="133965"/>
                  </a:cubicBezTo>
                  <a:cubicBezTo>
                    <a:pt x="82106" y="124129"/>
                    <a:pt x="73661" y="116633"/>
                    <a:pt x="63818" y="117070"/>
                  </a:cubicBezTo>
                  <a:close/>
                  <a:moveTo>
                    <a:pt x="475298" y="16616"/>
                  </a:moveTo>
                  <a:cubicBezTo>
                    <a:pt x="484760" y="16590"/>
                    <a:pt x="492634" y="9392"/>
                    <a:pt x="493459" y="0"/>
                  </a:cubicBezTo>
                  <a:lnTo>
                    <a:pt x="457200" y="0"/>
                  </a:lnTo>
                  <a:cubicBezTo>
                    <a:pt x="457962" y="9392"/>
                    <a:pt x="465837" y="16616"/>
                    <a:pt x="475298" y="16616"/>
                  </a:cubicBezTo>
                  <a:close/>
                  <a:moveTo>
                    <a:pt x="18098" y="71409"/>
                  </a:moveTo>
                  <a:cubicBezTo>
                    <a:pt x="16511" y="71447"/>
                    <a:pt x="14923" y="71682"/>
                    <a:pt x="13399" y="72107"/>
                  </a:cubicBezTo>
                  <a:cubicBezTo>
                    <a:pt x="19749" y="81746"/>
                    <a:pt x="26099" y="91513"/>
                    <a:pt x="32449" y="101279"/>
                  </a:cubicBezTo>
                  <a:cubicBezTo>
                    <a:pt x="35179" y="98038"/>
                    <a:pt x="36703" y="93922"/>
                    <a:pt x="36703" y="89673"/>
                  </a:cubicBezTo>
                  <a:cubicBezTo>
                    <a:pt x="36703" y="79584"/>
                    <a:pt x="28512" y="71409"/>
                    <a:pt x="18415" y="71409"/>
                  </a:cubicBezTo>
                  <a:cubicBezTo>
                    <a:pt x="18288" y="71409"/>
                    <a:pt x="18224" y="71409"/>
                    <a:pt x="18098" y="71409"/>
                  </a:cubicBezTo>
                  <a:close/>
                  <a:moveTo>
                    <a:pt x="36259" y="0"/>
                  </a:moveTo>
                  <a:lnTo>
                    <a:pt x="0" y="0"/>
                  </a:lnTo>
                  <a:cubicBezTo>
                    <a:pt x="1016" y="10001"/>
                    <a:pt x="9970" y="17275"/>
                    <a:pt x="20003" y="16248"/>
                  </a:cubicBezTo>
                  <a:cubicBezTo>
                    <a:pt x="28575" y="15366"/>
                    <a:pt x="35370" y="8580"/>
                    <a:pt x="36259" y="0"/>
                  </a:cubicBezTo>
                  <a:close/>
                  <a:moveTo>
                    <a:pt x="1115378" y="16616"/>
                  </a:moveTo>
                  <a:cubicBezTo>
                    <a:pt x="1124839" y="16616"/>
                    <a:pt x="1132713" y="9392"/>
                    <a:pt x="1133475" y="0"/>
                  </a:cubicBezTo>
                  <a:lnTo>
                    <a:pt x="1097280" y="0"/>
                  </a:lnTo>
                  <a:cubicBezTo>
                    <a:pt x="1098042" y="9392"/>
                    <a:pt x="1105916" y="16616"/>
                    <a:pt x="1115378" y="16616"/>
                  </a:cubicBezTo>
                  <a:close/>
                  <a:moveTo>
                    <a:pt x="1023938" y="16616"/>
                  </a:moveTo>
                  <a:cubicBezTo>
                    <a:pt x="1033400" y="16616"/>
                    <a:pt x="1041274" y="9392"/>
                    <a:pt x="1042036" y="0"/>
                  </a:cubicBezTo>
                  <a:lnTo>
                    <a:pt x="1005840" y="0"/>
                  </a:lnTo>
                  <a:cubicBezTo>
                    <a:pt x="1006602" y="9392"/>
                    <a:pt x="1014476" y="16616"/>
                    <a:pt x="1023938" y="16616"/>
                  </a:cubicBezTo>
                  <a:close/>
                  <a:moveTo>
                    <a:pt x="932498" y="16616"/>
                  </a:moveTo>
                  <a:cubicBezTo>
                    <a:pt x="941960" y="16616"/>
                    <a:pt x="949834" y="9392"/>
                    <a:pt x="950595" y="0"/>
                  </a:cubicBezTo>
                  <a:lnTo>
                    <a:pt x="914400" y="0"/>
                  </a:lnTo>
                  <a:cubicBezTo>
                    <a:pt x="915162" y="9392"/>
                    <a:pt x="923037" y="16616"/>
                    <a:pt x="932498" y="16616"/>
                  </a:cubicBezTo>
                  <a:close/>
                  <a:moveTo>
                    <a:pt x="109538" y="162478"/>
                  </a:moveTo>
                  <a:cubicBezTo>
                    <a:pt x="99441" y="162478"/>
                    <a:pt x="91249" y="170652"/>
                    <a:pt x="91249" y="180742"/>
                  </a:cubicBezTo>
                  <a:cubicBezTo>
                    <a:pt x="91249" y="190832"/>
                    <a:pt x="99441" y="199007"/>
                    <a:pt x="109538" y="199007"/>
                  </a:cubicBezTo>
                  <a:cubicBezTo>
                    <a:pt x="119635" y="199007"/>
                    <a:pt x="127826" y="190832"/>
                    <a:pt x="127826" y="180742"/>
                  </a:cubicBezTo>
                  <a:cubicBezTo>
                    <a:pt x="127699" y="170754"/>
                    <a:pt x="119571" y="162731"/>
                    <a:pt x="109538" y="162731"/>
                  </a:cubicBezTo>
                  <a:close/>
                  <a:moveTo>
                    <a:pt x="566738" y="16616"/>
                  </a:moveTo>
                  <a:cubicBezTo>
                    <a:pt x="576200" y="16590"/>
                    <a:pt x="584074" y="9392"/>
                    <a:pt x="584899" y="0"/>
                  </a:cubicBezTo>
                  <a:lnTo>
                    <a:pt x="548640" y="0"/>
                  </a:lnTo>
                  <a:cubicBezTo>
                    <a:pt x="549402" y="9392"/>
                    <a:pt x="557276" y="16616"/>
                    <a:pt x="566738" y="16616"/>
                  </a:cubicBezTo>
                  <a:close/>
                  <a:moveTo>
                    <a:pt x="1206818" y="16616"/>
                  </a:moveTo>
                  <a:cubicBezTo>
                    <a:pt x="1216279" y="16616"/>
                    <a:pt x="1224153" y="9392"/>
                    <a:pt x="1224915" y="0"/>
                  </a:cubicBezTo>
                  <a:lnTo>
                    <a:pt x="1188593" y="0"/>
                  </a:lnTo>
                  <a:cubicBezTo>
                    <a:pt x="1189419" y="9443"/>
                    <a:pt x="1197356" y="16679"/>
                    <a:pt x="1206818" y="16616"/>
                  </a:cubicBezTo>
                  <a:close/>
                  <a:moveTo>
                    <a:pt x="841058" y="16616"/>
                  </a:moveTo>
                  <a:cubicBezTo>
                    <a:pt x="850519" y="16616"/>
                    <a:pt x="858393" y="9392"/>
                    <a:pt x="859155" y="0"/>
                  </a:cubicBezTo>
                  <a:lnTo>
                    <a:pt x="822961" y="0"/>
                  </a:lnTo>
                  <a:cubicBezTo>
                    <a:pt x="823723" y="9392"/>
                    <a:pt x="831597" y="16616"/>
                    <a:pt x="841058" y="16616"/>
                  </a:cubicBezTo>
                  <a:close/>
                  <a:moveTo>
                    <a:pt x="658178" y="16616"/>
                  </a:moveTo>
                  <a:cubicBezTo>
                    <a:pt x="667639" y="16590"/>
                    <a:pt x="675513" y="9392"/>
                    <a:pt x="676339" y="0"/>
                  </a:cubicBezTo>
                  <a:lnTo>
                    <a:pt x="640080" y="0"/>
                  </a:lnTo>
                  <a:cubicBezTo>
                    <a:pt x="640842" y="9392"/>
                    <a:pt x="648716" y="16616"/>
                    <a:pt x="658178" y="16616"/>
                  </a:cubicBezTo>
                  <a:close/>
                  <a:moveTo>
                    <a:pt x="749618" y="16616"/>
                  </a:moveTo>
                  <a:cubicBezTo>
                    <a:pt x="759079" y="16616"/>
                    <a:pt x="766953" y="9392"/>
                    <a:pt x="767715" y="0"/>
                  </a:cubicBezTo>
                  <a:lnTo>
                    <a:pt x="731393" y="0"/>
                  </a:lnTo>
                  <a:cubicBezTo>
                    <a:pt x="732219" y="9443"/>
                    <a:pt x="740156" y="16679"/>
                    <a:pt x="749618" y="16616"/>
                  </a:cubicBezTo>
                  <a:close/>
                  <a:moveTo>
                    <a:pt x="200978" y="71409"/>
                  </a:moveTo>
                  <a:cubicBezTo>
                    <a:pt x="190881" y="71409"/>
                    <a:pt x="182690" y="79584"/>
                    <a:pt x="182690" y="89673"/>
                  </a:cubicBezTo>
                  <a:cubicBezTo>
                    <a:pt x="182690" y="99763"/>
                    <a:pt x="190881" y="107938"/>
                    <a:pt x="200978" y="107938"/>
                  </a:cubicBezTo>
                  <a:cubicBezTo>
                    <a:pt x="211075" y="107938"/>
                    <a:pt x="219266" y="99763"/>
                    <a:pt x="219266" y="89673"/>
                  </a:cubicBezTo>
                  <a:cubicBezTo>
                    <a:pt x="219266" y="79584"/>
                    <a:pt x="211075" y="71409"/>
                    <a:pt x="200978" y="71409"/>
                  </a:cubicBezTo>
                  <a:close/>
                  <a:moveTo>
                    <a:pt x="292418" y="162731"/>
                  </a:moveTo>
                  <a:cubicBezTo>
                    <a:pt x="282322" y="162731"/>
                    <a:pt x="274130" y="170906"/>
                    <a:pt x="274130" y="180996"/>
                  </a:cubicBezTo>
                  <a:cubicBezTo>
                    <a:pt x="274130" y="191086"/>
                    <a:pt x="282322" y="199260"/>
                    <a:pt x="292418" y="199260"/>
                  </a:cubicBezTo>
                  <a:cubicBezTo>
                    <a:pt x="302514" y="199260"/>
                    <a:pt x="310706" y="191086"/>
                    <a:pt x="310706" y="180996"/>
                  </a:cubicBezTo>
                  <a:cubicBezTo>
                    <a:pt x="310706" y="170906"/>
                    <a:pt x="302514" y="162731"/>
                    <a:pt x="292418" y="162731"/>
                  </a:cubicBezTo>
                  <a:close/>
                  <a:moveTo>
                    <a:pt x="292418" y="71409"/>
                  </a:moveTo>
                  <a:cubicBezTo>
                    <a:pt x="282322" y="71409"/>
                    <a:pt x="274130" y="79584"/>
                    <a:pt x="274130" y="89673"/>
                  </a:cubicBezTo>
                  <a:cubicBezTo>
                    <a:pt x="274130" y="99763"/>
                    <a:pt x="282322" y="107938"/>
                    <a:pt x="292418" y="107938"/>
                  </a:cubicBezTo>
                  <a:cubicBezTo>
                    <a:pt x="302514" y="107938"/>
                    <a:pt x="310706" y="99763"/>
                    <a:pt x="310706" y="89673"/>
                  </a:cubicBezTo>
                  <a:cubicBezTo>
                    <a:pt x="310706" y="79584"/>
                    <a:pt x="302514" y="71409"/>
                    <a:pt x="292418" y="71409"/>
                  </a:cubicBezTo>
                  <a:close/>
                  <a:moveTo>
                    <a:pt x="292418" y="254054"/>
                  </a:moveTo>
                  <a:cubicBezTo>
                    <a:pt x="282322" y="254054"/>
                    <a:pt x="274130" y="262228"/>
                    <a:pt x="274130" y="272318"/>
                  </a:cubicBezTo>
                  <a:cubicBezTo>
                    <a:pt x="274130" y="282408"/>
                    <a:pt x="282322" y="290583"/>
                    <a:pt x="292418" y="290583"/>
                  </a:cubicBezTo>
                  <a:cubicBezTo>
                    <a:pt x="302514" y="290583"/>
                    <a:pt x="310706" y="282408"/>
                    <a:pt x="310706" y="272318"/>
                  </a:cubicBezTo>
                  <a:cubicBezTo>
                    <a:pt x="310579" y="262304"/>
                    <a:pt x="302451" y="254244"/>
                    <a:pt x="292418" y="254244"/>
                  </a:cubicBezTo>
                  <a:close/>
                  <a:moveTo>
                    <a:pt x="292418" y="345376"/>
                  </a:moveTo>
                  <a:cubicBezTo>
                    <a:pt x="282322" y="345376"/>
                    <a:pt x="274130" y="353551"/>
                    <a:pt x="274130" y="363640"/>
                  </a:cubicBezTo>
                  <a:cubicBezTo>
                    <a:pt x="274130" y="373730"/>
                    <a:pt x="282322" y="381905"/>
                    <a:pt x="292418" y="381905"/>
                  </a:cubicBezTo>
                  <a:cubicBezTo>
                    <a:pt x="302514" y="381905"/>
                    <a:pt x="310706" y="373730"/>
                    <a:pt x="310706" y="363640"/>
                  </a:cubicBezTo>
                  <a:cubicBezTo>
                    <a:pt x="310706" y="353551"/>
                    <a:pt x="302514" y="345376"/>
                    <a:pt x="292418" y="345376"/>
                  </a:cubicBezTo>
                  <a:close/>
                  <a:moveTo>
                    <a:pt x="338138" y="208392"/>
                  </a:moveTo>
                  <a:cubicBezTo>
                    <a:pt x="328041" y="208392"/>
                    <a:pt x="319849" y="216567"/>
                    <a:pt x="319849" y="226657"/>
                  </a:cubicBezTo>
                  <a:cubicBezTo>
                    <a:pt x="319849" y="236747"/>
                    <a:pt x="328041" y="244921"/>
                    <a:pt x="338138" y="244921"/>
                  </a:cubicBezTo>
                  <a:cubicBezTo>
                    <a:pt x="348235" y="244921"/>
                    <a:pt x="356426" y="236747"/>
                    <a:pt x="356426" y="226657"/>
                  </a:cubicBezTo>
                  <a:cubicBezTo>
                    <a:pt x="356426" y="216567"/>
                    <a:pt x="348235" y="208392"/>
                    <a:pt x="338138" y="208392"/>
                  </a:cubicBezTo>
                  <a:close/>
                  <a:moveTo>
                    <a:pt x="109538" y="71409"/>
                  </a:moveTo>
                  <a:cubicBezTo>
                    <a:pt x="99441" y="71409"/>
                    <a:pt x="91249" y="79584"/>
                    <a:pt x="91249" y="89673"/>
                  </a:cubicBezTo>
                  <a:cubicBezTo>
                    <a:pt x="91249" y="99763"/>
                    <a:pt x="99441" y="107938"/>
                    <a:pt x="109538" y="107938"/>
                  </a:cubicBezTo>
                  <a:cubicBezTo>
                    <a:pt x="119635" y="107938"/>
                    <a:pt x="127826" y="99763"/>
                    <a:pt x="127826" y="89673"/>
                  </a:cubicBezTo>
                  <a:cubicBezTo>
                    <a:pt x="127826" y="79584"/>
                    <a:pt x="119635" y="71409"/>
                    <a:pt x="109538" y="71409"/>
                  </a:cubicBezTo>
                  <a:close/>
                  <a:moveTo>
                    <a:pt x="246698" y="25748"/>
                  </a:moveTo>
                  <a:cubicBezTo>
                    <a:pt x="236601" y="25748"/>
                    <a:pt x="228410" y="33922"/>
                    <a:pt x="228410" y="44012"/>
                  </a:cubicBezTo>
                  <a:cubicBezTo>
                    <a:pt x="228410" y="54102"/>
                    <a:pt x="236601" y="62277"/>
                    <a:pt x="246698" y="62277"/>
                  </a:cubicBezTo>
                  <a:cubicBezTo>
                    <a:pt x="256794" y="62277"/>
                    <a:pt x="264986" y="54102"/>
                    <a:pt x="264986" y="44012"/>
                  </a:cubicBezTo>
                  <a:cubicBezTo>
                    <a:pt x="264859" y="33998"/>
                    <a:pt x="256731" y="25938"/>
                    <a:pt x="246698" y="25938"/>
                  </a:cubicBezTo>
                  <a:close/>
                  <a:moveTo>
                    <a:pt x="338138" y="117070"/>
                  </a:moveTo>
                  <a:cubicBezTo>
                    <a:pt x="328041" y="117070"/>
                    <a:pt x="319849" y="125245"/>
                    <a:pt x="319849" y="135335"/>
                  </a:cubicBezTo>
                  <a:cubicBezTo>
                    <a:pt x="319849" y="145424"/>
                    <a:pt x="328041" y="153599"/>
                    <a:pt x="338138" y="153599"/>
                  </a:cubicBezTo>
                  <a:cubicBezTo>
                    <a:pt x="348235" y="153599"/>
                    <a:pt x="356426" y="145424"/>
                    <a:pt x="356426" y="135335"/>
                  </a:cubicBezTo>
                  <a:cubicBezTo>
                    <a:pt x="356426" y="125245"/>
                    <a:pt x="348235" y="117070"/>
                    <a:pt x="338138" y="117070"/>
                  </a:cubicBezTo>
                  <a:close/>
                  <a:moveTo>
                    <a:pt x="658178" y="528021"/>
                  </a:moveTo>
                  <a:cubicBezTo>
                    <a:pt x="648018" y="527983"/>
                    <a:pt x="639826" y="536164"/>
                    <a:pt x="639763" y="546285"/>
                  </a:cubicBezTo>
                  <a:cubicBezTo>
                    <a:pt x="639700" y="556407"/>
                    <a:pt x="647891" y="564638"/>
                    <a:pt x="658051" y="564676"/>
                  </a:cubicBezTo>
                  <a:cubicBezTo>
                    <a:pt x="668211" y="564714"/>
                    <a:pt x="676402" y="556533"/>
                    <a:pt x="676466" y="546412"/>
                  </a:cubicBezTo>
                  <a:cubicBezTo>
                    <a:pt x="676466" y="546367"/>
                    <a:pt x="676466" y="546330"/>
                    <a:pt x="676466" y="546285"/>
                  </a:cubicBezTo>
                  <a:cubicBezTo>
                    <a:pt x="676466" y="536195"/>
                    <a:pt x="668275" y="528021"/>
                    <a:pt x="658178" y="528021"/>
                  </a:cubicBezTo>
                  <a:close/>
                  <a:moveTo>
                    <a:pt x="338138" y="391037"/>
                  </a:moveTo>
                  <a:cubicBezTo>
                    <a:pt x="328041" y="391037"/>
                    <a:pt x="319849" y="399212"/>
                    <a:pt x="319849" y="409302"/>
                  </a:cubicBezTo>
                  <a:cubicBezTo>
                    <a:pt x="319849" y="419391"/>
                    <a:pt x="328041" y="427566"/>
                    <a:pt x="338138" y="427566"/>
                  </a:cubicBezTo>
                  <a:cubicBezTo>
                    <a:pt x="348235" y="427566"/>
                    <a:pt x="356426" y="419391"/>
                    <a:pt x="356426" y="409302"/>
                  </a:cubicBezTo>
                  <a:cubicBezTo>
                    <a:pt x="356426" y="399212"/>
                    <a:pt x="348235" y="391037"/>
                    <a:pt x="338138" y="391037"/>
                  </a:cubicBezTo>
                  <a:close/>
                  <a:moveTo>
                    <a:pt x="155258" y="25748"/>
                  </a:moveTo>
                  <a:cubicBezTo>
                    <a:pt x="145162" y="25748"/>
                    <a:pt x="136970" y="33922"/>
                    <a:pt x="136970" y="44012"/>
                  </a:cubicBezTo>
                  <a:cubicBezTo>
                    <a:pt x="136970" y="54102"/>
                    <a:pt x="145162" y="62277"/>
                    <a:pt x="155258" y="62277"/>
                  </a:cubicBezTo>
                  <a:cubicBezTo>
                    <a:pt x="165354" y="62277"/>
                    <a:pt x="173546" y="54102"/>
                    <a:pt x="173546" y="44012"/>
                  </a:cubicBezTo>
                  <a:cubicBezTo>
                    <a:pt x="173419" y="33998"/>
                    <a:pt x="165291" y="25938"/>
                    <a:pt x="155258" y="25938"/>
                  </a:cubicBezTo>
                  <a:close/>
                  <a:moveTo>
                    <a:pt x="155258" y="117070"/>
                  </a:moveTo>
                  <a:cubicBezTo>
                    <a:pt x="145162" y="117070"/>
                    <a:pt x="136970" y="125245"/>
                    <a:pt x="136970" y="135335"/>
                  </a:cubicBezTo>
                  <a:cubicBezTo>
                    <a:pt x="136970" y="145424"/>
                    <a:pt x="145162" y="153599"/>
                    <a:pt x="155258" y="153599"/>
                  </a:cubicBezTo>
                  <a:cubicBezTo>
                    <a:pt x="165354" y="153599"/>
                    <a:pt x="173546" y="145424"/>
                    <a:pt x="173546" y="135335"/>
                  </a:cubicBezTo>
                  <a:cubicBezTo>
                    <a:pt x="173546" y="125245"/>
                    <a:pt x="165354" y="117070"/>
                    <a:pt x="155258" y="117070"/>
                  </a:cubicBezTo>
                  <a:close/>
                  <a:moveTo>
                    <a:pt x="200978" y="254054"/>
                  </a:moveTo>
                  <a:cubicBezTo>
                    <a:pt x="190881" y="254054"/>
                    <a:pt x="182690" y="262228"/>
                    <a:pt x="182690" y="272318"/>
                  </a:cubicBezTo>
                  <a:cubicBezTo>
                    <a:pt x="182690" y="282408"/>
                    <a:pt x="190881" y="290583"/>
                    <a:pt x="200978" y="290583"/>
                  </a:cubicBezTo>
                  <a:cubicBezTo>
                    <a:pt x="211075" y="290583"/>
                    <a:pt x="219266" y="282408"/>
                    <a:pt x="219266" y="272318"/>
                  </a:cubicBezTo>
                  <a:cubicBezTo>
                    <a:pt x="219139" y="262304"/>
                    <a:pt x="211011" y="254244"/>
                    <a:pt x="200978" y="254244"/>
                  </a:cubicBezTo>
                  <a:close/>
                  <a:moveTo>
                    <a:pt x="155258" y="208392"/>
                  </a:moveTo>
                  <a:cubicBezTo>
                    <a:pt x="145162" y="208392"/>
                    <a:pt x="136970" y="216567"/>
                    <a:pt x="136970" y="226657"/>
                  </a:cubicBezTo>
                  <a:cubicBezTo>
                    <a:pt x="136970" y="236747"/>
                    <a:pt x="145162" y="244921"/>
                    <a:pt x="155258" y="244921"/>
                  </a:cubicBezTo>
                  <a:cubicBezTo>
                    <a:pt x="165354" y="244921"/>
                    <a:pt x="173546" y="236747"/>
                    <a:pt x="173546" y="226657"/>
                  </a:cubicBezTo>
                  <a:cubicBezTo>
                    <a:pt x="173546" y="216567"/>
                    <a:pt x="165354" y="208392"/>
                    <a:pt x="155258" y="208392"/>
                  </a:cubicBezTo>
                  <a:close/>
                  <a:moveTo>
                    <a:pt x="200978" y="162731"/>
                  </a:moveTo>
                  <a:cubicBezTo>
                    <a:pt x="190881" y="162731"/>
                    <a:pt x="182690" y="170906"/>
                    <a:pt x="182690" y="180996"/>
                  </a:cubicBezTo>
                  <a:cubicBezTo>
                    <a:pt x="182690" y="191086"/>
                    <a:pt x="190881" y="199260"/>
                    <a:pt x="200978" y="199260"/>
                  </a:cubicBezTo>
                  <a:cubicBezTo>
                    <a:pt x="211075" y="199260"/>
                    <a:pt x="219266" y="191086"/>
                    <a:pt x="219266" y="180996"/>
                  </a:cubicBezTo>
                  <a:cubicBezTo>
                    <a:pt x="219266" y="170906"/>
                    <a:pt x="211075" y="162731"/>
                    <a:pt x="200978" y="162731"/>
                  </a:cubicBezTo>
                  <a:close/>
                  <a:moveTo>
                    <a:pt x="246698" y="208392"/>
                  </a:moveTo>
                  <a:cubicBezTo>
                    <a:pt x="236601" y="208392"/>
                    <a:pt x="228410" y="216567"/>
                    <a:pt x="228410" y="226657"/>
                  </a:cubicBezTo>
                  <a:cubicBezTo>
                    <a:pt x="228410" y="236747"/>
                    <a:pt x="236601" y="244921"/>
                    <a:pt x="246698" y="244921"/>
                  </a:cubicBezTo>
                  <a:cubicBezTo>
                    <a:pt x="256794" y="244921"/>
                    <a:pt x="264986" y="236747"/>
                    <a:pt x="264986" y="226657"/>
                  </a:cubicBezTo>
                  <a:cubicBezTo>
                    <a:pt x="264986" y="216567"/>
                    <a:pt x="256794" y="208392"/>
                    <a:pt x="246698" y="208392"/>
                  </a:cubicBezTo>
                  <a:close/>
                  <a:moveTo>
                    <a:pt x="246698" y="299715"/>
                  </a:moveTo>
                  <a:cubicBezTo>
                    <a:pt x="236601" y="299715"/>
                    <a:pt x="228410" y="307890"/>
                    <a:pt x="228410" y="317979"/>
                  </a:cubicBezTo>
                  <a:cubicBezTo>
                    <a:pt x="228410" y="328069"/>
                    <a:pt x="236601" y="336244"/>
                    <a:pt x="246698" y="336244"/>
                  </a:cubicBezTo>
                  <a:cubicBezTo>
                    <a:pt x="256794" y="336244"/>
                    <a:pt x="264986" y="328069"/>
                    <a:pt x="264986" y="317979"/>
                  </a:cubicBezTo>
                  <a:cubicBezTo>
                    <a:pt x="264986" y="307890"/>
                    <a:pt x="256794" y="299715"/>
                    <a:pt x="246698" y="299715"/>
                  </a:cubicBezTo>
                  <a:close/>
                  <a:moveTo>
                    <a:pt x="338138" y="25748"/>
                  </a:moveTo>
                  <a:cubicBezTo>
                    <a:pt x="328041" y="25748"/>
                    <a:pt x="319849" y="33922"/>
                    <a:pt x="319849" y="44012"/>
                  </a:cubicBezTo>
                  <a:cubicBezTo>
                    <a:pt x="319849" y="54102"/>
                    <a:pt x="328041" y="62277"/>
                    <a:pt x="338138" y="62277"/>
                  </a:cubicBezTo>
                  <a:cubicBezTo>
                    <a:pt x="348235" y="62277"/>
                    <a:pt x="356426" y="54102"/>
                    <a:pt x="356426" y="44012"/>
                  </a:cubicBezTo>
                  <a:cubicBezTo>
                    <a:pt x="356299" y="33998"/>
                    <a:pt x="348171" y="25938"/>
                    <a:pt x="338138" y="25938"/>
                  </a:cubicBezTo>
                  <a:close/>
                  <a:moveTo>
                    <a:pt x="246698" y="117070"/>
                  </a:moveTo>
                  <a:cubicBezTo>
                    <a:pt x="236601" y="117070"/>
                    <a:pt x="228410" y="125245"/>
                    <a:pt x="228410" y="135335"/>
                  </a:cubicBezTo>
                  <a:cubicBezTo>
                    <a:pt x="228410" y="145424"/>
                    <a:pt x="236601" y="153599"/>
                    <a:pt x="246698" y="153599"/>
                  </a:cubicBezTo>
                  <a:cubicBezTo>
                    <a:pt x="256794" y="153599"/>
                    <a:pt x="264986" y="145424"/>
                    <a:pt x="264986" y="135335"/>
                  </a:cubicBezTo>
                  <a:cubicBezTo>
                    <a:pt x="264986" y="125245"/>
                    <a:pt x="256794" y="117070"/>
                    <a:pt x="246698" y="117070"/>
                  </a:cubicBezTo>
                  <a:close/>
                  <a:moveTo>
                    <a:pt x="1023938" y="345376"/>
                  </a:moveTo>
                  <a:cubicBezTo>
                    <a:pt x="1013841" y="345376"/>
                    <a:pt x="1005650" y="353551"/>
                    <a:pt x="1005650" y="363640"/>
                  </a:cubicBezTo>
                  <a:cubicBezTo>
                    <a:pt x="1005650" y="373730"/>
                    <a:pt x="1013841" y="381905"/>
                    <a:pt x="1023938" y="381905"/>
                  </a:cubicBezTo>
                  <a:cubicBezTo>
                    <a:pt x="1034035" y="381905"/>
                    <a:pt x="1042226" y="373730"/>
                    <a:pt x="1042226" y="363640"/>
                  </a:cubicBezTo>
                  <a:cubicBezTo>
                    <a:pt x="1042226" y="353551"/>
                    <a:pt x="1034035" y="345376"/>
                    <a:pt x="1023938" y="345376"/>
                  </a:cubicBezTo>
                  <a:close/>
                  <a:moveTo>
                    <a:pt x="978218" y="25748"/>
                  </a:moveTo>
                  <a:cubicBezTo>
                    <a:pt x="968122" y="25748"/>
                    <a:pt x="959930" y="33922"/>
                    <a:pt x="959930" y="44012"/>
                  </a:cubicBezTo>
                  <a:cubicBezTo>
                    <a:pt x="959930" y="54102"/>
                    <a:pt x="968122" y="62277"/>
                    <a:pt x="978218" y="62277"/>
                  </a:cubicBezTo>
                  <a:cubicBezTo>
                    <a:pt x="988314" y="62277"/>
                    <a:pt x="996506" y="54102"/>
                    <a:pt x="996506" y="44012"/>
                  </a:cubicBezTo>
                  <a:cubicBezTo>
                    <a:pt x="996379" y="33998"/>
                    <a:pt x="988251" y="25938"/>
                    <a:pt x="978218" y="25938"/>
                  </a:cubicBezTo>
                  <a:close/>
                  <a:moveTo>
                    <a:pt x="1023938" y="436698"/>
                  </a:moveTo>
                  <a:cubicBezTo>
                    <a:pt x="1013841" y="436698"/>
                    <a:pt x="1005650" y="444873"/>
                    <a:pt x="1005650" y="454963"/>
                  </a:cubicBezTo>
                  <a:cubicBezTo>
                    <a:pt x="1005650" y="465053"/>
                    <a:pt x="1013841" y="473227"/>
                    <a:pt x="1023938" y="473227"/>
                  </a:cubicBezTo>
                  <a:cubicBezTo>
                    <a:pt x="1034035" y="473227"/>
                    <a:pt x="1042226" y="465053"/>
                    <a:pt x="1042226" y="454963"/>
                  </a:cubicBezTo>
                  <a:cubicBezTo>
                    <a:pt x="1042226" y="444873"/>
                    <a:pt x="1034035" y="436698"/>
                    <a:pt x="1023938" y="436698"/>
                  </a:cubicBezTo>
                  <a:close/>
                  <a:moveTo>
                    <a:pt x="978218" y="117070"/>
                  </a:moveTo>
                  <a:cubicBezTo>
                    <a:pt x="968122" y="117070"/>
                    <a:pt x="959930" y="125245"/>
                    <a:pt x="959930" y="135335"/>
                  </a:cubicBezTo>
                  <a:cubicBezTo>
                    <a:pt x="959930" y="145424"/>
                    <a:pt x="968122" y="153599"/>
                    <a:pt x="978218" y="153599"/>
                  </a:cubicBezTo>
                  <a:cubicBezTo>
                    <a:pt x="988314" y="153599"/>
                    <a:pt x="996506" y="145424"/>
                    <a:pt x="996506" y="135335"/>
                  </a:cubicBezTo>
                  <a:cubicBezTo>
                    <a:pt x="996506" y="125245"/>
                    <a:pt x="988314" y="117070"/>
                    <a:pt x="978218" y="117070"/>
                  </a:cubicBezTo>
                  <a:close/>
                  <a:moveTo>
                    <a:pt x="1069658" y="391037"/>
                  </a:moveTo>
                  <a:cubicBezTo>
                    <a:pt x="1059562" y="391037"/>
                    <a:pt x="1051370" y="399212"/>
                    <a:pt x="1051370" y="409302"/>
                  </a:cubicBezTo>
                  <a:cubicBezTo>
                    <a:pt x="1051370" y="419391"/>
                    <a:pt x="1059562" y="427566"/>
                    <a:pt x="1069658" y="427566"/>
                  </a:cubicBezTo>
                  <a:cubicBezTo>
                    <a:pt x="1079754" y="427566"/>
                    <a:pt x="1087946" y="419391"/>
                    <a:pt x="1087946" y="409302"/>
                  </a:cubicBezTo>
                  <a:cubicBezTo>
                    <a:pt x="1087946" y="399212"/>
                    <a:pt x="1079754" y="391037"/>
                    <a:pt x="1069658" y="391037"/>
                  </a:cubicBezTo>
                  <a:close/>
                  <a:moveTo>
                    <a:pt x="1023938" y="254054"/>
                  </a:moveTo>
                  <a:cubicBezTo>
                    <a:pt x="1013841" y="254054"/>
                    <a:pt x="1005650" y="262228"/>
                    <a:pt x="1005650" y="272318"/>
                  </a:cubicBezTo>
                  <a:cubicBezTo>
                    <a:pt x="1005650" y="282408"/>
                    <a:pt x="1013841" y="290583"/>
                    <a:pt x="1023938" y="290583"/>
                  </a:cubicBezTo>
                  <a:cubicBezTo>
                    <a:pt x="1034035" y="290583"/>
                    <a:pt x="1042226" y="282408"/>
                    <a:pt x="1042226" y="272318"/>
                  </a:cubicBezTo>
                  <a:cubicBezTo>
                    <a:pt x="1042099" y="262304"/>
                    <a:pt x="1033971" y="254244"/>
                    <a:pt x="1023938" y="254244"/>
                  </a:cubicBezTo>
                  <a:close/>
                  <a:moveTo>
                    <a:pt x="1023938" y="71409"/>
                  </a:moveTo>
                  <a:cubicBezTo>
                    <a:pt x="1013841" y="71409"/>
                    <a:pt x="1005650" y="79584"/>
                    <a:pt x="1005650" y="89673"/>
                  </a:cubicBezTo>
                  <a:cubicBezTo>
                    <a:pt x="1005650" y="99763"/>
                    <a:pt x="1013841" y="107938"/>
                    <a:pt x="1023938" y="107938"/>
                  </a:cubicBezTo>
                  <a:cubicBezTo>
                    <a:pt x="1034035" y="107938"/>
                    <a:pt x="1042226" y="99763"/>
                    <a:pt x="1042226" y="89673"/>
                  </a:cubicBezTo>
                  <a:cubicBezTo>
                    <a:pt x="1042226" y="79584"/>
                    <a:pt x="1034035" y="71409"/>
                    <a:pt x="1023938" y="71409"/>
                  </a:cubicBezTo>
                  <a:close/>
                  <a:moveTo>
                    <a:pt x="978218" y="208392"/>
                  </a:moveTo>
                  <a:cubicBezTo>
                    <a:pt x="968122" y="208392"/>
                    <a:pt x="959930" y="216567"/>
                    <a:pt x="959930" y="226657"/>
                  </a:cubicBezTo>
                  <a:cubicBezTo>
                    <a:pt x="959930" y="236747"/>
                    <a:pt x="968122" y="244921"/>
                    <a:pt x="978218" y="244921"/>
                  </a:cubicBezTo>
                  <a:cubicBezTo>
                    <a:pt x="988314" y="244921"/>
                    <a:pt x="996506" y="236747"/>
                    <a:pt x="996506" y="226657"/>
                  </a:cubicBezTo>
                  <a:cubicBezTo>
                    <a:pt x="996506" y="216567"/>
                    <a:pt x="988314" y="208392"/>
                    <a:pt x="978218" y="208392"/>
                  </a:cubicBezTo>
                  <a:close/>
                  <a:moveTo>
                    <a:pt x="1023938" y="162731"/>
                  </a:moveTo>
                  <a:cubicBezTo>
                    <a:pt x="1013841" y="162731"/>
                    <a:pt x="1005650" y="170906"/>
                    <a:pt x="1005650" y="180996"/>
                  </a:cubicBezTo>
                  <a:cubicBezTo>
                    <a:pt x="1005650" y="191086"/>
                    <a:pt x="1013841" y="199260"/>
                    <a:pt x="1023938" y="199260"/>
                  </a:cubicBezTo>
                  <a:cubicBezTo>
                    <a:pt x="1034035" y="199260"/>
                    <a:pt x="1042226" y="191086"/>
                    <a:pt x="1042226" y="180996"/>
                  </a:cubicBezTo>
                  <a:cubicBezTo>
                    <a:pt x="1042226" y="170906"/>
                    <a:pt x="1034035" y="162731"/>
                    <a:pt x="1023938" y="162731"/>
                  </a:cubicBezTo>
                  <a:close/>
                  <a:moveTo>
                    <a:pt x="932498" y="528021"/>
                  </a:moveTo>
                  <a:cubicBezTo>
                    <a:pt x="922338" y="527983"/>
                    <a:pt x="914147" y="536164"/>
                    <a:pt x="914083" y="546285"/>
                  </a:cubicBezTo>
                  <a:cubicBezTo>
                    <a:pt x="914019" y="556407"/>
                    <a:pt x="922211" y="564638"/>
                    <a:pt x="932371" y="564676"/>
                  </a:cubicBezTo>
                  <a:cubicBezTo>
                    <a:pt x="942531" y="564714"/>
                    <a:pt x="950723" y="556533"/>
                    <a:pt x="950786" y="546412"/>
                  </a:cubicBezTo>
                  <a:cubicBezTo>
                    <a:pt x="950786" y="546367"/>
                    <a:pt x="950786" y="546330"/>
                    <a:pt x="950786" y="546285"/>
                  </a:cubicBezTo>
                  <a:cubicBezTo>
                    <a:pt x="950786" y="536195"/>
                    <a:pt x="942594" y="528021"/>
                    <a:pt x="932498" y="528021"/>
                  </a:cubicBezTo>
                  <a:close/>
                  <a:moveTo>
                    <a:pt x="932498" y="436698"/>
                  </a:moveTo>
                  <a:cubicBezTo>
                    <a:pt x="922401" y="436698"/>
                    <a:pt x="914210" y="444873"/>
                    <a:pt x="914210" y="454963"/>
                  </a:cubicBezTo>
                  <a:cubicBezTo>
                    <a:pt x="914210" y="465053"/>
                    <a:pt x="922401" y="473227"/>
                    <a:pt x="932498" y="473227"/>
                  </a:cubicBezTo>
                  <a:cubicBezTo>
                    <a:pt x="942594" y="473227"/>
                    <a:pt x="950786" y="465053"/>
                    <a:pt x="950786" y="454963"/>
                  </a:cubicBezTo>
                  <a:cubicBezTo>
                    <a:pt x="950786" y="444873"/>
                    <a:pt x="942594" y="436698"/>
                    <a:pt x="932498" y="436698"/>
                  </a:cubicBezTo>
                  <a:close/>
                  <a:moveTo>
                    <a:pt x="932498" y="345376"/>
                  </a:moveTo>
                  <a:cubicBezTo>
                    <a:pt x="922401" y="345376"/>
                    <a:pt x="914210" y="353551"/>
                    <a:pt x="914210" y="363640"/>
                  </a:cubicBezTo>
                  <a:cubicBezTo>
                    <a:pt x="914210" y="373730"/>
                    <a:pt x="922401" y="381905"/>
                    <a:pt x="932498" y="381905"/>
                  </a:cubicBezTo>
                  <a:cubicBezTo>
                    <a:pt x="942594" y="381905"/>
                    <a:pt x="950786" y="373730"/>
                    <a:pt x="950786" y="363640"/>
                  </a:cubicBezTo>
                  <a:cubicBezTo>
                    <a:pt x="950786" y="353551"/>
                    <a:pt x="942594" y="345376"/>
                    <a:pt x="932498" y="345376"/>
                  </a:cubicBezTo>
                  <a:close/>
                  <a:moveTo>
                    <a:pt x="1069658" y="299715"/>
                  </a:moveTo>
                  <a:cubicBezTo>
                    <a:pt x="1059562" y="299715"/>
                    <a:pt x="1051370" y="307890"/>
                    <a:pt x="1051370" y="317979"/>
                  </a:cubicBezTo>
                  <a:cubicBezTo>
                    <a:pt x="1051370" y="328069"/>
                    <a:pt x="1059562" y="336244"/>
                    <a:pt x="1069658" y="336244"/>
                  </a:cubicBezTo>
                  <a:cubicBezTo>
                    <a:pt x="1079754" y="336244"/>
                    <a:pt x="1087946" y="328069"/>
                    <a:pt x="1087946" y="317979"/>
                  </a:cubicBezTo>
                  <a:cubicBezTo>
                    <a:pt x="1087946" y="307890"/>
                    <a:pt x="1079754" y="299715"/>
                    <a:pt x="1069658" y="299715"/>
                  </a:cubicBezTo>
                  <a:close/>
                  <a:moveTo>
                    <a:pt x="886778" y="25748"/>
                  </a:moveTo>
                  <a:cubicBezTo>
                    <a:pt x="876681" y="25748"/>
                    <a:pt x="868490" y="33922"/>
                    <a:pt x="868490" y="44012"/>
                  </a:cubicBezTo>
                  <a:cubicBezTo>
                    <a:pt x="868490" y="54102"/>
                    <a:pt x="876681" y="62277"/>
                    <a:pt x="886778" y="62277"/>
                  </a:cubicBezTo>
                  <a:cubicBezTo>
                    <a:pt x="896875" y="62277"/>
                    <a:pt x="905066" y="54102"/>
                    <a:pt x="905066" y="44012"/>
                  </a:cubicBezTo>
                  <a:cubicBezTo>
                    <a:pt x="904939" y="33998"/>
                    <a:pt x="896811" y="25938"/>
                    <a:pt x="886778" y="25938"/>
                  </a:cubicBezTo>
                  <a:close/>
                  <a:moveTo>
                    <a:pt x="932498" y="162731"/>
                  </a:moveTo>
                  <a:cubicBezTo>
                    <a:pt x="922401" y="162731"/>
                    <a:pt x="914210" y="170906"/>
                    <a:pt x="914210" y="180996"/>
                  </a:cubicBezTo>
                  <a:cubicBezTo>
                    <a:pt x="914210" y="191086"/>
                    <a:pt x="922401" y="199260"/>
                    <a:pt x="932498" y="199260"/>
                  </a:cubicBezTo>
                  <a:cubicBezTo>
                    <a:pt x="942594" y="199260"/>
                    <a:pt x="950786" y="191086"/>
                    <a:pt x="950786" y="180996"/>
                  </a:cubicBezTo>
                  <a:cubicBezTo>
                    <a:pt x="950786" y="170906"/>
                    <a:pt x="942594" y="162731"/>
                    <a:pt x="932498" y="162731"/>
                  </a:cubicBezTo>
                  <a:close/>
                  <a:moveTo>
                    <a:pt x="978218" y="482359"/>
                  </a:moveTo>
                  <a:cubicBezTo>
                    <a:pt x="968122" y="482359"/>
                    <a:pt x="959930" y="490534"/>
                    <a:pt x="959930" y="500624"/>
                  </a:cubicBezTo>
                  <a:cubicBezTo>
                    <a:pt x="959930" y="510714"/>
                    <a:pt x="968122" y="518888"/>
                    <a:pt x="978218" y="518888"/>
                  </a:cubicBezTo>
                  <a:cubicBezTo>
                    <a:pt x="988314" y="518888"/>
                    <a:pt x="996506" y="510714"/>
                    <a:pt x="996506" y="500624"/>
                  </a:cubicBezTo>
                  <a:cubicBezTo>
                    <a:pt x="996379" y="490610"/>
                    <a:pt x="988251" y="482550"/>
                    <a:pt x="978218" y="482550"/>
                  </a:cubicBezTo>
                  <a:close/>
                  <a:moveTo>
                    <a:pt x="978218" y="299715"/>
                  </a:moveTo>
                  <a:cubicBezTo>
                    <a:pt x="968122" y="299715"/>
                    <a:pt x="959930" y="307890"/>
                    <a:pt x="959930" y="317979"/>
                  </a:cubicBezTo>
                  <a:cubicBezTo>
                    <a:pt x="959930" y="328069"/>
                    <a:pt x="968122" y="336244"/>
                    <a:pt x="978218" y="336244"/>
                  </a:cubicBezTo>
                  <a:cubicBezTo>
                    <a:pt x="988314" y="336244"/>
                    <a:pt x="996506" y="328069"/>
                    <a:pt x="996506" y="317979"/>
                  </a:cubicBezTo>
                  <a:cubicBezTo>
                    <a:pt x="996506" y="307890"/>
                    <a:pt x="988314" y="299715"/>
                    <a:pt x="978218" y="299715"/>
                  </a:cubicBezTo>
                  <a:close/>
                  <a:moveTo>
                    <a:pt x="978218" y="391037"/>
                  </a:moveTo>
                  <a:cubicBezTo>
                    <a:pt x="968122" y="391037"/>
                    <a:pt x="959930" y="399212"/>
                    <a:pt x="959930" y="409302"/>
                  </a:cubicBezTo>
                  <a:cubicBezTo>
                    <a:pt x="959930" y="419391"/>
                    <a:pt x="968122" y="427566"/>
                    <a:pt x="978218" y="427566"/>
                  </a:cubicBezTo>
                  <a:cubicBezTo>
                    <a:pt x="988314" y="427566"/>
                    <a:pt x="996506" y="419391"/>
                    <a:pt x="996506" y="409302"/>
                  </a:cubicBezTo>
                  <a:cubicBezTo>
                    <a:pt x="996506" y="399212"/>
                    <a:pt x="988314" y="391037"/>
                    <a:pt x="978218" y="391037"/>
                  </a:cubicBezTo>
                  <a:close/>
                  <a:moveTo>
                    <a:pt x="932498" y="71409"/>
                  </a:moveTo>
                  <a:cubicBezTo>
                    <a:pt x="922401" y="71409"/>
                    <a:pt x="914210" y="79584"/>
                    <a:pt x="914210" y="89673"/>
                  </a:cubicBezTo>
                  <a:cubicBezTo>
                    <a:pt x="914210" y="99763"/>
                    <a:pt x="922401" y="107938"/>
                    <a:pt x="932498" y="107938"/>
                  </a:cubicBezTo>
                  <a:cubicBezTo>
                    <a:pt x="942594" y="107938"/>
                    <a:pt x="950786" y="99763"/>
                    <a:pt x="950786" y="89673"/>
                  </a:cubicBezTo>
                  <a:cubicBezTo>
                    <a:pt x="950786" y="79584"/>
                    <a:pt x="942594" y="71409"/>
                    <a:pt x="932498" y="71409"/>
                  </a:cubicBezTo>
                  <a:close/>
                  <a:moveTo>
                    <a:pt x="932498" y="254054"/>
                  </a:moveTo>
                  <a:cubicBezTo>
                    <a:pt x="922401" y="254054"/>
                    <a:pt x="914210" y="262228"/>
                    <a:pt x="914210" y="272318"/>
                  </a:cubicBezTo>
                  <a:cubicBezTo>
                    <a:pt x="914210" y="282408"/>
                    <a:pt x="922401" y="290583"/>
                    <a:pt x="932498" y="290583"/>
                  </a:cubicBezTo>
                  <a:cubicBezTo>
                    <a:pt x="942594" y="290583"/>
                    <a:pt x="950786" y="282408"/>
                    <a:pt x="950786" y="272318"/>
                  </a:cubicBezTo>
                  <a:cubicBezTo>
                    <a:pt x="950659" y="262304"/>
                    <a:pt x="942531" y="254244"/>
                    <a:pt x="932498" y="254244"/>
                  </a:cubicBezTo>
                  <a:close/>
                  <a:moveTo>
                    <a:pt x="1206818" y="162731"/>
                  </a:moveTo>
                  <a:cubicBezTo>
                    <a:pt x="1196722" y="162731"/>
                    <a:pt x="1188530" y="170906"/>
                    <a:pt x="1188530" y="180996"/>
                  </a:cubicBezTo>
                  <a:cubicBezTo>
                    <a:pt x="1188530" y="191086"/>
                    <a:pt x="1196722" y="199260"/>
                    <a:pt x="1206818" y="199260"/>
                  </a:cubicBezTo>
                  <a:cubicBezTo>
                    <a:pt x="1216914" y="199260"/>
                    <a:pt x="1225106" y="191086"/>
                    <a:pt x="1225106" y="180996"/>
                  </a:cubicBezTo>
                  <a:cubicBezTo>
                    <a:pt x="1225106" y="170906"/>
                    <a:pt x="1216914" y="162731"/>
                    <a:pt x="1206818" y="162731"/>
                  </a:cubicBezTo>
                  <a:close/>
                  <a:moveTo>
                    <a:pt x="1206818" y="71409"/>
                  </a:moveTo>
                  <a:cubicBezTo>
                    <a:pt x="1196722" y="71409"/>
                    <a:pt x="1188530" y="79584"/>
                    <a:pt x="1188530" y="89673"/>
                  </a:cubicBezTo>
                  <a:cubicBezTo>
                    <a:pt x="1188530" y="99763"/>
                    <a:pt x="1196722" y="107938"/>
                    <a:pt x="1206818" y="107938"/>
                  </a:cubicBezTo>
                  <a:cubicBezTo>
                    <a:pt x="1216914" y="107938"/>
                    <a:pt x="1225106" y="99763"/>
                    <a:pt x="1225106" y="89673"/>
                  </a:cubicBezTo>
                  <a:cubicBezTo>
                    <a:pt x="1225106" y="79584"/>
                    <a:pt x="1216914" y="71409"/>
                    <a:pt x="1206818" y="71409"/>
                  </a:cubicBezTo>
                  <a:close/>
                  <a:moveTo>
                    <a:pt x="1188593" y="272318"/>
                  </a:moveTo>
                  <a:cubicBezTo>
                    <a:pt x="1188593" y="276599"/>
                    <a:pt x="1190117" y="280734"/>
                    <a:pt x="1192912" y="283987"/>
                  </a:cubicBezTo>
                  <a:cubicBezTo>
                    <a:pt x="1198309" y="274221"/>
                    <a:pt x="1203706" y="264327"/>
                    <a:pt x="1209104" y="254307"/>
                  </a:cubicBezTo>
                  <a:cubicBezTo>
                    <a:pt x="1208342" y="254244"/>
                    <a:pt x="1207643" y="254244"/>
                    <a:pt x="1206881" y="254307"/>
                  </a:cubicBezTo>
                  <a:cubicBezTo>
                    <a:pt x="1196849" y="254307"/>
                    <a:pt x="1188721" y="262330"/>
                    <a:pt x="1188593" y="272318"/>
                  </a:cubicBezTo>
                  <a:close/>
                  <a:moveTo>
                    <a:pt x="658241" y="436698"/>
                  </a:moveTo>
                  <a:cubicBezTo>
                    <a:pt x="648145" y="436698"/>
                    <a:pt x="639953" y="444873"/>
                    <a:pt x="639953" y="454963"/>
                  </a:cubicBezTo>
                  <a:cubicBezTo>
                    <a:pt x="639953" y="465053"/>
                    <a:pt x="648145" y="473227"/>
                    <a:pt x="658241" y="473227"/>
                  </a:cubicBezTo>
                  <a:cubicBezTo>
                    <a:pt x="668338" y="473227"/>
                    <a:pt x="676529" y="465053"/>
                    <a:pt x="676529" y="454963"/>
                  </a:cubicBezTo>
                  <a:cubicBezTo>
                    <a:pt x="676529" y="444873"/>
                    <a:pt x="668338" y="436698"/>
                    <a:pt x="658241" y="436698"/>
                  </a:cubicBezTo>
                  <a:cubicBezTo>
                    <a:pt x="658241" y="436698"/>
                    <a:pt x="658178" y="436698"/>
                    <a:pt x="658178" y="436698"/>
                  </a:cubicBezTo>
                  <a:close/>
                  <a:moveTo>
                    <a:pt x="1161162" y="25748"/>
                  </a:moveTo>
                  <a:cubicBezTo>
                    <a:pt x="1151065" y="25748"/>
                    <a:pt x="1142874" y="33922"/>
                    <a:pt x="1142874" y="44012"/>
                  </a:cubicBezTo>
                  <a:cubicBezTo>
                    <a:pt x="1142874" y="54102"/>
                    <a:pt x="1151065" y="62277"/>
                    <a:pt x="1161162" y="62277"/>
                  </a:cubicBezTo>
                  <a:cubicBezTo>
                    <a:pt x="1171258" y="62277"/>
                    <a:pt x="1179450" y="54102"/>
                    <a:pt x="1179450" y="44012"/>
                  </a:cubicBezTo>
                  <a:cubicBezTo>
                    <a:pt x="1179323" y="33973"/>
                    <a:pt x="1171131" y="25900"/>
                    <a:pt x="1161098" y="25938"/>
                  </a:cubicBezTo>
                  <a:close/>
                  <a:moveTo>
                    <a:pt x="1280034" y="89673"/>
                  </a:moveTo>
                  <a:cubicBezTo>
                    <a:pt x="1280034" y="93859"/>
                    <a:pt x="1281494" y="97911"/>
                    <a:pt x="1284161" y="101152"/>
                  </a:cubicBezTo>
                  <a:cubicBezTo>
                    <a:pt x="1288606" y="91322"/>
                    <a:pt x="1293051" y="81493"/>
                    <a:pt x="1297432" y="71536"/>
                  </a:cubicBezTo>
                  <a:cubicBezTo>
                    <a:pt x="1287717" y="71942"/>
                    <a:pt x="1279970" y="79939"/>
                    <a:pt x="1279970" y="89673"/>
                  </a:cubicBezTo>
                  <a:close/>
                  <a:moveTo>
                    <a:pt x="1069722" y="208392"/>
                  </a:moveTo>
                  <a:cubicBezTo>
                    <a:pt x="1059625" y="208392"/>
                    <a:pt x="1051434" y="216567"/>
                    <a:pt x="1051434" y="226657"/>
                  </a:cubicBezTo>
                  <a:cubicBezTo>
                    <a:pt x="1051434" y="236747"/>
                    <a:pt x="1059625" y="244921"/>
                    <a:pt x="1069722" y="244921"/>
                  </a:cubicBezTo>
                  <a:cubicBezTo>
                    <a:pt x="1079818" y="244921"/>
                    <a:pt x="1088010" y="236747"/>
                    <a:pt x="1088010" y="226657"/>
                  </a:cubicBezTo>
                  <a:cubicBezTo>
                    <a:pt x="1088010" y="216567"/>
                    <a:pt x="1079818" y="208392"/>
                    <a:pt x="1069722" y="208392"/>
                  </a:cubicBezTo>
                  <a:cubicBezTo>
                    <a:pt x="1069722" y="208392"/>
                    <a:pt x="1069658" y="208392"/>
                    <a:pt x="1069658" y="208392"/>
                  </a:cubicBezTo>
                  <a:close/>
                  <a:moveTo>
                    <a:pt x="1252601" y="25748"/>
                  </a:moveTo>
                  <a:cubicBezTo>
                    <a:pt x="1242505" y="25748"/>
                    <a:pt x="1234313" y="33922"/>
                    <a:pt x="1234313" y="44012"/>
                  </a:cubicBezTo>
                  <a:cubicBezTo>
                    <a:pt x="1234313" y="54102"/>
                    <a:pt x="1242505" y="62277"/>
                    <a:pt x="1252601" y="62277"/>
                  </a:cubicBezTo>
                  <a:cubicBezTo>
                    <a:pt x="1262698" y="62277"/>
                    <a:pt x="1270889" y="54102"/>
                    <a:pt x="1270889" y="44012"/>
                  </a:cubicBezTo>
                  <a:cubicBezTo>
                    <a:pt x="1270762" y="33973"/>
                    <a:pt x="1262571" y="25900"/>
                    <a:pt x="1252538" y="25938"/>
                  </a:cubicBezTo>
                  <a:close/>
                  <a:moveTo>
                    <a:pt x="1252601" y="117070"/>
                  </a:moveTo>
                  <a:cubicBezTo>
                    <a:pt x="1242505" y="117070"/>
                    <a:pt x="1234313" y="125245"/>
                    <a:pt x="1234313" y="135335"/>
                  </a:cubicBezTo>
                  <a:cubicBezTo>
                    <a:pt x="1234313" y="145424"/>
                    <a:pt x="1242505" y="153599"/>
                    <a:pt x="1252601" y="153599"/>
                  </a:cubicBezTo>
                  <a:cubicBezTo>
                    <a:pt x="1255396" y="153574"/>
                    <a:pt x="1258189" y="152901"/>
                    <a:pt x="1260729" y="151633"/>
                  </a:cubicBezTo>
                  <a:cubicBezTo>
                    <a:pt x="1263904" y="144847"/>
                    <a:pt x="1267079" y="138062"/>
                    <a:pt x="1270318" y="131149"/>
                  </a:cubicBezTo>
                  <a:cubicBezTo>
                    <a:pt x="1268413" y="122879"/>
                    <a:pt x="1261047" y="117032"/>
                    <a:pt x="1252538" y="117070"/>
                  </a:cubicBezTo>
                  <a:close/>
                  <a:moveTo>
                    <a:pt x="1280224" y="0"/>
                  </a:moveTo>
                  <a:cubicBezTo>
                    <a:pt x="1281050" y="9982"/>
                    <a:pt x="1289812" y="17396"/>
                    <a:pt x="1299846" y="16558"/>
                  </a:cubicBezTo>
                  <a:cubicBezTo>
                    <a:pt x="1308672" y="15816"/>
                    <a:pt x="1315657" y="8821"/>
                    <a:pt x="1316419" y="0"/>
                  </a:cubicBezTo>
                  <a:close/>
                  <a:moveTo>
                    <a:pt x="1115124" y="345376"/>
                  </a:moveTo>
                  <a:cubicBezTo>
                    <a:pt x="1105027" y="345376"/>
                    <a:pt x="1096836" y="353551"/>
                    <a:pt x="1096836" y="363640"/>
                  </a:cubicBezTo>
                  <a:cubicBezTo>
                    <a:pt x="1096836" y="373730"/>
                    <a:pt x="1105027" y="381905"/>
                    <a:pt x="1115124" y="381905"/>
                  </a:cubicBezTo>
                  <a:cubicBezTo>
                    <a:pt x="1125221" y="381905"/>
                    <a:pt x="1133412" y="373730"/>
                    <a:pt x="1133412" y="363640"/>
                  </a:cubicBezTo>
                  <a:cubicBezTo>
                    <a:pt x="1133412" y="353652"/>
                    <a:pt x="1125411" y="345515"/>
                    <a:pt x="1115378" y="345376"/>
                  </a:cubicBezTo>
                  <a:close/>
                  <a:moveTo>
                    <a:pt x="1115124" y="254054"/>
                  </a:moveTo>
                  <a:cubicBezTo>
                    <a:pt x="1105027" y="254054"/>
                    <a:pt x="1096836" y="262228"/>
                    <a:pt x="1096836" y="272318"/>
                  </a:cubicBezTo>
                  <a:cubicBezTo>
                    <a:pt x="1096836" y="282408"/>
                    <a:pt x="1105027" y="290583"/>
                    <a:pt x="1115124" y="290583"/>
                  </a:cubicBezTo>
                  <a:cubicBezTo>
                    <a:pt x="1125221" y="290583"/>
                    <a:pt x="1133412" y="282408"/>
                    <a:pt x="1133412" y="272318"/>
                  </a:cubicBezTo>
                  <a:cubicBezTo>
                    <a:pt x="1133285" y="262406"/>
                    <a:pt x="1125284" y="254383"/>
                    <a:pt x="1115378" y="254244"/>
                  </a:cubicBezTo>
                  <a:close/>
                  <a:moveTo>
                    <a:pt x="1069404" y="25748"/>
                  </a:moveTo>
                  <a:cubicBezTo>
                    <a:pt x="1059307" y="25748"/>
                    <a:pt x="1051116" y="33922"/>
                    <a:pt x="1051116" y="44012"/>
                  </a:cubicBezTo>
                  <a:cubicBezTo>
                    <a:pt x="1051116" y="54102"/>
                    <a:pt x="1059307" y="62277"/>
                    <a:pt x="1069404" y="62277"/>
                  </a:cubicBezTo>
                  <a:cubicBezTo>
                    <a:pt x="1079500" y="62277"/>
                    <a:pt x="1087692" y="54102"/>
                    <a:pt x="1087692" y="44012"/>
                  </a:cubicBezTo>
                  <a:cubicBezTo>
                    <a:pt x="1087565" y="34100"/>
                    <a:pt x="1079564" y="26078"/>
                    <a:pt x="1069658" y="25938"/>
                  </a:cubicBezTo>
                  <a:close/>
                  <a:moveTo>
                    <a:pt x="1069404" y="117070"/>
                  </a:moveTo>
                  <a:cubicBezTo>
                    <a:pt x="1059307" y="117070"/>
                    <a:pt x="1051116" y="125245"/>
                    <a:pt x="1051116" y="135335"/>
                  </a:cubicBezTo>
                  <a:cubicBezTo>
                    <a:pt x="1051116" y="145424"/>
                    <a:pt x="1059307" y="153599"/>
                    <a:pt x="1069404" y="153599"/>
                  </a:cubicBezTo>
                  <a:cubicBezTo>
                    <a:pt x="1079500" y="153599"/>
                    <a:pt x="1087692" y="145424"/>
                    <a:pt x="1087692" y="135335"/>
                  </a:cubicBezTo>
                  <a:cubicBezTo>
                    <a:pt x="1087692" y="125346"/>
                    <a:pt x="1079627" y="117210"/>
                    <a:pt x="1069658" y="117070"/>
                  </a:cubicBezTo>
                  <a:close/>
                  <a:moveTo>
                    <a:pt x="1160844" y="299715"/>
                  </a:moveTo>
                  <a:cubicBezTo>
                    <a:pt x="1150748" y="299715"/>
                    <a:pt x="1142556" y="307890"/>
                    <a:pt x="1142556" y="317979"/>
                  </a:cubicBezTo>
                  <a:cubicBezTo>
                    <a:pt x="1142556" y="328069"/>
                    <a:pt x="1150748" y="336244"/>
                    <a:pt x="1160844" y="336244"/>
                  </a:cubicBezTo>
                  <a:lnTo>
                    <a:pt x="1162495" y="336244"/>
                  </a:lnTo>
                  <a:cubicBezTo>
                    <a:pt x="1167512" y="327790"/>
                    <a:pt x="1172528" y="319330"/>
                    <a:pt x="1177544" y="310876"/>
                  </a:cubicBezTo>
                  <a:cubicBezTo>
                    <a:pt x="1174750" y="304255"/>
                    <a:pt x="1168274" y="299892"/>
                    <a:pt x="1161098" y="299715"/>
                  </a:cubicBezTo>
                  <a:close/>
                  <a:moveTo>
                    <a:pt x="1160844" y="208392"/>
                  </a:moveTo>
                  <a:cubicBezTo>
                    <a:pt x="1150748" y="208392"/>
                    <a:pt x="1142556" y="216567"/>
                    <a:pt x="1142556" y="226657"/>
                  </a:cubicBezTo>
                  <a:cubicBezTo>
                    <a:pt x="1142556" y="236747"/>
                    <a:pt x="1150748" y="244921"/>
                    <a:pt x="1160844" y="244921"/>
                  </a:cubicBezTo>
                  <a:cubicBezTo>
                    <a:pt x="1170940" y="244921"/>
                    <a:pt x="1179132" y="236747"/>
                    <a:pt x="1179132" y="226657"/>
                  </a:cubicBezTo>
                  <a:cubicBezTo>
                    <a:pt x="1179132" y="216669"/>
                    <a:pt x="1171067" y="208532"/>
                    <a:pt x="1161098" y="208392"/>
                  </a:cubicBezTo>
                  <a:close/>
                  <a:moveTo>
                    <a:pt x="1115124" y="162731"/>
                  </a:moveTo>
                  <a:cubicBezTo>
                    <a:pt x="1105027" y="162731"/>
                    <a:pt x="1096836" y="170906"/>
                    <a:pt x="1096836" y="180996"/>
                  </a:cubicBezTo>
                  <a:cubicBezTo>
                    <a:pt x="1096836" y="191086"/>
                    <a:pt x="1105027" y="199260"/>
                    <a:pt x="1115124" y="199260"/>
                  </a:cubicBezTo>
                  <a:cubicBezTo>
                    <a:pt x="1125221" y="199260"/>
                    <a:pt x="1133412" y="191086"/>
                    <a:pt x="1133412" y="180996"/>
                  </a:cubicBezTo>
                  <a:cubicBezTo>
                    <a:pt x="1133412" y="171007"/>
                    <a:pt x="1125411" y="162871"/>
                    <a:pt x="1115378" y="162731"/>
                  </a:cubicBezTo>
                  <a:close/>
                  <a:moveTo>
                    <a:pt x="1115124" y="71409"/>
                  </a:moveTo>
                  <a:cubicBezTo>
                    <a:pt x="1105027" y="71409"/>
                    <a:pt x="1096836" y="79584"/>
                    <a:pt x="1096836" y="89673"/>
                  </a:cubicBezTo>
                  <a:cubicBezTo>
                    <a:pt x="1096836" y="99763"/>
                    <a:pt x="1105027" y="107938"/>
                    <a:pt x="1115124" y="107938"/>
                  </a:cubicBezTo>
                  <a:cubicBezTo>
                    <a:pt x="1125221" y="107938"/>
                    <a:pt x="1133412" y="99763"/>
                    <a:pt x="1133412" y="89673"/>
                  </a:cubicBezTo>
                  <a:cubicBezTo>
                    <a:pt x="1133412" y="79685"/>
                    <a:pt x="1125411" y="71548"/>
                    <a:pt x="1115378" y="71409"/>
                  </a:cubicBezTo>
                  <a:close/>
                  <a:moveTo>
                    <a:pt x="1160844" y="117070"/>
                  </a:moveTo>
                  <a:cubicBezTo>
                    <a:pt x="1150748" y="117070"/>
                    <a:pt x="1142556" y="125245"/>
                    <a:pt x="1142556" y="135335"/>
                  </a:cubicBezTo>
                  <a:cubicBezTo>
                    <a:pt x="1142556" y="145424"/>
                    <a:pt x="1150748" y="153599"/>
                    <a:pt x="1160844" y="153599"/>
                  </a:cubicBezTo>
                  <a:cubicBezTo>
                    <a:pt x="1170940" y="153599"/>
                    <a:pt x="1179132" y="145424"/>
                    <a:pt x="1179132" y="135335"/>
                  </a:cubicBezTo>
                  <a:cubicBezTo>
                    <a:pt x="1179132" y="125346"/>
                    <a:pt x="1171067" y="117210"/>
                    <a:pt x="1161098" y="117070"/>
                  </a:cubicBezTo>
                  <a:close/>
                  <a:moveTo>
                    <a:pt x="749364" y="619343"/>
                  </a:moveTo>
                  <a:cubicBezTo>
                    <a:pt x="739267" y="619343"/>
                    <a:pt x="731076" y="627518"/>
                    <a:pt x="731076" y="637607"/>
                  </a:cubicBezTo>
                  <a:cubicBezTo>
                    <a:pt x="731076" y="640747"/>
                    <a:pt x="731965" y="643822"/>
                    <a:pt x="733489" y="646549"/>
                  </a:cubicBezTo>
                  <a:cubicBezTo>
                    <a:pt x="743776" y="647057"/>
                    <a:pt x="754190" y="647310"/>
                    <a:pt x="764794" y="647374"/>
                  </a:cubicBezTo>
                  <a:cubicBezTo>
                    <a:pt x="770192" y="638850"/>
                    <a:pt x="767652" y="627568"/>
                    <a:pt x="759143" y="622171"/>
                  </a:cubicBezTo>
                  <a:cubicBezTo>
                    <a:pt x="756222" y="620326"/>
                    <a:pt x="752793" y="619349"/>
                    <a:pt x="749364" y="619343"/>
                  </a:cubicBezTo>
                  <a:close/>
                  <a:moveTo>
                    <a:pt x="749364" y="436698"/>
                  </a:moveTo>
                  <a:cubicBezTo>
                    <a:pt x="739267" y="436698"/>
                    <a:pt x="731076" y="444873"/>
                    <a:pt x="731076" y="454963"/>
                  </a:cubicBezTo>
                  <a:cubicBezTo>
                    <a:pt x="731076" y="465053"/>
                    <a:pt x="739267" y="473227"/>
                    <a:pt x="749364" y="473227"/>
                  </a:cubicBezTo>
                  <a:cubicBezTo>
                    <a:pt x="759461" y="473227"/>
                    <a:pt x="767652" y="465053"/>
                    <a:pt x="767652" y="454963"/>
                  </a:cubicBezTo>
                  <a:cubicBezTo>
                    <a:pt x="767652" y="444974"/>
                    <a:pt x="759587" y="436838"/>
                    <a:pt x="749618" y="436698"/>
                  </a:cubicBezTo>
                  <a:close/>
                  <a:moveTo>
                    <a:pt x="749364" y="528021"/>
                  </a:moveTo>
                  <a:cubicBezTo>
                    <a:pt x="739204" y="527983"/>
                    <a:pt x="731012" y="536164"/>
                    <a:pt x="730949" y="546285"/>
                  </a:cubicBezTo>
                  <a:cubicBezTo>
                    <a:pt x="730886" y="556407"/>
                    <a:pt x="739077" y="564638"/>
                    <a:pt x="749237" y="564676"/>
                  </a:cubicBezTo>
                  <a:cubicBezTo>
                    <a:pt x="759397" y="564714"/>
                    <a:pt x="767588" y="556533"/>
                    <a:pt x="767652" y="546412"/>
                  </a:cubicBezTo>
                  <a:cubicBezTo>
                    <a:pt x="767652" y="546367"/>
                    <a:pt x="767652" y="546330"/>
                    <a:pt x="767652" y="546285"/>
                  </a:cubicBezTo>
                  <a:cubicBezTo>
                    <a:pt x="767652" y="536297"/>
                    <a:pt x="759587" y="528160"/>
                    <a:pt x="749618" y="528021"/>
                  </a:cubicBezTo>
                  <a:close/>
                  <a:moveTo>
                    <a:pt x="703644" y="25748"/>
                  </a:moveTo>
                  <a:cubicBezTo>
                    <a:pt x="693548" y="25748"/>
                    <a:pt x="685356" y="33922"/>
                    <a:pt x="685356" y="44012"/>
                  </a:cubicBezTo>
                  <a:cubicBezTo>
                    <a:pt x="685356" y="54102"/>
                    <a:pt x="693548" y="62277"/>
                    <a:pt x="703644" y="62277"/>
                  </a:cubicBezTo>
                  <a:cubicBezTo>
                    <a:pt x="713740" y="62277"/>
                    <a:pt x="721932" y="54102"/>
                    <a:pt x="721932" y="44012"/>
                  </a:cubicBezTo>
                  <a:cubicBezTo>
                    <a:pt x="721805" y="34100"/>
                    <a:pt x="713804" y="26078"/>
                    <a:pt x="703898" y="25938"/>
                  </a:cubicBezTo>
                  <a:close/>
                  <a:moveTo>
                    <a:pt x="749364" y="162731"/>
                  </a:moveTo>
                  <a:cubicBezTo>
                    <a:pt x="739267" y="162731"/>
                    <a:pt x="731076" y="170906"/>
                    <a:pt x="731076" y="180996"/>
                  </a:cubicBezTo>
                  <a:cubicBezTo>
                    <a:pt x="731076" y="191086"/>
                    <a:pt x="739267" y="199260"/>
                    <a:pt x="749364" y="199260"/>
                  </a:cubicBezTo>
                  <a:cubicBezTo>
                    <a:pt x="759461" y="199260"/>
                    <a:pt x="767652" y="191086"/>
                    <a:pt x="767652" y="180996"/>
                  </a:cubicBezTo>
                  <a:cubicBezTo>
                    <a:pt x="767652" y="171007"/>
                    <a:pt x="759587" y="162871"/>
                    <a:pt x="749618" y="162731"/>
                  </a:cubicBezTo>
                  <a:close/>
                  <a:moveTo>
                    <a:pt x="749364" y="345376"/>
                  </a:moveTo>
                  <a:cubicBezTo>
                    <a:pt x="739267" y="345376"/>
                    <a:pt x="731076" y="353551"/>
                    <a:pt x="731076" y="363640"/>
                  </a:cubicBezTo>
                  <a:cubicBezTo>
                    <a:pt x="731076" y="373730"/>
                    <a:pt x="739267" y="381905"/>
                    <a:pt x="749364" y="381905"/>
                  </a:cubicBezTo>
                  <a:cubicBezTo>
                    <a:pt x="759461" y="381905"/>
                    <a:pt x="767652" y="373730"/>
                    <a:pt x="767652" y="363640"/>
                  </a:cubicBezTo>
                  <a:cubicBezTo>
                    <a:pt x="767652" y="353652"/>
                    <a:pt x="759587" y="345515"/>
                    <a:pt x="749618" y="345376"/>
                  </a:cubicBezTo>
                  <a:close/>
                  <a:moveTo>
                    <a:pt x="749364" y="71409"/>
                  </a:moveTo>
                  <a:cubicBezTo>
                    <a:pt x="739267" y="71409"/>
                    <a:pt x="731076" y="79584"/>
                    <a:pt x="731076" y="89673"/>
                  </a:cubicBezTo>
                  <a:cubicBezTo>
                    <a:pt x="731076" y="99763"/>
                    <a:pt x="739267" y="107938"/>
                    <a:pt x="749364" y="107938"/>
                  </a:cubicBezTo>
                  <a:cubicBezTo>
                    <a:pt x="759461" y="107938"/>
                    <a:pt x="767652" y="99763"/>
                    <a:pt x="767652" y="89673"/>
                  </a:cubicBezTo>
                  <a:cubicBezTo>
                    <a:pt x="767652" y="79685"/>
                    <a:pt x="759587" y="71548"/>
                    <a:pt x="749618" y="71409"/>
                  </a:cubicBezTo>
                  <a:close/>
                  <a:moveTo>
                    <a:pt x="703644" y="117070"/>
                  </a:moveTo>
                  <a:cubicBezTo>
                    <a:pt x="693548" y="117070"/>
                    <a:pt x="685356" y="125245"/>
                    <a:pt x="685356" y="135335"/>
                  </a:cubicBezTo>
                  <a:cubicBezTo>
                    <a:pt x="685356" y="145424"/>
                    <a:pt x="693548" y="153599"/>
                    <a:pt x="703644" y="153599"/>
                  </a:cubicBezTo>
                  <a:cubicBezTo>
                    <a:pt x="713740" y="153599"/>
                    <a:pt x="721932" y="145424"/>
                    <a:pt x="721932" y="135335"/>
                  </a:cubicBezTo>
                  <a:cubicBezTo>
                    <a:pt x="721932" y="125346"/>
                    <a:pt x="713867" y="117210"/>
                    <a:pt x="703898" y="117070"/>
                  </a:cubicBezTo>
                  <a:close/>
                  <a:moveTo>
                    <a:pt x="749364" y="254054"/>
                  </a:moveTo>
                  <a:cubicBezTo>
                    <a:pt x="739267" y="254054"/>
                    <a:pt x="731076" y="262228"/>
                    <a:pt x="731076" y="272318"/>
                  </a:cubicBezTo>
                  <a:cubicBezTo>
                    <a:pt x="731076" y="282408"/>
                    <a:pt x="739267" y="290583"/>
                    <a:pt x="749364" y="290583"/>
                  </a:cubicBezTo>
                  <a:cubicBezTo>
                    <a:pt x="759461" y="290583"/>
                    <a:pt x="767652" y="282408"/>
                    <a:pt x="767652" y="272318"/>
                  </a:cubicBezTo>
                  <a:cubicBezTo>
                    <a:pt x="767525" y="262406"/>
                    <a:pt x="759524" y="254383"/>
                    <a:pt x="749618" y="254244"/>
                  </a:cubicBezTo>
                  <a:close/>
                  <a:moveTo>
                    <a:pt x="703644" y="482359"/>
                  </a:moveTo>
                  <a:cubicBezTo>
                    <a:pt x="693548" y="482359"/>
                    <a:pt x="685356" y="490534"/>
                    <a:pt x="685356" y="500624"/>
                  </a:cubicBezTo>
                  <a:cubicBezTo>
                    <a:pt x="685356" y="510714"/>
                    <a:pt x="693548" y="518888"/>
                    <a:pt x="703644" y="518888"/>
                  </a:cubicBezTo>
                  <a:cubicBezTo>
                    <a:pt x="713740" y="518888"/>
                    <a:pt x="721932" y="510714"/>
                    <a:pt x="721932" y="500624"/>
                  </a:cubicBezTo>
                  <a:cubicBezTo>
                    <a:pt x="721805" y="490712"/>
                    <a:pt x="713804" y="482689"/>
                    <a:pt x="703898" y="482550"/>
                  </a:cubicBezTo>
                  <a:close/>
                  <a:moveTo>
                    <a:pt x="657924" y="71409"/>
                  </a:moveTo>
                  <a:cubicBezTo>
                    <a:pt x="647827" y="71409"/>
                    <a:pt x="639636" y="79584"/>
                    <a:pt x="639636" y="89673"/>
                  </a:cubicBezTo>
                  <a:cubicBezTo>
                    <a:pt x="639636" y="99763"/>
                    <a:pt x="647827" y="107938"/>
                    <a:pt x="657924" y="107938"/>
                  </a:cubicBezTo>
                  <a:cubicBezTo>
                    <a:pt x="668020" y="107938"/>
                    <a:pt x="676212" y="99763"/>
                    <a:pt x="676212" y="89673"/>
                  </a:cubicBezTo>
                  <a:cubicBezTo>
                    <a:pt x="676212" y="79685"/>
                    <a:pt x="668211" y="71548"/>
                    <a:pt x="658178" y="71409"/>
                  </a:cubicBezTo>
                  <a:close/>
                  <a:moveTo>
                    <a:pt x="886524" y="117070"/>
                  </a:moveTo>
                  <a:cubicBezTo>
                    <a:pt x="876427" y="117070"/>
                    <a:pt x="868236" y="125245"/>
                    <a:pt x="868236" y="135335"/>
                  </a:cubicBezTo>
                  <a:cubicBezTo>
                    <a:pt x="868236" y="145424"/>
                    <a:pt x="876427" y="153599"/>
                    <a:pt x="886524" y="153599"/>
                  </a:cubicBezTo>
                  <a:cubicBezTo>
                    <a:pt x="896620" y="153599"/>
                    <a:pt x="904812" y="145424"/>
                    <a:pt x="904812" y="135335"/>
                  </a:cubicBezTo>
                  <a:cubicBezTo>
                    <a:pt x="904812" y="125346"/>
                    <a:pt x="896811" y="117210"/>
                    <a:pt x="886778" y="117070"/>
                  </a:cubicBezTo>
                  <a:close/>
                  <a:moveTo>
                    <a:pt x="657924" y="162731"/>
                  </a:moveTo>
                  <a:cubicBezTo>
                    <a:pt x="647827" y="162731"/>
                    <a:pt x="639636" y="170906"/>
                    <a:pt x="639636" y="180996"/>
                  </a:cubicBezTo>
                  <a:cubicBezTo>
                    <a:pt x="639636" y="191086"/>
                    <a:pt x="647827" y="199260"/>
                    <a:pt x="657924" y="199260"/>
                  </a:cubicBezTo>
                  <a:cubicBezTo>
                    <a:pt x="668020" y="199260"/>
                    <a:pt x="676212" y="191086"/>
                    <a:pt x="676212" y="180996"/>
                  </a:cubicBezTo>
                  <a:cubicBezTo>
                    <a:pt x="676212" y="171007"/>
                    <a:pt x="668211" y="162871"/>
                    <a:pt x="658178" y="162731"/>
                  </a:cubicBezTo>
                  <a:close/>
                  <a:moveTo>
                    <a:pt x="657924" y="345376"/>
                  </a:moveTo>
                  <a:cubicBezTo>
                    <a:pt x="647827" y="345376"/>
                    <a:pt x="639636" y="353551"/>
                    <a:pt x="639636" y="363640"/>
                  </a:cubicBezTo>
                  <a:cubicBezTo>
                    <a:pt x="639636" y="373730"/>
                    <a:pt x="647827" y="381905"/>
                    <a:pt x="657924" y="381905"/>
                  </a:cubicBezTo>
                  <a:cubicBezTo>
                    <a:pt x="668020" y="381905"/>
                    <a:pt x="676212" y="373730"/>
                    <a:pt x="676212" y="363640"/>
                  </a:cubicBezTo>
                  <a:cubicBezTo>
                    <a:pt x="676212" y="353652"/>
                    <a:pt x="668211" y="345515"/>
                    <a:pt x="658178" y="345376"/>
                  </a:cubicBezTo>
                  <a:close/>
                  <a:moveTo>
                    <a:pt x="703644" y="391037"/>
                  </a:moveTo>
                  <a:cubicBezTo>
                    <a:pt x="693548" y="391037"/>
                    <a:pt x="685356" y="399212"/>
                    <a:pt x="685356" y="409302"/>
                  </a:cubicBezTo>
                  <a:cubicBezTo>
                    <a:pt x="685356" y="419391"/>
                    <a:pt x="693548" y="427566"/>
                    <a:pt x="703644" y="427566"/>
                  </a:cubicBezTo>
                  <a:cubicBezTo>
                    <a:pt x="713740" y="427566"/>
                    <a:pt x="721932" y="419391"/>
                    <a:pt x="721932" y="409302"/>
                  </a:cubicBezTo>
                  <a:cubicBezTo>
                    <a:pt x="721932" y="399313"/>
                    <a:pt x="713867" y="391177"/>
                    <a:pt x="703898" y="391037"/>
                  </a:cubicBezTo>
                  <a:close/>
                  <a:moveTo>
                    <a:pt x="703644" y="573682"/>
                  </a:moveTo>
                  <a:cubicBezTo>
                    <a:pt x="693548" y="573682"/>
                    <a:pt x="685356" y="581856"/>
                    <a:pt x="685356" y="591946"/>
                  </a:cubicBezTo>
                  <a:cubicBezTo>
                    <a:pt x="685356" y="602036"/>
                    <a:pt x="693548" y="610211"/>
                    <a:pt x="703644" y="610211"/>
                  </a:cubicBezTo>
                  <a:cubicBezTo>
                    <a:pt x="713740" y="610211"/>
                    <a:pt x="721932" y="602036"/>
                    <a:pt x="721932" y="591946"/>
                  </a:cubicBezTo>
                  <a:cubicBezTo>
                    <a:pt x="721932" y="581958"/>
                    <a:pt x="713867" y="573821"/>
                    <a:pt x="703898" y="573682"/>
                  </a:cubicBezTo>
                  <a:close/>
                  <a:moveTo>
                    <a:pt x="703644" y="208392"/>
                  </a:moveTo>
                  <a:cubicBezTo>
                    <a:pt x="693548" y="208392"/>
                    <a:pt x="685356" y="216567"/>
                    <a:pt x="685356" y="226657"/>
                  </a:cubicBezTo>
                  <a:cubicBezTo>
                    <a:pt x="685356" y="236747"/>
                    <a:pt x="693548" y="244921"/>
                    <a:pt x="703644" y="244921"/>
                  </a:cubicBezTo>
                  <a:cubicBezTo>
                    <a:pt x="713740" y="244921"/>
                    <a:pt x="721932" y="236747"/>
                    <a:pt x="721932" y="226657"/>
                  </a:cubicBezTo>
                  <a:cubicBezTo>
                    <a:pt x="721932" y="216669"/>
                    <a:pt x="713867" y="208532"/>
                    <a:pt x="703898" y="208392"/>
                  </a:cubicBezTo>
                  <a:close/>
                  <a:moveTo>
                    <a:pt x="703644" y="299715"/>
                  </a:moveTo>
                  <a:cubicBezTo>
                    <a:pt x="693548" y="299715"/>
                    <a:pt x="685356" y="307890"/>
                    <a:pt x="685356" y="317979"/>
                  </a:cubicBezTo>
                  <a:cubicBezTo>
                    <a:pt x="685356" y="328069"/>
                    <a:pt x="693548" y="336244"/>
                    <a:pt x="703644" y="336244"/>
                  </a:cubicBezTo>
                  <a:cubicBezTo>
                    <a:pt x="713740" y="336244"/>
                    <a:pt x="721932" y="328069"/>
                    <a:pt x="721932" y="317979"/>
                  </a:cubicBezTo>
                  <a:cubicBezTo>
                    <a:pt x="721932" y="307991"/>
                    <a:pt x="713867" y="299854"/>
                    <a:pt x="703898" y="299715"/>
                  </a:cubicBezTo>
                  <a:close/>
                  <a:moveTo>
                    <a:pt x="795084" y="573682"/>
                  </a:moveTo>
                  <a:cubicBezTo>
                    <a:pt x="784987" y="573682"/>
                    <a:pt x="776796" y="581856"/>
                    <a:pt x="776796" y="591946"/>
                  </a:cubicBezTo>
                  <a:cubicBezTo>
                    <a:pt x="776796" y="602036"/>
                    <a:pt x="784987" y="610211"/>
                    <a:pt x="795084" y="610211"/>
                  </a:cubicBezTo>
                  <a:cubicBezTo>
                    <a:pt x="805180" y="610211"/>
                    <a:pt x="813372" y="602036"/>
                    <a:pt x="813372" y="591946"/>
                  </a:cubicBezTo>
                  <a:cubicBezTo>
                    <a:pt x="813372" y="581958"/>
                    <a:pt x="805371" y="573821"/>
                    <a:pt x="795338" y="573682"/>
                  </a:cubicBezTo>
                  <a:close/>
                  <a:moveTo>
                    <a:pt x="657924" y="254054"/>
                  </a:moveTo>
                  <a:cubicBezTo>
                    <a:pt x="647827" y="254054"/>
                    <a:pt x="639636" y="262228"/>
                    <a:pt x="639636" y="272318"/>
                  </a:cubicBezTo>
                  <a:cubicBezTo>
                    <a:pt x="639636" y="282408"/>
                    <a:pt x="647827" y="290583"/>
                    <a:pt x="657924" y="290583"/>
                  </a:cubicBezTo>
                  <a:cubicBezTo>
                    <a:pt x="668020" y="290583"/>
                    <a:pt x="676212" y="282408"/>
                    <a:pt x="676212" y="272318"/>
                  </a:cubicBezTo>
                  <a:cubicBezTo>
                    <a:pt x="676085" y="262406"/>
                    <a:pt x="668084" y="254383"/>
                    <a:pt x="658178" y="254244"/>
                  </a:cubicBezTo>
                  <a:close/>
                  <a:moveTo>
                    <a:pt x="840804" y="162731"/>
                  </a:moveTo>
                  <a:cubicBezTo>
                    <a:pt x="830707" y="162731"/>
                    <a:pt x="822516" y="170906"/>
                    <a:pt x="822516" y="180996"/>
                  </a:cubicBezTo>
                  <a:cubicBezTo>
                    <a:pt x="822516" y="191086"/>
                    <a:pt x="830707" y="199260"/>
                    <a:pt x="840804" y="199260"/>
                  </a:cubicBezTo>
                  <a:cubicBezTo>
                    <a:pt x="850900" y="199260"/>
                    <a:pt x="859092" y="191086"/>
                    <a:pt x="859092" y="180996"/>
                  </a:cubicBezTo>
                  <a:cubicBezTo>
                    <a:pt x="859092" y="171007"/>
                    <a:pt x="851027" y="162871"/>
                    <a:pt x="841058" y="162731"/>
                  </a:cubicBezTo>
                  <a:close/>
                  <a:moveTo>
                    <a:pt x="840804" y="71409"/>
                  </a:moveTo>
                  <a:cubicBezTo>
                    <a:pt x="830707" y="71409"/>
                    <a:pt x="822516" y="79584"/>
                    <a:pt x="822516" y="89673"/>
                  </a:cubicBezTo>
                  <a:cubicBezTo>
                    <a:pt x="822516" y="99763"/>
                    <a:pt x="830707" y="107938"/>
                    <a:pt x="840804" y="107938"/>
                  </a:cubicBezTo>
                  <a:cubicBezTo>
                    <a:pt x="850900" y="107938"/>
                    <a:pt x="859092" y="99763"/>
                    <a:pt x="859092" y="89673"/>
                  </a:cubicBezTo>
                  <a:cubicBezTo>
                    <a:pt x="859092" y="79685"/>
                    <a:pt x="851027" y="71548"/>
                    <a:pt x="841058" y="71409"/>
                  </a:cubicBezTo>
                  <a:close/>
                  <a:moveTo>
                    <a:pt x="840804" y="345376"/>
                  </a:moveTo>
                  <a:cubicBezTo>
                    <a:pt x="830707" y="345376"/>
                    <a:pt x="822516" y="353551"/>
                    <a:pt x="822516" y="363640"/>
                  </a:cubicBezTo>
                  <a:cubicBezTo>
                    <a:pt x="822516" y="373730"/>
                    <a:pt x="830707" y="381905"/>
                    <a:pt x="840804" y="381905"/>
                  </a:cubicBezTo>
                  <a:cubicBezTo>
                    <a:pt x="850900" y="381905"/>
                    <a:pt x="859092" y="373730"/>
                    <a:pt x="859092" y="363640"/>
                  </a:cubicBezTo>
                  <a:cubicBezTo>
                    <a:pt x="859092" y="353652"/>
                    <a:pt x="851027" y="345515"/>
                    <a:pt x="841058" y="345376"/>
                  </a:cubicBezTo>
                  <a:close/>
                  <a:moveTo>
                    <a:pt x="886524" y="573682"/>
                  </a:moveTo>
                  <a:cubicBezTo>
                    <a:pt x="876427" y="573682"/>
                    <a:pt x="868236" y="581856"/>
                    <a:pt x="868236" y="591946"/>
                  </a:cubicBezTo>
                  <a:cubicBezTo>
                    <a:pt x="868236" y="602036"/>
                    <a:pt x="876427" y="610211"/>
                    <a:pt x="886524" y="610211"/>
                  </a:cubicBezTo>
                  <a:cubicBezTo>
                    <a:pt x="896620" y="610211"/>
                    <a:pt x="904812" y="602036"/>
                    <a:pt x="904812" y="591946"/>
                  </a:cubicBezTo>
                  <a:cubicBezTo>
                    <a:pt x="904812" y="581958"/>
                    <a:pt x="896811" y="573821"/>
                    <a:pt x="886778" y="573682"/>
                  </a:cubicBezTo>
                  <a:close/>
                  <a:moveTo>
                    <a:pt x="840804" y="254054"/>
                  </a:moveTo>
                  <a:cubicBezTo>
                    <a:pt x="830707" y="254054"/>
                    <a:pt x="822516" y="262228"/>
                    <a:pt x="822516" y="272318"/>
                  </a:cubicBezTo>
                  <a:cubicBezTo>
                    <a:pt x="822516" y="282408"/>
                    <a:pt x="830707" y="290583"/>
                    <a:pt x="840804" y="290583"/>
                  </a:cubicBezTo>
                  <a:cubicBezTo>
                    <a:pt x="850900" y="290583"/>
                    <a:pt x="859092" y="282408"/>
                    <a:pt x="859092" y="272318"/>
                  </a:cubicBezTo>
                  <a:cubicBezTo>
                    <a:pt x="858965" y="262406"/>
                    <a:pt x="850964" y="254383"/>
                    <a:pt x="841058" y="254244"/>
                  </a:cubicBezTo>
                  <a:close/>
                  <a:moveTo>
                    <a:pt x="886524" y="208392"/>
                  </a:moveTo>
                  <a:cubicBezTo>
                    <a:pt x="876427" y="208392"/>
                    <a:pt x="868236" y="216567"/>
                    <a:pt x="868236" y="226657"/>
                  </a:cubicBezTo>
                  <a:cubicBezTo>
                    <a:pt x="868236" y="236747"/>
                    <a:pt x="876427" y="244921"/>
                    <a:pt x="886524" y="244921"/>
                  </a:cubicBezTo>
                  <a:cubicBezTo>
                    <a:pt x="896620" y="244921"/>
                    <a:pt x="904812" y="236747"/>
                    <a:pt x="904812" y="226657"/>
                  </a:cubicBezTo>
                  <a:cubicBezTo>
                    <a:pt x="904812" y="216669"/>
                    <a:pt x="896811" y="208532"/>
                    <a:pt x="886778" y="208392"/>
                  </a:cubicBezTo>
                  <a:close/>
                  <a:moveTo>
                    <a:pt x="886524" y="299715"/>
                  </a:moveTo>
                  <a:cubicBezTo>
                    <a:pt x="876427" y="299715"/>
                    <a:pt x="868236" y="307890"/>
                    <a:pt x="868236" y="317979"/>
                  </a:cubicBezTo>
                  <a:cubicBezTo>
                    <a:pt x="868236" y="328069"/>
                    <a:pt x="876427" y="336244"/>
                    <a:pt x="886524" y="336244"/>
                  </a:cubicBezTo>
                  <a:cubicBezTo>
                    <a:pt x="896620" y="336244"/>
                    <a:pt x="904812" y="328069"/>
                    <a:pt x="904812" y="317979"/>
                  </a:cubicBezTo>
                  <a:cubicBezTo>
                    <a:pt x="904812" y="307991"/>
                    <a:pt x="896811" y="299854"/>
                    <a:pt x="886778" y="299715"/>
                  </a:cubicBezTo>
                  <a:close/>
                  <a:moveTo>
                    <a:pt x="886524" y="391037"/>
                  </a:moveTo>
                  <a:cubicBezTo>
                    <a:pt x="876427" y="391037"/>
                    <a:pt x="868236" y="399212"/>
                    <a:pt x="868236" y="409302"/>
                  </a:cubicBezTo>
                  <a:cubicBezTo>
                    <a:pt x="868236" y="419391"/>
                    <a:pt x="876427" y="427566"/>
                    <a:pt x="886524" y="427566"/>
                  </a:cubicBezTo>
                  <a:cubicBezTo>
                    <a:pt x="896620" y="427566"/>
                    <a:pt x="904812" y="419391"/>
                    <a:pt x="904812" y="409302"/>
                  </a:cubicBezTo>
                  <a:cubicBezTo>
                    <a:pt x="904812" y="399313"/>
                    <a:pt x="896811" y="391177"/>
                    <a:pt x="886778" y="391037"/>
                  </a:cubicBezTo>
                  <a:close/>
                  <a:moveTo>
                    <a:pt x="886524" y="482359"/>
                  </a:moveTo>
                  <a:cubicBezTo>
                    <a:pt x="876427" y="482359"/>
                    <a:pt x="868236" y="490534"/>
                    <a:pt x="868236" y="500624"/>
                  </a:cubicBezTo>
                  <a:cubicBezTo>
                    <a:pt x="868236" y="510714"/>
                    <a:pt x="876427" y="518888"/>
                    <a:pt x="886524" y="518888"/>
                  </a:cubicBezTo>
                  <a:cubicBezTo>
                    <a:pt x="896620" y="518888"/>
                    <a:pt x="904812" y="510714"/>
                    <a:pt x="904812" y="500624"/>
                  </a:cubicBezTo>
                  <a:cubicBezTo>
                    <a:pt x="904685" y="490712"/>
                    <a:pt x="896684" y="482689"/>
                    <a:pt x="886778" y="482550"/>
                  </a:cubicBezTo>
                  <a:close/>
                  <a:moveTo>
                    <a:pt x="795084" y="391037"/>
                  </a:moveTo>
                  <a:cubicBezTo>
                    <a:pt x="784987" y="391037"/>
                    <a:pt x="776796" y="399212"/>
                    <a:pt x="776796" y="409302"/>
                  </a:cubicBezTo>
                  <a:cubicBezTo>
                    <a:pt x="776796" y="419391"/>
                    <a:pt x="784987" y="427566"/>
                    <a:pt x="795084" y="427566"/>
                  </a:cubicBezTo>
                  <a:cubicBezTo>
                    <a:pt x="805180" y="427566"/>
                    <a:pt x="813372" y="419391"/>
                    <a:pt x="813372" y="409302"/>
                  </a:cubicBezTo>
                  <a:cubicBezTo>
                    <a:pt x="813372" y="399313"/>
                    <a:pt x="805371" y="391177"/>
                    <a:pt x="795338" y="391037"/>
                  </a:cubicBezTo>
                  <a:close/>
                  <a:moveTo>
                    <a:pt x="795084" y="299715"/>
                  </a:moveTo>
                  <a:cubicBezTo>
                    <a:pt x="784987" y="299715"/>
                    <a:pt x="776796" y="307890"/>
                    <a:pt x="776796" y="317979"/>
                  </a:cubicBezTo>
                  <a:cubicBezTo>
                    <a:pt x="776796" y="328069"/>
                    <a:pt x="784987" y="336244"/>
                    <a:pt x="795084" y="336244"/>
                  </a:cubicBezTo>
                  <a:cubicBezTo>
                    <a:pt x="805180" y="336244"/>
                    <a:pt x="813372" y="328069"/>
                    <a:pt x="813372" y="317979"/>
                  </a:cubicBezTo>
                  <a:cubicBezTo>
                    <a:pt x="813372" y="307991"/>
                    <a:pt x="805371" y="299854"/>
                    <a:pt x="795338" y="299715"/>
                  </a:cubicBezTo>
                  <a:close/>
                  <a:moveTo>
                    <a:pt x="840804" y="436698"/>
                  </a:moveTo>
                  <a:cubicBezTo>
                    <a:pt x="830707" y="436698"/>
                    <a:pt x="822516" y="444873"/>
                    <a:pt x="822516" y="454963"/>
                  </a:cubicBezTo>
                  <a:cubicBezTo>
                    <a:pt x="822516" y="465053"/>
                    <a:pt x="830707" y="473227"/>
                    <a:pt x="840804" y="473227"/>
                  </a:cubicBezTo>
                  <a:cubicBezTo>
                    <a:pt x="850900" y="473227"/>
                    <a:pt x="859092" y="465053"/>
                    <a:pt x="859092" y="454963"/>
                  </a:cubicBezTo>
                  <a:cubicBezTo>
                    <a:pt x="859092" y="444974"/>
                    <a:pt x="851027" y="436838"/>
                    <a:pt x="841058" y="436698"/>
                  </a:cubicBezTo>
                  <a:close/>
                  <a:moveTo>
                    <a:pt x="795084" y="208392"/>
                  </a:moveTo>
                  <a:cubicBezTo>
                    <a:pt x="784987" y="208392"/>
                    <a:pt x="776796" y="216567"/>
                    <a:pt x="776796" y="226657"/>
                  </a:cubicBezTo>
                  <a:cubicBezTo>
                    <a:pt x="776796" y="236747"/>
                    <a:pt x="784987" y="244921"/>
                    <a:pt x="795084" y="244921"/>
                  </a:cubicBezTo>
                  <a:cubicBezTo>
                    <a:pt x="805180" y="244921"/>
                    <a:pt x="813372" y="236747"/>
                    <a:pt x="813372" y="226657"/>
                  </a:cubicBezTo>
                  <a:cubicBezTo>
                    <a:pt x="813372" y="216669"/>
                    <a:pt x="805371" y="208532"/>
                    <a:pt x="795338" y="208392"/>
                  </a:cubicBezTo>
                  <a:close/>
                  <a:moveTo>
                    <a:pt x="795084" y="482359"/>
                  </a:moveTo>
                  <a:cubicBezTo>
                    <a:pt x="784987" y="482359"/>
                    <a:pt x="776796" y="490534"/>
                    <a:pt x="776796" y="500624"/>
                  </a:cubicBezTo>
                  <a:cubicBezTo>
                    <a:pt x="776796" y="510714"/>
                    <a:pt x="784987" y="518888"/>
                    <a:pt x="795084" y="518888"/>
                  </a:cubicBezTo>
                  <a:cubicBezTo>
                    <a:pt x="805180" y="518888"/>
                    <a:pt x="813372" y="510714"/>
                    <a:pt x="813372" y="500624"/>
                  </a:cubicBezTo>
                  <a:cubicBezTo>
                    <a:pt x="813245" y="490712"/>
                    <a:pt x="805244" y="482689"/>
                    <a:pt x="795338" y="482550"/>
                  </a:cubicBezTo>
                  <a:close/>
                  <a:moveTo>
                    <a:pt x="795084" y="117070"/>
                  </a:moveTo>
                  <a:cubicBezTo>
                    <a:pt x="784987" y="117070"/>
                    <a:pt x="776796" y="125245"/>
                    <a:pt x="776796" y="135335"/>
                  </a:cubicBezTo>
                  <a:cubicBezTo>
                    <a:pt x="776796" y="145424"/>
                    <a:pt x="784987" y="153599"/>
                    <a:pt x="795084" y="153599"/>
                  </a:cubicBezTo>
                  <a:cubicBezTo>
                    <a:pt x="805180" y="153599"/>
                    <a:pt x="813372" y="145424"/>
                    <a:pt x="813372" y="135335"/>
                  </a:cubicBezTo>
                  <a:cubicBezTo>
                    <a:pt x="813372" y="125346"/>
                    <a:pt x="805371" y="117210"/>
                    <a:pt x="795338" y="117070"/>
                  </a:cubicBezTo>
                  <a:close/>
                  <a:moveTo>
                    <a:pt x="840804" y="528021"/>
                  </a:moveTo>
                  <a:cubicBezTo>
                    <a:pt x="830644" y="527983"/>
                    <a:pt x="822452" y="536164"/>
                    <a:pt x="822389" y="546285"/>
                  </a:cubicBezTo>
                  <a:cubicBezTo>
                    <a:pt x="822325" y="556407"/>
                    <a:pt x="830517" y="564638"/>
                    <a:pt x="840677" y="564676"/>
                  </a:cubicBezTo>
                  <a:cubicBezTo>
                    <a:pt x="850837" y="564714"/>
                    <a:pt x="859028" y="556533"/>
                    <a:pt x="859092" y="546412"/>
                  </a:cubicBezTo>
                  <a:cubicBezTo>
                    <a:pt x="859092" y="546367"/>
                    <a:pt x="859092" y="546330"/>
                    <a:pt x="859092" y="546285"/>
                  </a:cubicBezTo>
                  <a:cubicBezTo>
                    <a:pt x="859092" y="536297"/>
                    <a:pt x="851027" y="528160"/>
                    <a:pt x="841058" y="528021"/>
                  </a:cubicBezTo>
                  <a:close/>
                  <a:moveTo>
                    <a:pt x="840804" y="619343"/>
                  </a:moveTo>
                  <a:cubicBezTo>
                    <a:pt x="830707" y="619343"/>
                    <a:pt x="822516" y="627518"/>
                    <a:pt x="822516" y="637607"/>
                  </a:cubicBezTo>
                  <a:cubicBezTo>
                    <a:pt x="822516" y="639148"/>
                    <a:pt x="822770" y="640683"/>
                    <a:pt x="823151" y="642174"/>
                  </a:cubicBezTo>
                  <a:cubicBezTo>
                    <a:pt x="835089" y="639814"/>
                    <a:pt x="846837" y="636701"/>
                    <a:pt x="858393" y="632851"/>
                  </a:cubicBezTo>
                  <a:cubicBezTo>
                    <a:pt x="856298" y="624994"/>
                    <a:pt x="849186" y="619489"/>
                    <a:pt x="841058" y="619343"/>
                  </a:cubicBezTo>
                  <a:close/>
                  <a:moveTo>
                    <a:pt x="795084" y="25748"/>
                  </a:moveTo>
                  <a:cubicBezTo>
                    <a:pt x="784987" y="25748"/>
                    <a:pt x="776796" y="33922"/>
                    <a:pt x="776796" y="44012"/>
                  </a:cubicBezTo>
                  <a:cubicBezTo>
                    <a:pt x="776796" y="54102"/>
                    <a:pt x="784987" y="62277"/>
                    <a:pt x="795084" y="62277"/>
                  </a:cubicBezTo>
                  <a:cubicBezTo>
                    <a:pt x="805180" y="62277"/>
                    <a:pt x="813372" y="54102"/>
                    <a:pt x="813372" y="44012"/>
                  </a:cubicBezTo>
                  <a:cubicBezTo>
                    <a:pt x="813245" y="34100"/>
                    <a:pt x="805244" y="26078"/>
                    <a:pt x="795338" y="25938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5" name="Google Shape;515;p9"/>
            <p:cNvSpPr/>
            <p:nvPr/>
          </p:nvSpPr>
          <p:spPr>
            <a:xfrm>
              <a:off x="6788222" y="1606642"/>
              <a:ext cx="679513" cy="456825"/>
            </a:xfrm>
            <a:custGeom>
              <a:avLst/>
              <a:gdLst/>
              <a:ahLst/>
              <a:cxnLst/>
              <a:rect l="l" t="t" r="r" b="b"/>
              <a:pathLst>
                <a:path w="1812035" h="1218201" extrusionOk="0">
                  <a:moveTo>
                    <a:pt x="877760" y="1218202"/>
                  </a:moveTo>
                  <a:cubicBezTo>
                    <a:pt x="1373442" y="1218202"/>
                    <a:pt x="1576959" y="444118"/>
                    <a:pt x="1812036" y="0"/>
                  </a:cubicBezTo>
                  <a:lnTo>
                    <a:pt x="0" y="0"/>
                  </a:lnTo>
                  <a:cubicBezTo>
                    <a:pt x="243967" y="601269"/>
                    <a:pt x="522922" y="1218202"/>
                    <a:pt x="877760" y="1218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6" name="Google Shape;516;p9"/>
            <p:cNvSpPr/>
            <p:nvPr/>
          </p:nvSpPr>
          <p:spPr>
            <a:xfrm>
              <a:off x="6308923" y="1183542"/>
              <a:ext cx="479298" cy="423103"/>
            </a:xfrm>
            <a:custGeom>
              <a:avLst/>
              <a:gdLst/>
              <a:ahLst/>
              <a:cxnLst/>
              <a:rect l="l" t="t" r="r" b="b"/>
              <a:pathLst>
                <a:path w="1278128" h="1128274" extrusionOk="0">
                  <a:moveTo>
                    <a:pt x="641922" y="0"/>
                  </a:moveTo>
                  <a:cubicBezTo>
                    <a:pt x="371729" y="0"/>
                    <a:pt x="243142" y="659994"/>
                    <a:pt x="0" y="1128275"/>
                  </a:cubicBezTo>
                  <a:lnTo>
                    <a:pt x="1278128" y="1128275"/>
                  </a:lnTo>
                  <a:cubicBezTo>
                    <a:pt x="1046290" y="557066"/>
                    <a:pt x="845947" y="0"/>
                    <a:pt x="641922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7" name="Google Shape;517;p9"/>
            <p:cNvSpPr/>
            <p:nvPr/>
          </p:nvSpPr>
          <p:spPr>
            <a:xfrm>
              <a:off x="7467735" y="1492704"/>
              <a:ext cx="265033" cy="113939"/>
            </a:xfrm>
            <a:custGeom>
              <a:avLst/>
              <a:gdLst/>
              <a:ahLst/>
              <a:cxnLst/>
              <a:rect l="l" t="t" r="r" b="b"/>
              <a:pathLst>
                <a:path w="706755" h="303837" extrusionOk="0">
                  <a:moveTo>
                    <a:pt x="320167" y="0"/>
                  </a:moveTo>
                  <a:cubicBezTo>
                    <a:pt x="194310" y="0"/>
                    <a:pt x="94615" y="125251"/>
                    <a:pt x="0" y="303837"/>
                  </a:cubicBezTo>
                  <a:lnTo>
                    <a:pt x="706755" y="303837"/>
                  </a:lnTo>
                  <a:cubicBezTo>
                    <a:pt x="594932" y="135335"/>
                    <a:pt x="483933" y="0"/>
                    <a:pt x="320167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8" name="Google Shape;518;p9"/>
            <p:cNvSpPr/>
            <p:nvPr/>
          </p:nvSpPr>
          <p:spPr>
            <a:xfrm>
              <a:off x="8954159" y="1606642"/>
              <a:ext cx="189405" cy="242741"/>
            </a:xfrm>
            <a:custGeom>
              <a:avLst/>
              <a:gdLst/>
              <a:ahLst/>
              <a:cxnLst/>
              <a:rect l="l" t="t" r="r" b="b"/>
              <a:pathLst>
                <a:path w="505079" h="647310" extrusionOk="0">
                  <a:moveTo>
                    <a:pt x="0" y="0"/>
                  </a:moveTo>
                  <a:cubicBezTo>
                    <a:pt x="127000" y="368460"/>
                    <a:pt x="278765" y="644013"/>
                    <a:pt x="505079" y="647310"/>
                  </a:cubicBezTo>
                  <a:lnTo>
                    <a:pt x="505079" y="0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9" name="Google Shape;519;p9"/>
            <p:cNvSpPr/>
            <p:nvPr/>
          </p:nvSpPr>
          <p:spPr>
            <a:xfrm>
              <a:off x="5519015" y="1249917"/>
              <a:ext cx="397002" cy="356728"/>
            </a:xfrm>
            <a:custGeom>
              <a:avLst/>
              <a:gdLst/>
              <a:ahLst/>
              <a:cxnLst/>
              <a:rect l="l" t="t" r="r" b="b"/>
              <a:pathLst>
                <a:path w="1058671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058672" y="951274"/>
                  </a:lnTo>
                  <a:cubicBezTo>
                    <a:pt x="920623" y="672805"/>
                    <a:pt x="806005" y="314808"/>
                    <a:pt x="664654" y="17313"/>
                  </a:cubicBezTo>
                  <a:cubicBezTo>
                    <a:pt x="639312" y="6075"/>
                    <a:pt x="611924" y="184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0" name="Google Shape;520;p9"/>
            <p:cNvSpPr/>
            <p:nvPr/>
          </p:nvSpPr>
          <p:spPr>
            <a:xfrm>
              <a:off x="7215942" y="1606642"/>
              <a:ext cx="470225" cy="214036"/>
            </a:xfrm>
            <a:custGeom>
              <a:avLst/>
              <a:gdLst/>
              <a:ahLst/>
              <a:cxnLst/>
              <a:rect l="l" t="t" r="r" b="b"/>
              <a:pathLst>
                <a:path w="1253934" h="570764" extrusionOk="0">
                  <a:moveTo>
                    <a:pt x="569913" y="570765"/>
                  </a:moveTo>
                  <a:cubicBezTo>
                    <a:pt x="852488" y="570765"/>
                    <a:pt x="1068959" y="318106"/>
                    <a:pt x="1253934" y="0"/>
                  </a:cubicBezTo>
                  <a:lnTo>
                    <a:pt x="0" y="0"/>
                  </a:lnTo>
                  <a:cubicBezTo>
                    <a:pt x="142240" y="325336"/>
                    <a:pt x="312674" y="570765"/>
                    <a:pt x="569913" y="57076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1" name="Google Shape;521;p9"/>
            <p:cNvSpPr/>
            <p:nvPr/>
          </p:nvSpPr>
          <p:spPr>
            <a:xfrm>
              <a:off x="8828810" y="1202353"/>
              <a:ext cx="314754" cy="404291"/>
            </a:xfrm>
            <a:custGeom>
              <a:avLst/>
              <a:gdLst/>
              <a:ahLst/>
              <a:cxnLst/>
              <a:rect l="l" t="t" r="r" b="b"/>
              <a:pathLst>
                <a:path w="839343" h="1078110" extrusionOk="0">
                  <a:moveTo>
                    <a:pt x="0" y="1078111"/>
                  </a:moveTo>
                  <a:lnTo>
                    <a:pt x="839343" y="1078111"/>
                  </a:lnTo>
                  <a:lnTo>
                    <a:pt x="839343" y="0"/>
                  </a:lnTo>
                  <a:cubicBezTo>
                    <a:pt x="537274" y="5898"/>
                    <a:pt x="328867" y="647881"/>
                    <a:pt x="0" y="1078111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2" name="Google Shape;522;p9"/>
            <p:cNvSpPr/>
            <p:nvPr/>
          </p:nvSpPr>
          <p:spPr>
            <a:xfrm>
              <a:off x="6509901" y="1012171"/>
              <a:ext cx="699230" cy="594522"/>
            </a:xfrm>
            <a:custGeom>
              <a:avLst/>
              <a:gdLst/>
              <a:ahLst/>
              <a:cxnLst/>
              <a:rect l="l" t="t" r="r" b="b"/>
              <a:pathLst>
                <a:path w="1864614" h="1585393" extrusionOk="0">
                  <a:moveTo>
                    <a:pt x="215900" y="962880"/>
                  </a:moveTo>
                  <a:lnTo>
                    <a:pt x="839153" y="1585267"/>
                  </a:lnTo>
                  <a:lnTo>
                    <a:pt x="866648" y="1585267"/>
                  </a:lnTo>
                  <a:lnTo>
                    <a:pt x="223329" y="942523"/>
                  </a:lnTo>
                  <a:close/>
                  <a:moveTo>
                    <a:pt x="194754" y="1023761"/>
                  </a:moveTo>
                  <a:lnTo>
                    <a:pt x="757047" y="1585267"/>
                  </a:lnTo>
                  <a:lnTo>
                    <a:pt x="784542" y="1585267"/>
                  </a:lnTo>
                  <a:lnTo>
                    <a:pt x="201866" y="1003341"/>
                  </a:lnTo>
                  <a:cubicBezTo>
                    <a:pt x="199771" y="1010190"/>
                    <a:pt x="197358" y="1016976"/>
                    <a:pt x="195009" y="1023761"/>
                  </a:cubicBezTo>
                  <a:close/>
                  <a:moveTo>
                    <a:pt x="173990" y="1084833"/>
                  </a:moveTo>
                  <a:lnTo>
                    <a:pt x="675132" y="1585267"/>
                  </a:lnTo>
                  <a:lnTo>
                    <a:pt x="702691" y="1585267"/>
                  </a:lnTo>
                  <a:lnTo>
                    <a:pt x="181039" y="1064349"/>
                  </a:lnTo>
                  <a:close/>
                  <a:moveTo>
                    <a:pt x="259143" y="841751"/>
                  </a:moveTo>
                  <a:lnTo>
                    <a:pt x="1003681" y="1585267"/>
                  </a:lnTo>
                  <a:lnTo>
                    <a:pt x="1031177" y="1585267"/>
                  </a:lnTo>
                  <a:lnTo>
                    <a:pt x="266700" y="821584"/>
                  </a:lnTo>
                  <a:close/>
                  <a:moveTo>
                    <a:pt x="237490" y="902188"/>
                  </a:moveTo>
                  <a:lnTo>
                    <a:pt x="921512" y="1585267"/>
                  </a:lnTo>
                  <a:lnTo>
                    <a:pt x="949071" y="1585267"/>
                  </a:lnTo>
                  <a:lnTo>
                    <a:pt x="244729" y="881895"/>
                  </a:lnTo>
                  <a:close/>
                  <a:moveTo>
                    <a:pt x="303657" y="722207"/>
                  </a:moveTo>
                  <a:lnTo>
                    <a:pt x="1167892" y="1585267"/>
                  </a:lnTo>
                  <a:lnTo>
                    <a:pt x="1195451" y="1585267"/>
                  </a:lnTo>
                  <a:lnTo>
                    <a:pt x="311150" y="702358"/>
                  </a:lnTo>
                  <a:cubicBezTo>
                    <a:pt x="308801" y="708953"/>
                    <a:pt x="306260" y="715549"/>
                    <a:pt x="303657" y="722207"/>
                  </a:cubicBezTo>
                  <a:close/>
                  <a:moveTo>
                    <a:pt x="281178" y="781757"/>
                  </a:moveTo>
                  <a:lnTo>
                    <a:pt x="1085850" y="1585267"/>
                  </a:lnTo>
                  <a:lnTo>
                    <a:pt x="1113346" y="1585267"/>
                  </a:lnTo>
                  <a:lnTo>
                    <a:pt x="288671" y="761717"/>
                  </a:lnTo>
                  <a:cubicBezTo>
                    <a:pt x="286131" y="768376"/>
                    <a:pt x="283654" y="775035"/>
                    <a:pt x="281178" y="781757"/>
                  </a:cubicBezTo>
                  <a:close/>
                  <a:moveTo>
                    <a:pt x="45657" y="1448727"/>
                  </a:moveTo>
                  <a:lnTo>
                    <a:pt x="182372" y="1585267"/>
                  </a:lnTo>
                  <a:lnTo>
                    <a:pt x="209867" y="1585267"/>
                  </a:lnTo>
                  <a:lnTo>
                    <a:pt x="53086" y="1428687"/>
                  </a:lnTo>
                  <a:close/>
                  <a:moveTo>
                    <a:pt x="23051" y="1508150"/>
                  </a:moveTo>
                  <a:lnTo>
                    <a:pt x="100266" y="1585267"/>
                  </a:lnTo>
                  <a:lnTo>
                    <a:pt x="127762" y="1585267"/>
                  </a:lnTo>
                  <a:lnTo>
                    <a:pt x="30671" y="1488300"/>
                  </a:lnTo>
                  <a:close/>
                  <a:moveTo>
                    <a:pt x="67501" y="1388797"/>
                  </a:moveTo>
                  <a:lnTo>
                    <a:pt x="264351" y="1585394"/>
                  </a:lnTo>
                  <a:lnTo>
                    <a:pt x="292100" y="1585394"/>
                  </a:lnTo>
                  <a:lnTo>
                    <a:pt x="75121" y="1368757"/>
                  </a:lnTo>
                  <a:close/>
                  <a:moveTo>
                    <a:pt x="326517" y="663228"/>
                  </a:moveTo>
                  <a:lnTo>
                    <a:pt x="1249807" y="1585267"/>
                  </a:lnTo>
                  <a:lnTo>
                    <a:pt x="1277303" y="1585267"/>
                  </a:lnTo>
                  <a:lnTo>
                    <a:pt x="334709" y="643632"/>
                  </a:lnTo>
                  <a:cubicBezTo>
                    <a:pt x="332041" y="650164"/>
                    <a:pt x="329374" y="656696"/>
                    <a:pt x="326771" y="663228"/>
                  </a:cubicBezTo>
                  <a:close/>
                  <a:moveTo>
                    <a:pt x="153035" y="1145905"/>
                  </a:moveTo>
                  <a:lnTo>
                    <a:pt x="593027" y="1585267"/>
                  </a:lnTo>
                  <a:lnTo>
                    <a:pt x="620522" y="1585267"/>
                  </a:lnTo>
                  <a:lnTo>
                    <a:pt x="160084" y="1125421"/>
                  </a:lnTo>
                  <a:close/>
                  <a:moveTo>
                    <a:pt x="0" y="1566812"/>
                  </a:moveTo>
                  <a:lnTo>
                    <a:pt x="18288" y="1585077"/>
                  </a:lnTo>
                  <a:lnTo>
                    <a:pt x="45847" y="1585077"/>
                  </a:lnTo>
                  <a:lnTo>
                    <a:pt x="7747" y="1547026"/>
                  </a:lnTo>
                  <a:cubicBezTo>
                    <a:pt x="5080" y="1554128"/>
                    <a:pt x="2413" y="1560470"/>
                    <a:pt x="0" y="1566812"/>
                  </a:cubicBezTo>
                  <a:close/>
                  <a:moveTo>
                    <a:pt x="132207" y="1206723"/>
                  </a:moveTo>
                  <a:lnTo>
                    <a:pt x="511111" y="1585077"/>
                  </a:lnTo>
                  <a:lnTo>
                    <a:pt x="538607" y="1585077"/>
                  </a:lnTo>
                  <a:lnTo>
                    <a:pt x="139065" y="1186302"/>
                  </a:lnTo>
                  <a:close/>
                  <a:moveTo>
                    <a:pt x="110998" y="1267605"/>
                  </a:moveTo>
                  <a:lnTo>
                    <a:pt x="428942" y="1585077"/>
                  </a:lnTo>
                  <a:lnTo>
                    <a:pt x="456438" y="1585077"/>
                  </a:lnTo>
                  <a:lnTo>
                    <a:pt x="118110" y="1247184"/>
                  </a:lnTo>
                  <a:cubicBezTo>
                    <a:pt x="115570" y="1254223"/>
                    <a:pt x="113221" y="1261009"/>
                    <a:pt x="110808" y="1267795"/>
                  </a:cubicBezTo>
                  <a:close/>
                  <a:moveTo>
                    <a:pt x="89662" y="1328233"/>
                  </a:moveTo>
                  <a:lnTo>
                    <a:pt x="346837" y="1585077"/>
                  </a:lnTo>
                  <a:lnTo>
                    <a:pt x="374333" y="1585077"/>
                  </a:lnTo>
                  <a:lnTo>
                    <a:pt x="96838" y="1307939"/>
                  </a:lnTo>
                  <a:cubicBezTo>
                    <a:pt x="94234" y="1314915"/>
                    <a:pt x="91884" y="1321701"/>
                    <a:pt x="89472" y="1328423"/>
                  </a:cubicBezTo>
                  <a:close/>
                  <a:moveTo>
                    <a:pt x="1792922" y="1361400"/>
                  </a:moveTo>
                  <a:lnTo>
                    <a:pt x="599122" y="169137"/>
                  </a:lnTo>
                  <a:cubicBezTo>
                    <a:pt x="594868" y="173956"/>
                    <a:pt x="590614" y="178966"/>
                    <a:pt x="586422" y="183976"/>
                  </a:cubicBezTo>
                  <a:lnTo>
                    <a:pt x="1809750" y="1405920"/>
                  </a:lnTo>
                  <a:cubicBezTo>
                    <a:pt x="1804035" y="1391251"/>
                    <a:pt x="1798383" y="1376475"/>
                    <a:pt x="1792732" y="1361591"/>
                  </a:cubicBezTo>
                  <a:close/>
                  <a:moveTo>
                    <a:pt x="1608772" y="849171"/>
                  </a:moveTo>
                  <a:lnTo>
                    <a:pt x="785876" y="27967"/>
                  </a:lnTo>
                  <a:cubicBezTo>
                    <a:pt x="779526" y="30631"/>
                    <a:pt x="773176" y="33421"/>
                    <a:pt x="766826" y="36402"/>
                  </a:cubicBezTo>
                  <a:lnTo>
                    <a:pt x="1624076" y="892549"/>
                  </a:lnTo>
                  <a:close/>
                  <a:moveTo>
                    <a:pt x="1745488" y="1231837"/>
                  </a:moveTo>
                  <a:lnTo>
                    <a:pt x="638873" y="127217"/>
                  </a:lnTo>
                  <a:cubicBezTo>
                    <a:pt x="634238" y="131720"/>
                    <a:pt x="629603" y="136222"/>
                    <a:pt x="625030" y="140915"/>
                  </a:cubicBezTo>
                  <a:lnTo>
                    <a:pt x="1760728" y="1275088"/>
                  </a:lnTo>
                  <a:close/>
                  <a:moveTo>
                    <a:pt x="1700149" y="1104493"/>
                  </a:moveTo>
                  <a:lnTo>
                    <a:pt x="682689" y="89166"/>
                  </a:lnTo>
                  <a:cubicBezTo>
                    <a:pt x="677609" y="93161"/>
                    <a:pt x="672528" y="97347"/>
                    <a:pt x="667512" y="101533"/>
                  </a:cubicBezTo>
                  <a:lnTo>
                    <a:pt x="1714818" y="1147490"/>
                  </a:lnTo>
                  <a:close/>
                  <a:moveTo>
                    <a:pt x="1558734" y="717197"/>
                  </a:moveTo>
                  <a:lnTo>
                    <a:pt x="848423" y="8435"/>
                  </a:lnTo>
                  <a:cubicBezTo>
                    <a:pt x="841058" y="10020"/>
                    <a:pt x="833691" y="11859"/>
                    <a:pt x="826453" y="13952"/>
                  </a:cubicBezTo>
                  <a:lnTo>
                    <a:pt x="1575753" y="762288"/>
                  </a:lnTo>
                  <a:cubicBezTo>
                    <a:pt x="1569974" y="747239"/>
                    <a:pt x="1564132" y="732272"/>
                    <a:pt x="1558354" y="717388"/>
                  </a:cubicBezTo>
                  <a:close/>
                  <a:moveTo>
                    <a:pt x="1655128" y="977593"/>
                  </a:moveTo>
                  <a:lnTo>
                    <a:pt x="731266" y="55491"/>
                  </a:lnTo>
                  <a:cubicBezTo>
                    <a:pt x="725615" y="58852"/>
                    <a:pt x="719963" y="62404"/>
                    <a:pt x="714375" y="66082"/>
                  </a:cubicBezTo>
                  <a:lnTo>
                    <a:pt x="1670050" y="1020337"/>
                  </a:lnTo>
                  <a:cubicBezTo>
                    <a:pt x="1664843" y="1006131"/>
                    <a:pt x="1659827" y="991925"/>
                    <a:pt x="1654746" y="977783"/>
                  </a:cubicBezTo>
                  <a:close/>
                  <a:moveTo>
                    <a:pt x="1289876" y="202621"/>
                  </a:moveTo>
                  <a:lnTo>
                    <a:pt x="1173035" y="85995"/>
                  </a:lnTo>
                  <a:cubicBezTo>
                    <a:pt x="1150029" y="68341"/>
                    <a:pt x="1125385" y="52924"/>
                    <a:pt x="1099439" y="39954"/>
                  </a:cubicBezTo>
                  <a:lnTo>
                    <a:pt x="1356423" y="296544"/>
                  </a:lnTo>
                  <a:cubicBezTo>
                    <a:pt x="1335786" y="264142"/>
                    <a:pt x="1313434" y="232854"/>
                    <a:pt x="1289495" y="202812"/>
                  </a:cubicBezTo>
                  <a:close/>
                  <a:moveTo>
                    <a:pt x="1501457" y="577994"/>
                  </a:moveTo>
                  <a:lnTo>
                    <a:pt x="922147" y="0"/>
                  </a:lnTo>
                  <a:cubicBezTo>
                    <a:pt x="913321" y="0"/>
                    <a:pt x="904558" y="634"/>
                    <a:pt x="895922" y="1332"/>
                  </a:cubicBezTo>
                  <a:lnTo>
                    <a:pt x="1521396" y="625938"/>
                  </a:lnTo>
                  <a:cubicBezTo>
                    <a:pt x="1514666" y="609894"/>
                    <a:pt x="1507934" y="593912"/>
                    <a:pt x="1501077" y="578185"/>
                  </a:cubicBezTo>
                  <a:close/>
                  <a:moveTo>
                    <a:pt x="1428496" y="423127"/>
                  </a:moveTo>
                  <a:lnTo>
                    <a:pt x="1013841" y="9576"/>
                  </a:lnTo>
                  <a:cubicBezTo>
                    <a:pt x="1002792" y="7039"/>
                    <a:pt x="991597" y="4926"/>
                    <a:pt x="980250" y="3234"/>
                  </a:cubicBezTo>
                  <a:lnTo>
                    <a:pt x="1455293" y="477667"/>
                  </a:lnTo>
                  <a:cubicBezTo>
                    <a:pt x="1446340" y="459275"/>
                    <a:pt x="1437322" y="441157"/>
                    <a:pt x="1428115" y="423317"/>
                  </a:cubicBezTo>
                  <a:close/>
                  <a:moveTo>
                    <a:pt x="456057" y="381651"/>
                  </a:moveTo>
                  <a:lnTo>
                    <a:pt x="1661033" y="1585077"/>
                  </a:lnTo>
                  <a:lnTo>
                    <a:pt x="1688592" y="1585077"/>
                  </a:lnTo>
                  <a:lnTo>
                    <a:pt x="465455" y="364084"/>
                  </a:lnTo>
                  <a:cubicBezTo>
                    <a:pt x="462153" y="369982"/>
                    <a:pt x="458915" y="375880"/>
                    <a:pt x="455676" y="381842"/>
                  </a:cubicBezTo>
                  <a:close/>
                  <a:moveTo>
                    <a:pt x="427990" y="435620"/>
                  </a:moveTo>
                  <a:lnTo>
                    <a:pt x="1578928" y="1585077"/>
                  </a:lnTo>
                  <a:lnTo>
                    <a:pt x="1606423" y="1585077"/>
                  </a:lnTo>
                  <a:lnTo>
                    <a:pt x="436880" y="417609"/>
                  </a:lnTo>
                  <a:cubicBezTo>
                    <a:pt x="433769" y="423634"/>
                    <a:pt x="430657" y="429659"/>
                    <a:pt x="427609" y="435810"/>
                  </a:cubicBezTo>
                  <a:close/>
                  <a:moveTo>
                    <a:pt x="1845564" y="1495847"/>
                  </a:moveTo>
                  <a:lnTo>
                    <a:pt x="561911" y="214354"/>
                  </a:lnTo>
                  <a:cubicBezTo>
                    <a:pt x="557975" y="219554"/>
                    <a:pt x="554101" y="224881"/>
                    <a:pt x="550164" y="230145"/>
                  </a:cubicBezTo>
                  <a:lnTo>
                    <a:pt x="1864614" y="1542904"/>
                  </a:lnTo>
                  <a:cubicBezTo>
                    <a:pt x="1858137" y="1527429"/>
                    <a:pt x="1851660" y="1511828"/>
                    <a:pt x="1845183" y="1496037"/>
                  </a:cubicBezTo>
                  <a:close/>
                  <a:moveTo>
                    <a:pt x="375222" y="547553"/>
                  </a:moveTo>
                  <a:lnTo>
                    <a:pt x="1414272" y="1585267"/>
                  </a:lnTo>
                  <a:lnTo>
                    <a:pt x="1441831" y="1585267"/>
                  </a:lnTo>
                  <a:lnTo>
                    <a:pt x="383730" y="528528"/>
                  </a:lnTo>
                  <a:cubicBezTo>
                    <a:pt x="381000" y="534870"/>
                    <a:pt x="378016" y="541148"/>
                    <a:pt x="375222" y="547553"/>
                  </a:cubicBezTo>
                  <a:close/>
                  <a:moveTo>
                    <a:pt x="400622" y="491111"/>
                  </a:moveTo>
                  <a:lnTo>
                    <a:pt x="1496251" y="1585267"/>
                  </a:lnTo>
                  <a:lnTo>
                    <a:pt x="1524000" y="1585267"/>
                  </a:lnTo>
                  <a:lnTo>
                    <a:pt x="409702" y="472466"/>
                  </a:lnTo>
                  <a:close/>
                  <a:moveTo>
                    <a:pt x="516509" y="278723"/>
                  </a:moveTo>
                  <a:lnTo>
                    <a:pt x="1824609" y="1585140"/>
                  </a:lnTo>
                  <a:lnTo>
                    <a:pt x="1852105" y="1585140"/>
                  </a:lnTo>
                  <a:lnTo>
                    <a:pt x="527685" y="262235"/>
                  </a:lnTo>
                  <a:cubicBezTo>
                    <a:pt x="524002" y="267689"/>
                    <a:pt x="520319" y="273079"/>
                    <a:pt x="516699" y="278723"/>
                  </a:cubicBezTo>
                  <a:close/>
                  <a:moveTo>
                    <a:pt x="484759" y="329458"/>
                  </a:moveTo>
                  <a:lnTo>
                    <a:pt x="1742059" y="1585140"/>
                  </a:lnTo>
                  <a:lnTo>
                    <a:pt x="1769555" y="1585140"/>
                  </a:lnTo>
                  <a:lnTo>
                    <a:pt x="495617" y="312208"/>
                  </a:lnTo>
                  <a:cubicBezTo>
                    <a:pt x="492125" y="317916"/>
                    <a:pt x="488950" y="323814"/>
                    <a:pt x="485267" y="329395"/>
                  </a:cubicBezTo>
                  <a:close/>
                  <a:moveTo>
                    <a:pt x="350076" y="605010"/>
                  </a:moveTo>
                  <a:lnTo>
                    <a:pt x="1331659" y="1585330"/>
                  </a:lnTo>
                  <a:lnTo>
                    <a:pt x="1359154" y="1585330"/>
                  </a:lnTo>
                  <a:lnTo>
                    <a:pt x="358775" y="585668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3" name="Google Shape;523;p9"/>
            <p:cNvSpPr/>
            <p:nvPr/>
          </p:nvSpPr>
          <p:spPr>
            <a:xfrm>
              <a:off x="7686167" y="1131008"/>
              <a:ext cx="683038" cy="475637"/>
            </a:xfrm>
            <a:custGeom>
              <a:avLst/>
              <a:gdLst/>
              <a:ahLst/>
              <a:cxnLst/>
              <a:rect l="l" t="t" r="r" b="b"/>
              <a:pathLst>
                <a:path w="1821434" h="1268365" extrusionOk="0">
                  <a:moveTo>
                    <a:pt x="840804" y="0"/>
                  </a:moveTo>
                  <a:cubicBezTo>
                    <a:pt x="537718" y="0"/>
                    <a:pt x="314134" y="728422"/>
                    <a:pt x="0" y="1268366"/>
                  </a:cubicBezTo>
                  <a:lnTo>
                    <a:pt x="1821435" y="1268366"/>
                  </a:lnTo>
                  <a:cubicBezTo>
                    <a:pt x="1438784" y="781440"/>
                    <a:pt x="1172337" y="0"/>
                    <a:pt x="840804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4" name="Google Shape;524;p9"/>
            <p:cNvSpPr/>
            <p:nvPr/>
          </p:nvSpPr>
          <p:spPr>
            <a:xfrm>
              <a:off x="8243403" y="898161"/>
              <a:ext cx="710732" cy="708485"/>
            </a:xfrm>
            <a:custGeom>
              <a:avLst/>
              <a:gdLst/>
              <a:ahLst/>
              <a:cxnLst/>
              <a:rect l="l" t="t" r="r" b="b"/>
              <a:pathLst>
                <a:path w="1895284" h="1889294" extrusionOk="0">
                  <a:moveTo>
                    <a:pt x="878205" y="1889294"/>
                  </a:moveTo>
                  <a:lnTo>
                    <a:pt x="931735" y="1889294"/>
                  </a:lnTo>
                  <a:lnTo>
                    <a:pt x="931735" y="14333"/>
                  </a:lnTo>
                  <a:cubicBezTo>
                    <a:pt x="913194" y="20420"/>
                    <a:pt x="895286" y="28190"/>
                    <a:pt x="878205" y="37544"/>
                  </a:cubicBezTo>
                  <a:close/>
                  <a:moveTo>
                    <a:pt x="607695" y="1889294"/>
                  </a:moveTo>
                  <a:lnTo>
                    <a:pt x="661226" y="1889294"/>
                  </a:lnTo>
                  <a:lnTo>
                    <a:pt x="661226" y="256971"/>
                  </a:lnTo>
                  <a:cubicBezTo>
                    <a:pt x="643065" y="284241"/>
                    <a:pt x="625221" y="313223"/>
                    <a:pt x="607695" y="343917"/>
                  </a:cubicBezTo>
                  <a:close/>
                  <a:moveTo>
                    <a:pt x="427419" y="1889294"/>
                  </a:moveTo>
                  <a:lnTo>
                    <a:pt x="480885" y="1889294"/>
                  </a:lnTo>
                  <a:lnTo>
                    <a:pt x="480885" y="601903"/>
                  </a:lnTo>
                  <a:cubicBezTo>
                    <a:pt x="462852" y="643505"/>
                    <a:pt x="445009" y="686357"/>
                    <a:pt x="427419" y="730452"/>
                  </a:cubicBezTo>
                  <a:close/>
                  <a:moveTo>
                    <a:pt x="697865" y="1889294"/>
                  </a:moveTo>
                  <a:lnTo>
                    <a:pt x="751396" y="1889294"/>
                  </a:lnTo>
                  <a:lnTo>
                    <a:pt x="751396" y="140281"/>
                  </a:lnTo>
                  <a:cubicBezTo>
                    <a:pt x="733171" y="160068"/>
                    <a:pt x="715328" y="181651"/>
                    <a:pt x="697865" y="205031"/>
                  </a:cubicBezTo>
                  <a:close/>
                  <a:moveTo>
                    <a:pt x="517525" y="1889294"/>
                  </a:moveTo>
                  <a:lnTo>
                    <a:pt x="571056" y="1889294"/>
                  </a:lnTo>
                  <a:lnTo>
                    <a:pt x="571056" y="411141"/>
                  </a:lnTo>
                  <a:cubicBezTo>
                    <a:pt x="552895" y="445894"/>
                    <a:pt x="535115" y="482296"/>
                    <a:pt x="517525" y="520030"/>
                  </a:cubicBezTo>
                  <a:close/>
                  <a:moveTo>
                    <a:pt x="66675" y="1889294"/>
                  </a:moveTo>
                  <a:lnTo>
                    <a:pt x="120206" y="1889294"/>
                  </a:lnTo>
                  <a:lnTo>
                    <a:pt x="120206" y="1579813"/>
                  </a:lnTo>
                  <a:cubicBezTo>
                    <a:pt x="102489" y="1628309"/>
                    <a:pt x="84646" y="1676037"/>
                    <a:pt x="66675" y="1723011"/>
                  </a:cubicBezTo>
                  <a:close/>
                  <a:moveTo>
                    <a:pt x="30035" y="1889294"/>
                  </a:moveTo>
                  <a:lnTo>
                    <a:pt x="30035" y="1816363"/>
                  </a:lnTo>
                  <a:cubicBezTo>
                    <a:pt x="20066" y="1841014"/>
                    <a:pt x="10096" y="1865322"/>
                    <a:pt x="0" y="1889294"/>
                  </a:cubicBezTo>
                  <a:close/>
                  <a:moveTo>
                    <a:pt x="247015" y="1889294"/>
                  </a:moveTo>
                  <a:lnTo>
                    <a:pt x="300482" y="1889294"/>
                  </a:lnTo>
                  <a:lnTo>
                    <a:pt x="300482" y="1069676"/>
                  </a:lnTo>
                  <a:cubicBezTo>
                    <a:pt x="282639" y="1119986"/>
                    <a:pt x="264858" y="1170721"/>
                    <a:pt x="247015" y="1221880"/>
                  </a:cubicBezTo>
                  <a:close/>
                  <a:moveTo>
                    <a:pt x="337185" y="1889294"/>
                  </a:moveTo>
                  <a:lnTo>
                    <a:pt x="390652" y="1889294"/>
                  </a:lnTo>
                  <a:lnTo>
                    <a:pt x="390652" y="823867"/>
                  </a:lnTo>
                  <a:cubicBezTo>
                    <a:pt x="372682" y="870923"/>
                    <a:pt x="354902" y="918823"/>
                    <a:pt x="337185" y="967573"/>
                  </a:cubicBezTo>
                  <a:close/>
                  <a:moveTo>
                    <a:pt x="156845" y="1889294"/>
                  </a:moveTo>
                  <a:lnTo>
                    <a:pt x="210376" y="1889294"/>
                  </a:lnTo>
                  <a:lnTo>
                    <a:pt x="210376" y="1326393"/>
                  </a:lnTo>
                  <a:cubicBezTo>
                    <a:pt x="192532" y="1377128"/>
                    <a:pt x="174689" y="1427691"/>
                    <a:pt x="156845" y="1478090"/>
                  </a:cubicBezTo>
                  <a:close/>
                  <a:moveTo>
                    <a:pt x="787971" y="1889294"/>
                  </a:moveTo>
                  <a:lnTo>
                    <a:pt x="841502" y="1889294"/>
                  </a:lnTo>
                  <a:lnTo>
                    <a:pt x="841502" y="60184"/>
                  </a:lnTo>
                  <a:cubicBezTo>
                    <a:pt x="822643" y="73317"/>
                    <a:pt x="804799" y="87748"/>
                    <a:pt x="787971" y="103372"/>
                  </a:cubicBezTo>
                  <a:close/>
                  <a:moveTo>
                    <a:pt x="1501902" y="1889294"/>
                  </a:moveTo>
                  <a:lnTo>
                    <a:pt x="1555369" y="1889294"/>
                  </a:lnTo>
                  <a:lnTo>
                    <a:pt x="1555369" y="725442"/>
                  </a:lnTo>
                  <a:cubicBezTo>
                    <a:pt x="1538033" y="671917"/>
                    <a:pt x="1520254" y="620041"/>
                    <a:pt x="1501902" y="570194"/>
                  </a:cubicBezTo>
                  <a:close/>
                  <a:moveTo>
                    <a:pt x="1592008" y="1889294"/>
                  </a:moveTo>
                  <a:lnTo>
                    <a:pt x="1645539" y="1889294"/>
                  </a:lnTo>
                  <a:lnTo>
                    <a:pt x="1645539" y="1026298"/>
                  </a:lnTo>
                  <a:cubicBezTo>
                    <a:pt x="1628013" y="964021"/>
                    <a:pt x="1610234" y="902569"/>
                    <a:pt x="1592008" y="842385"/>
                  </a:cubicBezTo>
                  <a:close/>
                  <a:moveTo>
                    <a:pt x="1682179" y="1889294"/>
                  </a:moveTo>
                  <a:lnTo>
                    <a:pt x="1735709" y="1889294"/>
                  </a:lnTo>
                  <a:lnTo>
                    <a:pt x="1735709" y="1353980"/>
                  </a:lnTo>
                  <a:cubicBezTo>
                    <a:pt x="1717866" y="1288786"/>
                    <a:pt x="1700085" y="1223339"/>
                    <a:pt x="1682179" y="1158272"/>
                  </a:cubicBezTo>
                  <a:close/>
                  <a:moveTo>
                    <a:pt x="1862519" y="1790425"/>
                  </a:moveTo>
                  <a:lnTo>
                    <a:pt x="1862519" y="1889294"/>
                  </a:lnTo>
                  <a:lnTo>
                    <a:pt x="1895284" y="1889294"/>
                  </a:lnTo>
                  <a:cubicBezTo>
                    <a:pt x="1884235" y="1856995"/>
                    <a:pt x="1873314" y="1824037"/>
                    <a:pt x="1862582" y="1790425"/>
                  </a:cubicBezTo>
                  <a:close/>
                  <a:moveTo>
                    <a:pt x="1772348" y="1889294"/>
                  </a:moveTo>
                  <a:lnTo>
                    <a:pt x="1825879" y="1889294"/>
                  </a:lnTo>
                  <a:lnTo>
                    <a:pt x="1825879" y="1671833"/>
                  </a:lnTo>
                  <a:cubicBezTo>
                    <a:pt x="1807718" y="1611205"/>
                    <a:pt x="1789938" y="1549245"/>
                    <a:pt x="1772348" y="1486525"/>
                  </a:cubicBezTo>
                  <a:close/>
                  <a:moveTo>
                    <a:pt x="968375" y="4883"/>
                  </a:moveTo>
                  <a:lnTo>
                    <a:pt x="968375" y="1889294"/>
                  </a:lnTo>
                  <a:lnTo>
                    <a:pt x="1021842" y="1889294"/>
                  </a:lnTo>
                  <a:lnTo>
                    <a:pt x="1021842" y="0"/>
                  </a:lnTo>
                  <a:lnTo>
                    <a:pt x="1020191" y="0"/>
                  </a:lnTo>
                  <a:cubicBezTo>
                    <a:pt x="1002792" y="-8"/>
                    <a:pt x="985457" y="1627"/>
                    <a:pt x="968375" y="4883"/>
                  </a:cubicBezTo>
                  <a:close/>
                  <a:moveTo>
                    <a:pt x="1050925" y="1889294"/>
                  </a:moveTo>
                  <a:lnTo>
                    <a:pt x="1104456" y="1889294"/>
                  </a:lnTo>
                  <a:lnTo>
                    <a:pt x="1104456" y="13318"/>
                  </a:lnTo>
                  <a:cubicBezTo>
                    <a:pt x="1087057" y="7658"/>
                    <a:pt x="1069086" y="3770"/>
                    <a:pt x="1050925" y="1712"/>
                  </a:cubicBezTo>
                  <a:close/>
                  <a:moveTo>
                    <a:pt x="1141096" y="1889294"/>
                  </a:moveTo>
                  <a:lnTo>
                    <a:pt x="1194626" y="1889294"/>
                  </a:lnTo>
                  <a:lnTo>
                    <a:pt x="1194626" y="60564"/>
                  </a:lnTo>
                  <a:cubicBezTo>
                    <a:pt x="1177862" y="48103"/>
                    <a:pt x="1159891" y="37232"/>
                    <a:pt x="1141096" y="28094"/>
                  </a:cubicBezTo>
                  <a:close/>
                  <a:moveTo>
                    <a:pt x="1321435" y="1889294"/>
                  </a:moveTo>
                  <a:lnTo>
                    <a:pt x="1374902" y="1889294"/>
                  </a:lnTo>
                  <a:lnTo>
                    <a:pt x="1374902" y="284304"/>
                  </a:lnTo>
                  <a:cubicBezTo>
                    <a:pt x="1357694" y="253187"/>
                    <a:pt x="1339850" y="224205"/>
                    <a:pt x="1321435" y="197358"/>
                  </a:cubicBezTo>
                  <a:close/>
                  <a:moveTo>
                    <a:pt x="1231265" y="90942"/>
                  </a:moveTo>
                  <a:lnTo>
                    <a:pt x="1231265" y="1889294"/>
                  </a:lnTo>
                  <a:lnTo>
                    <a:pt x="1284732" y="1889294"/>
                  </a:lnTo>
                  <a:lnTo>
                    <a:pt x="1284732" y="148335"/>
                  </a:lnTo>
                  <a:cubicBezTo>
                    <a:pt x="1268349" y="127978"/>
                    <a:pt x="1250569" y="108800"/>
                    <a:pt x="1231456" y="90942"/>
                  </a:cubicBezTo>
                  <a:close/>
                  <a:moveTo>
                    <a:pt x="1411605" y="1889294"/>
                  </a:moveTo>
                  <a:lnTo>
                    <a:pt x="1465072" y="1889294"/>
                  </a:lnTo>
                  <a:lnTo>
                    <a:pt x="1465072" y="475637"/>
                  </a:lnTo>
                  <a:cubicBezTo>
                    <a:pt x="1447800" y="433401"/>
                    <a:pt x="1430021" y="393193"/>
                    <a:pt x="1411605" y="35514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5" name="Google Shape;525;p9"/>
            <p:cNvSpPr/>
            <p:nvPr/>
          </p:nvSpPr>
          <p:spPr>
            <a:xfrm>
              <a:off x="7686239" y="1569757"/>
              <a:ext cx="46601" cy="36885"/>
            </a:xfrm>
            <a:custGeom>
              <a:avLst/>
              <a:gdLst/>
              <a:ahLst/>
              <a:cxnLst/>
              <a:rect l="l" t="t" r="r" b="b"/>
              <a:pathLst>
                <a:path w="124269" h="98361" extrusionOk="0">
                  <a:moveTo>
                    <a:pt x="0" y="98362"/>
                  </a:moveTo>
                  <a:lnTo>
                    <a:pt x="124269" y="98362"/>
                  </a:lnTo>
                  <a:cubicBezTo>
                    <a:pt x="101409" y="63926"/>
                    <a:pt x="78549" y="30821"/>
                    <a:pt x="55245" y="0"/>
                  </a:cubicBezTo>
                  <a:cubicBezTo>
                    <a:pt x="37020" y="33358"/>
                    <a:pt x="18606" y="66145"/>
                    <a:pt x="0" y="9836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6" name="Google Shape;526;p9"/>
            <p:cNvSpPr/>
            <p:nvPr/>
          </p:nvSpPr>
          <p:spPr>
            <a:xfrm>
              <a:off x="8369228" y="1606642"/>
              <a:ext cx="459581" cy="142691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7" name="Google Shape;527;p9"/>
            <p:cNvSpPr/>
            <p:nvPr/>
          </p:nvSpPr>
          <p:spPr>
            <a:xfrm>
              <a:off x="6000837" y="1606143"/>
              <a:ext cx="506206" cy="237366"/>
            </a:xfrm>
            <a:custGeom>
              <a:avLst/>
              <a:gdLst/>
              <a:ahLst/>
              <a:cxnLst/>
              <a:rect l="l" t="t" r="r" b="b"/>
              <a:pathLst>
                <a:path w="1349883" h="632977" extrusionOk="0">
                  <a:moveTo>
                    <a:pt x="617347" y="0"/>
                  </a:moveTo>
                  <a:cubicBezTo>
                    <a:pt x="595535" y="0"/>
                    <a:pt x="577850" y="17662"/>
                    <a:pt x="577850" y="39446"/>
                  </a:cubicBezTo>
                  <a:cubicBezTo>
                    <a:pt x="577850" y="39465"/>
                    <a:pt x="577850" y="39491"/>
                    <a:pt x="577850" y="39509"/>
                  </a:cubicBezTo>
                  <a:lnTo>
                    <a:pt x="577850" y="569877"/>
                  </a:lnTo>
                  <a:cubicBezTo>
                    <a:pt x="577850" y="591661"/>
                    <a:pt x="595535" y="609323"/>
                    <a:pt x="617347" y="609323"/>
                  </a:cubicBezTo>
                  <a:cubicBezTo>
                    <a:pt x="639159" y="609323"/>
                    <a:pt x="656844" y="591661"/>
                    <a:pt x="656844" y="569877"/>
                  </a:cubicBezTo>
                  <a:lnTo>
                    <a:pt x="656844" y="39509"/>
                  </a:lnTo>
                  <a:cubicBezTo>
                    <a:pt x="656876" y="17725"/>
                    <a:pt x="639223" y="38"/>
                    <a:pt x="617411" y="0"/>
                  </a:cubicBezTo>
                  <a:cubicBezTo>
                    <a:pt x="617392" y="0"/>
                    <a:pt x="617366" y="0"/>
                    <a:pt x="617347" y="0"/>
                  </a:cubicBezTo>
                  <a:close/>
                  <a:moveTo>
                    <a:pt x="39497" y="0"/>
                  </a:moveTo>
                  <a:cubicBezTo>
                    <a:pt x="17685" y="0"/>
                    <a:pt x="0" y="17662"/>
                    <a:pt x="0" y="39446"/>
                  </a:cubicBezTo>
                  <a:cubicBezTo>
                    <a:pt x="0" y="39465"/>
                    <a:pt x="0" y="39491"/>
                    <a:pt x="0" y="39509"/>
                  </a:cubicBezTo>
                  <a:lnTo>
                    <a:pt x="0" y="69506"/>
                  </a:lnTo>
                  <a:cubicBezTo>
                    <a:pt x="0" y="91291"/>
                    <a:pt x="17685" y="108953"/>
                    <a:pt x="39497" y="108953"/>
                  </a:cubicBezTo>
                  <a:cubicBezTo>
                    <a:pt x="61309" y="108953"/>
                    <a:pt x="78994" y="91291"/>
                    <a:pt x="78994" y="69506"/>
                  </a:cubicBezTo>
                  <a:lnTo>
                    <a:pt x="78994" y="39509"/>
                  </a:lnTo>
                  <a:cubicBezTo>
                    <a:pt x="79032" y="17821"/>
                    <a:pt x="61532" y="171"/>
                    <a:pt x="39815" y="0"/>
                  </a:cubicBezTo>
                  <a:close/>
                  <a:moveTo>
                    <a:pt x="501523" y="0"/>
                  </a:moveTo>
                  <a:cubicBezTo>
                    <a:pt x="479711" y="0"/>
                    <a:pt x="462026" y="17662"/>
                    <a:pt x="462026" y="39446"/>
                  </a:cubicBezTo>
                  <a:cubicBezTo>
                    <a:pt x="462026" y="39465"/>
                    <a:pt x="462026" y="39491"/>
                    <a:pt x="462026" y="39509"/>
                  </a:cubicBezTo>
                  <a:lnTo>
                    <a:pt x="462026" y="513561"/>
                  </a:lnTo>
                  <a:cubicBezTo>
                    <a:pt x="462026" y="535345"/>
                    <a:pt x="479711" y="553007"/>
                    <a:pt x="501523" y="553007"/>
                  </a:cubicBezTo>
                  <a:cubicBezTo>
                    <a:pt x="523336" y="553007"/>
                    <a:pt x="541020" y="535345"/>
                    <a:pt x="541020" y="513561"/>
                  </a:cubicBezTo>
                  <a:lnTo>
                    <a:pt x="541020" y="39509"/>
                  </a:lnTo>
                  <a:cubicBezTo>
                    <a:pt x="541058" y="17821"/>
                    <a:pt x="523558" y="171"/>
                    <a:pt x="501841" y="0"/>
                  </a:cubicBezTo>
                  <a:close/>
                  <a:moveTo>
                    <a:pt x="386017" y="0"/>
                  </a:moveTo>
                  <a:cubicBezTo>
                    <a:pt x="364205" y="0"/>
                    <a:pt x="346520" y="17662"/>
                    <a:pt x="346520" y="39446"/>
                  </a:cubicBezTo>
                  <a:cubicBezTo>
                    <a:pt x="346520" y="39465"/>
                    <a:pt x="346520" y="39491"/>
                    <a:pt x="346520" y="39509"/>
                  </a:cubicBezTo>
                  <a:lnTo>
                    <a:pt x="346520" y="437206"/>
                  </a:lnTo>
                  <a:cubicBezTo>
                    <a:pt x="346520" y="458990"/>
                    <a:pt x="364205" y="476652"/>
                    <a:pt x="386017" y="476652"/>
                  </a:cubicBezTo>
                  <a:cubicBezTo>
                    <a:pt x="407829" y="476652"/>
                    <a:pt x="425514" y="458990"/>
                    <a:pt x="425514" y="437206"/>
                  </a:cubicBezTo>
                  <a:lnTo>
                    <a:pt x="425514" y="39509"/>
                  </a:lnTo>
                  <a:cubicBezTo>
                    <a:pt x="425552" y="17821"/>
                    <a:pt x="408051" y="171"/>
                    <a:pt x="386334" y="0"/>
                  </a:cubicBezTo>
                  <a:close/>
                  <a:moveTo>
                    <a:pt x="155004" y="0"/>
                  </a:moveTo>
                  <a:cubicBezTo>
                    <a:pt x="133191" y="0"/>
                    <a:pt x="115507" y="17662"/>
                    <a:pt x="115507" y="39446"/>
                  </a:cubicBezTo>
                  <a:cubicBezTo>
                    <a:pt x="115507" y="39465"/>
                    <a:pt x="115507" y="39491"/>
                    <a:pt x="115507" y="39509"/>
                  </a:cubicBezTo>
                  <a:lnTo>
                    <a:pt x="115507" y="171356"/>
                  </a:lnTo>
                  <a:cubicBezTo>
                    <a:pt x="115507" y="193140"/>
                    <a:pt x="133191" y="210802"/>
                    <a:pt x="155004" y="210802"/>
                  </a:cubicBezTo>
                  <a:cubicBezTo>
                    <a:pt x="176816" y="210802"/>
                    <a:pt x="194501" y="193140"/>
                    <a:pt x="194501" y="171356"/>
                  </a:cubicBezTo>
                  <a:lnTo>
                    <a:pt x="194501" y="39509"/>
                  </a:lnTo>
                  <a:cubicBezTo>
                    <a:pt x="194539" y="17821"/>
                    <a:pt x="177038" y="171"/>
                    <a:pt x="155321" y="0"/>
                  </a:cubicBezTo>
                  <a:close/>
                  <a:moveTo>
                    <a:pt x="270510" y="0"/>
                  </a:moveTo>
                  <a:cubicBezTo>
                    <a:pt x="248698" y="0"/>
                    <a:pt x="231013" y="17662"/>
                    <a:pt x="231013" y="39446"/>
                  </a:cubicBezTo>
                  <a:cubicBezTo>
                    <a:pt x="231013" y="39465"/>
                    <a:pt x="231013" y="39491"/>
                    <a:pt x="231013" y="39509"/>
                  </a:cubicBezTo>
                  <a:lnTo>
                    <a:pt x="231013" y="322355"/>
                  </a:lnTo>
                  <a:cubicBezTo>
                    <a:pt x="231013" y="344139"/>
                    <a:pt x="248698" y="361801"/>
                    <a:pt x="270510" y="361801"/>
                  </a:cubicBezTo>
                  <a:cubicBezTo>
                    <a:pt x="292322" y="361801"/>
                    <a:pt x="310007" y="344139"/>
                    <a:pt x="310007" y="322355"/>
                  </a:cubicBezTo>
                  <a:lnTo>
                    <a:pt x="310007" y="39509"/>
                  </a:lnTo>
                  <a:cubicBezTo>
                    <a:pt x="310045" y="17821"/>
                    <a:pt x="292545" y="171"/>
                    <a:pt x="270828" y="0"/>
                  </a:cubicBezTo>
                  <a:close/>
                  <a:moveTo>
                    <a:pt x="848360" y="0"/>
                  </a:moveTo>
                  <a:cubicBezTo>
                    <a:pt x="826548" y="0"/>
                    <a:pt x="808863" y="17662"/>
                    <a:pt x="808863" y="39446"/>
                  </a:cubicBezTo>
                  <a:cubicBezTo>
                    <a:pt x="808863" y="39465"/>
                    <a:pt x="808863" y="39491"/>
                    <a:pt x="808863" y="39509"/>
                  </a:cubicBezTo>
                  <a:lnTo>
                    <a:pt x="808863" y="580911"/>
                  </a:lnTo>
                  <a:cubicBezTo>
                    <a:pt x="808863" y="602696"/>
                    <a:pt x="826548" y="620358"/>
                    <a:pt x="848360" y="620358"/>
                  </a:cubicBezTo>
                  <a:cubicBezTo>
                    <a:pt x="870172" y="620358"/>
                    <a:pt x="887857" y="602696"/>
                    <a:pt x="887857" y="580911"/>
                  </a:cubicBezTo>
                  <a:lnTo>
                    <a:pt x="887857" y="39509"/>
                  </a:lnTo>
                  <a:cubicBezTo>
                    <a:pt x="887889" y="17725"/>
                    <a:pt x="870236" y="38"/>
                    <a:pt x="848424" y="0"/>
                  </a:cubicBezTo>
                  <a:cubicBezTo>
                    <a:pt x="848405" y="0"/>
                    <a:pt x="848379" y="0"/>
                    <a:pt x="848360" y="0"/>
                  </a:cubicBezTo>
                  <a:close/>
                  <a:moveTo>
                    <a:pt x="1194880" y="0"/>
                  </a:moveTo>
                  <a:cubicBezTo>
                    <a:pt x="1173068" y="0"/>
                    <a:pt x="1155383" y="17662"/>
                    <a:pt x="1155383" y="39446"/>
                  </a:cubicBezTo>
                  <a:cubicBezTo>
                    <a:pt x="1155383" y="39465"/>
                    <a:pt x="1155383" y="39491"/>
                    <a:pt x="1155383" y="39509"/>
                  </a:cubicBezTo>
                  <a:lnTo>
                    <a:pt x="1155383" y="236106"/>
                  </a:lnTo>
                  <a:cubicBezTo>
                    <a:pt x="1155383" y="257890"/>
                    <a:pt x="1173068" y="275552"/>
                    <a:pt x="1194880" y="275552"/>
                  </a:cubicBezTo>
                  <a:cubicBezTo>
                    <a:pt x="1216692" y="275552"/>
                    <a:pt x="1234377" y="257890"/>
                    <a:pt x="1234377" y="236106"/>
                  </a:cubicBezTo>
                  <a:lnTo>
                    <a:pt x="1234377" y="39509"/>
                  </a:lnTo>
                  <a:cubicBezTo>
                    <a:pt x="1234408" y="17725"/>
                    <a:pt x="1216756" y="38"/>
                    <a:pt x="1194943" y="0"/>
                  </a:cubicBezTo>
                  <a:cubicBezTo>
                    <a:pt x="1194924" y="0"/>
                    <a:pt x="1194899" y="0"/>
                    <a:pt x="1194880" y="0"/>
                  </a:cubicBezTo>
                  <a:close/>
                  <a:moveTo>
                    <a:pt x="1310386" y="0"/>
                  </a:moveTo>
                  <a:cubicBezTo>
                    <a:pt x="1288574" y="0"/>
                    <a:pt x="1270889" y="17662"/>
                    <a:pt x="1270889" y="39446"/>
                  </a:cubicBezTo>
                  <a:cubicBezTo>
                    <a:pt x="1270889" y="39465"/>
                    <a:pt x="1270889" y="39491"/>
                    <a:pt x="1270889" y="39509"/>
                  </a:cubicBezTo>
                  <a:lnTo>
                    <a:pt x="1270889" y="71219"/>
                  </a:lnTo>
                  <a:cubicBezTo>
                    <a:pt x="1270889" y="93003"/>
                    <a:pt x="1288574" y="110665"/>
                    <a:pt x="1310386" y="110665"/>
                  </a:cubicBezTo>
                  <a:cubicBezTo>
                    <a:pt x="1332199" y="110665"/>
                    <a:pt x="1349883" y="93003"/>
                    <a:pt x="1349883" y="71219"/>
                  </a:cubicBezTo>
                  <a:lnTo>
                    <a:pt x="1349883" y="39509"/>
                  </a:lnTo>
                  <a:cubicBezTo>
                    <a:pt x="1349915" y="17725"/>
                    <a:pt x="1332262" y="38"/>
                    <a:pt x="1310450" y="0"/>
                  </a:cubicBezTo>
                  <a:cubicBezTo>
                    <a:pt x="1310431" y="0"/>
                    <a:pt x="1310405" y="0"/>
                    <a:pt x="1310386" y="0"/>
                  </a:cubicBezTo>
                  <a:close/>
                  <a:moveTo>
                    <a:pt x="732536" y="0"/>
                  </a:moveTo>
                  <a:cubicBezTo>
                    <a:pt x="710724" y="0"/>
                    <a:pt x="693039" y="17662"/>
                    <a:pt x="693039" y="39446"/>
                  </a:cubicBezTo>
                  <a:cubicBezTo>
                    <a:pt x="693039" y="39465"/>
                    <a:pt x="693039" y="39491"/>
                    <a:pt x="693039" y="39509"/>
                  </a:cubicBezTo>
                  <a:lnTo>
                    <a:pt x="693039" y="593532"/>
                  </a:lnTo>
                  <a:cubicBezTo>
                    <a:pt x="693039" y="615316"/>
                    <a:pt x="710724" y="632978"/>
                    <a:pt x="732536" y="632978"/>
                  </a:cubicBezTo>
                  <a:cubicBezTo>
                    <a:pt x="754349" y="632978"/>
                    <a:pt x="772033" y="615316"/>
                    <a:pt x="772033" y="593532"/>
                  </a:cubicBezTo>
                  <a:lnTo>
                    <a:pt x="772033" y="39509"/>
                  </a:lnTo>
                  <a:cubicBezTo>
                    <a:pt x="772072" y="17821"/>
                    <a:pt x="754571" y="171"/>
                    <a:pt x="732854" y="0"/>
                  </a:cubicBezTo>
                  <a:close/>
                  <a:moveTo>
                    <a:pt x="1079056" y="0"/>
                  </a:moveTo>
                  <a:cubicBezTo>
                    <a:pt x="1057244" y="0"/>
                    <a:pt x="1039559" y="17662"/>
                    <a:pt x="1039559" y="39446"/>
                  </a:cubicBezTo>
                  <a:cubicBezTo>
                    <a:pt x="1039559" y="39465"/>
                    <a:pt x="1039559" y="39491"/>
                    <a:pt x="1039559" y="39509"/>
                  </a:cubicBezTo>
                  <a:lnTo>
                    <a:pt x="1039559" y="411141"/>
                  </a:lnTo>
                  <a:cubicBezTo>
                    <a:pt x="1039559" y="432925"/>
                    <a:pt x="1057244" y="450587"/>
                    <a:pt x="1079056" y="450587"/>
                  </a:cubicBezTo>
                  <a:cubicBezTo>
                    <a:pt x="1100868" y="450587"/>
                    <a:pt x="1118553" y="432925"/>
                    <a:pt x="1118553" y="411141"/>
                  </a:cubicBezTo>
                  <a:lnTo>
                    <a:pt x="1118553" y="39509"/>
                  </a:lnTo>
                  <a:cubicBezTo>
                    <a:pt x="1118591" y="17821"/>
                    <a:pt x="1101090" y="171"/>
                    <a:pt x="1079373" y="0"/>
                  </a:cubicBezTo>
                  <a:close/>
                  <a:moveTo>
                    <a:pt x="963549" y="0"/>
                  </a:moveTo>
                  <a:lnTo>
                    <a:pt x="963549" y="0"/>
                  </a:lnTo>
                  <a:cubicBezTo>
                    <a:pt x="941737" y="0"/>
                    <a:pt x="924052" y="17662"/>
                    <a:pt x="924052" y="39446"/>
                  </a:cubicBezTo>
                  <a:cubicBezTo>
                    <a:pt x="924052" y="39465"/>
                    <a:pt x="924052" y="39491"/>
                    <a:pt x="924052" y="39509"/>
                  </a:cubicBezTo>
                  <a:lnTo>
                    <a:pt x="924052" y="524913"/>
                  </a:lnTo>
                  <a:cubicBezTo>
                    <a:pt x="924014" y="546697"/>
                    <a:pt x="941674" y="564391"/>
                    <a:pt x="963486" y="564423"/>
                  </a:cubicBezTo>
                  <a:cubicBezTo>
                    <a:pt x="963594" y="564423"/>
                    <a:pt x="963695" y="564423"/>
                    <a:pt x="963803" y="564423"/>
                  </a:cubicBezTo>
                  <a:lnTo>
                    <a:pt x="963803" y="564423"/>
                  </a:lnTo>
                  <a:cubicBezTo>
                    <a:pt x="985615" y="564423"/>
                    <a:pt x="1003300" y="546761"/>
                    <a:pt x="1003300" y="524977"/>
                  </a:cubicBezTo>
                  <a:cubicBezTo>
                    <a:pt x="1003300" y="524957"/>
                    <a:pt x="1003300" y="524932"/>
                    <a:pt x="1003300" y="524913"/>
                  </a:cubicBezTo>
                  <a:lnTo>
                    <a:pt x="1003300" y="39509"/>
                  </a:lnTo>
                  <a:cubicBezTo>
                    <a:pt x="1003332" y="17725"/>
                    <a:pt x="985679" y="38"/>
                    <a:pt x="963867" y="0"/>
                  </a:cubicBezTo>
                  <a:cubicBezTo>
                    <a:pt x="963848" y="0"/>
                    <a:pt x="963822" y="0"/>
                    <a:pt x="963803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8" name="Google Shape;528;p9"/>
            <p:cNvSpPr/>
            <p:nvPr/>
          </p:nvSpPr>
          <p:spPr>
            <a:xfrm flipH="1">
              <a:off x="3624791" y="1606642"/>
              <a:ext cx="753451" cy="523201"/>
            </a:xfrm>
            <a:custGeom>
              <a:avLst/>
              <a:gdLst/>
              <a:ahLst/>
              <a:cxnLst/>
              <a:rect l="l" t="t" r="r" b="b"/>
              <a:pathLst>
                <a:path w="2009203" h="1395202" extrusionOk="0">
                  <a:moveTo>
                    <a:pt x="1005142" y="1395202"/>
                  </a:moveTo>
                  <a:cubicBezTo>
                    <a:pt x="1434656" y="1395202"/>
                    <a:pt x="1742377" y="650418"/>
                    <a:pt x="2009204" y="0"/>
                  </a:cubicBezTo>
                  <a:lnTo>
                    <a:pt x="0" y="0"/>
                  </a:lnTo>
                  <a:cubicBezTo>
                    <a:pt x="310706" y="521742"/>
                    <a:pt x="470408" y="1395202"/>
                    <a:pt x="1005142" y="1395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9" name="Google Shape;529;p9"/>
            <p:cNvSpPr/>
            <p:nvPr/>
          </p:nvSpPr>
          <p:spPr>
            <a:xfrm flipH="1">
              <a:off x="3913827" y="1606642"/>
              <a:ext cx="426243" cy="242789"/>
            </a:xfrm>
            <a:custGeom>
              <a:avLst/>
              <a:gdLst/>
              <a:ahLst/>
              <a:cxnLst/>
              <a:rect l="l" t="t" r="r" b="b"/>
              <a:pathLst>
                <a:path w="1136649" h="647437" extrusionOk="0">
                  <a:moveTo>
                    <a:pt x="632968" y="647437"/>
                  </a:moveTo>
                  <a:cubicBezTo>
                    <a:pt x="884492" y="647437"/>
                    <a:pt x="1023684" y="362626"/>
                    <a:pt x="1136650" y="0"/>
                  </a:cubicBezTo>
                  <a:lnTo>
                    <a:pt x="0" y="0"/>
                  </a:lnTo>
                  <a:cubicBezTo>
                    <a:pt x="142494" y="321467"/>
                    <a:pt x="282067" y="647437"/>
                    <a:pt x="632968" y="647437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0" name="Google Shape;530;p9"/>
            <p:cNvSpPr/>
            <p:nvPr/>
          </p:nvSpPr>
          <p:spPr>
            <a:xfrm flipH="1">
              <a:off x="3142801" y="1249917"/>
              <a:ext cx="481965" cy="356728"/>
            </a:xfrm>
            <a:custGeom>
              <a:avLst/>
              <a:gdLst/>
              <a:ahLst/>
              <a:cxnLst/>
              <a:rect l="l" t="t" r="r" b="b"/>
              <a:pathLst>
                <a:path w="1285240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285240" y="951274"/>
                  </a:lnTo>
                  <a:cubicBezTo>
                    <a:pt x="1028509" y="509883"/>
                    <a:pt x="837755" y="0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1" name="Google Shape;531;p9"/>
            <p:cNvSpPr/>
            <p:nvPr/>
          </p:nvSpPr>
          <p:spPr>
            <a:xfrm flipH="1">
              <a:off x="3227765" y="1040852"/>
              <a:ext cx="686062" cy="565794"/>
            </a:xfrm>
            <a:custGeom>
              <a:avLst/>
              <a:gdLst/>
              <a:ahLst/>
              <a:cxnLst/>
              <a:rect l="l" t="t" r="r" b="b"/>
              <a:pathLst>
                <a:path w="1829498" h="1508784" extrusionOk="0">
                  <a:moveTo>
                    <a:pt x="815658" y="0"/>
                  </a:moveTo>
                  <a:cubicBezTo>
                    <a:pt x="315468" y="0"/>
                    <a:pt x="197866" y="873714"/>
                    <a:pt x="0" y="1508784"/>
                  </a:cubicBezTo>
                  <a:lnTo>
                    <a:pt x="1829498" y="1508784"/>
                  </a:lnTo>
                  <a:cubicBezTo>
                    <a:pt x="1541526" y="928000"/>
                    <a:pt x="1355789" y="0"/>
                    <a:pt x="815658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2" name="Google Shape;532;p9"/>
            <p:cNvSpPr/>
            <p:nvPr/>
          </p:nvSpPr>
          <p:spPr>
            <a:xfrm flipH="1">
              <a:off x="2834859" y="1606642"/>
              <a:ext cx="392906" cy="171443"/>
            </a:xfrm>
            <a:custGeom>
              <a:avLst/>
              <a:gdLst/>
              <a:ahLst/>
              <a:cxnLst/>
              <a:rect l="l" t="t" r="r" b="b"/>
              <a:pathLst>
                <a:path w="1047750" h="457182" extrusionOk="0">
                  <a:moveTo>
                    <a:pt x="500190" y="457182"/>
                  </a:moveTo>
                  <a:cubicBezTo>
                    <a:pt x="745744" y="457182"/>
                    <a:pt x="914019" y="257605"/>
                    <a:pt x="1047750" y="0"/>
                  </a:cubicBezTo>
                  <a:lnTo>
                    <a:pt x="0" y="0"/>
                  </a:lnTo>
                  <a:cubicBezTo>
                    <a:pt x="131191" y="264645"/>
                    <a:pt x="283528" y="457182"/>
                    <a:pt x="500190" y="45718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3" name="Google Shape;533;p9"/>
            <p:cNvSpPr/>
            <p:nvPr/>
          </p:nvSpPr>
          <p:spPr>
            <a:xfrm flipH="1">
              <a:off x="904784" y="1606642"/>
              <a:ext cx="493657" cy="242765"/>
            </a:xfrm>
            <a:custGeom>
              <a:avLst/>
              <a:gdLst/>
              <a:ahLst/>
              <a:cxnLst/>
              <a:rect l="l" t="t" r="r" b="b"/>
              <a:pathLst>
                <a:path w="1316418" h="647373" extrusionOk="0">
                  <a:moveTo>
                    <a:pt x="475298" y="345376"/>
                  </a:moveTo>
                  <a:cubicBezTo>
                    <a:pt x="465201" y="345376"/>
                    <a:pt x="457010" y="353551"/>
                    <a:pt x="457010" y="363640"/>
                  </a:cubicBezTo>
                  <a:cubicBezTo>
                    <a:pt x="457010" y="373730"/>
                    <a:pt x="465201" y="381905"/>
                    <a:pt x="475298" y="381905"/>
                  </a:cubicBezTo>
                  <a:cubicBezTo>
                    <a:pt x="485394" y="381905"/>
                    <a:pt x="493586" y="373730"/>
                    <a:pt x="493586" y="363640"/>
                  </a:cubicBezTo>
                  <a:cubicBezTo>
                    <a:pt x="493586" y="353551"/>
                    <a:pt x="485394" y="345376"/>
                    <a:pt x="475298" y="345376"/>
                  </a:cubicBezTo>
                  <a:close/>
                  <a:moveTo>
                    <a:pt x="475298" y="436698"/>
                  </a:moveTo>
                  <a:cubicBezTo>
                    <a:pt x="465201" y="436698"/>
                    <a:pt x="457010" y="444873"/>
                    <a:pt x="457010" y="454963"/>
                  </a:cubicBezTo>
                  <a:cubicBezTo>
                    <a:pt x="457010" y="465053"/>
                    <a:pt x="465201" y="473227"/>
                    <a:pt x="475298" y="473227"/>
                  </a:cubicBezTo>
                  <a:cubicBezTo>
                    <a:pt x="485394" y="473227"/>
                    <a:pt x="493586" y="465053"/>
                    <a:pt x="493586" y="454963"/>
                  </a:cubicBezTo>
                  <a:cubicBezTo>
                    <a:pt x="493586" y="444873"/>
                    <a:pt x="485394" y="436698"/>
                    <a:pt x="475298" y="436698"/>
                  </a:cubicBezTo>
                  <a:close/>
                  <a:moveTo>
                    <a:pt x="475298" y="528021"/>
                  </a:moveTo>
                  <a:cubicBezTo>
                    <a:pt x="465138" y="527983"/>
                    <a:pt x="456947" y="536164"/>
                    <a:pt x="456883" y="546285"/>
                  </a:cubicBezTo>
                  <a:cubicBezTo>
                    <a:pt x="456819" y="556407"/>
                    <a:pt x="465011" y="564638"/>
                    <a:pt x="475171" y="564676"/>
                  </a:cubicBezTo>
                  <a:cubicBezTo>
                    <a:pt x="485331" y="564714"/>
                    <a:pt x="493523" y="556533"/>
                    <a:pt x="493586" y="546412"/>
                  </a:cubicBezTo>
                  <a:cubicBezTo>
                    <a:pt x="493586" y="546367"/>
                    <a:pt x="493586" y="546330"/>
                    <a:pt x="493586" y="546285"/>
                  </a:cubicBezTo>
                  <a:cubicBezTo>
                    <a:pt x="493586" y="536195"/>
                    <a:pt x="485394" y="528021"/>
                    <a:pt x="475298" y="528021"/>
                  </a:cubicBezTo>
                  <a:close/>
                  <a:moveTo>
                    <a:pt x="429578" y="25748"/>
                  </a:moveTo>
                  <a:cubicBezTo>
                    <a:pt x="419481" y="25748"/>
                    <a:pt x="411290" y="33922"/>
                    <a:pt x="411290" y="44012"/>
                  </a:cubicBezTo>
                  <a:cubicBezTo>
                    <a:pt x="411290" y="54102"/>
                    <a:pt x="419481" y="62277"/>
                    <a:pt x="429578" y="62277"/>
                  </a:cubicBezTo>
                  <a:cubicBezTo>
                    <a:pt x="439675" y="62277"/>
                    <a:pt x="447866" y="54102"/>
                    <a:pt x="447866" y="44012"/>
                  </a:cubicBezTo>
                  <a:cubicBezTo>
                    <a:pt x="447739" y="33998"/>
                    <a:pt x="439611" y="25938"/>
                    <a:pt x="429578" y="25938"/>
                  </a:cubicBezTo>
                  <a:close/>
                  <a:moveTo>
                    <a:pt x="475298" y="162731"/>
                  </a:moveTo>
                  <a:cubicBezTo>
                    <a:pt x="465201" y="162731"/>
                    <a:pt x="457010" y="170906"/>
                    <a:pt x="457010" y="180996"/>
                  </a:cubicBezTo>
                  <a:cubicBezTo>
                    <a:pt x="457010" y="191086"/>
                    <a:pt x="465201" y="199260"/>
                    <a:pt x="475298" y="199260"/>
                  </a:cubicBezTo>
                  <a:cubicBezTo>
                    <a:pt x="485394" y="199260"/>
                    <a:pt x="493586" y="191086"/>
                    <a:pt x="493586" y="180996"/>
                  </a:cubicBezTo>
                  <a:cubicBezTo>
                    <a:pt x="493586" y="170906"/>
                    <a:pt x="485394" y="162731"/>
                    <a:pt x="475298" y="162731"/>
                  </a:cubicBezTo>
                  <a:close/>
                  <a:moveTo>
                    <a:pt x="521018" y="573682"/>
                  </a:moveTo>
                  <a:cubicBezTo>
                    <a:pt x="510922" y="573682"/>
                    <a:pt x="502730" y="581856"/>
                    <a:pt x="502730" y="591946"/>
                  </a:cubicBezTo>
                  <a:cubicBezTo>
                    <a:pt x="502730" y="591946"/>
                    <a:pt x="502730" y="591946"/>
                    <a:pt x="502730" y="592263"/>
                  </a:cubicBezTo>
                  <a:cubicBezTo>
                    <a:pt x="512826" y="596747"/>
                    <a:pt x="523113" y="600971"/>
                    <a:pt x="533591" y="604947"/>
                  </a:cubicBezTo>
                  <a:cubicBezTo>
                    <a:pt x="541020" y="598123"/>
                    <a:pt x="541528" y="586568"/>
                    <a:pt x="534670" y="579142"/>
                  </a:cubicBezTo>
                  <a:cubicBezTo>
                    <a:pt x="531114" y="575293"/>
                    <a:pt x="526098" y="573143"/>
                    <a:pt x="520891" y="573238"/>
                  </a:cubicBezTo>
                  <a:close/>
                  <a:moveTo>
                    <a:pt x="475298" y="254054"/>
                  </a:moveTo>
                  <a:cubicBezTo>
                    <a:pt x="465201" y="254054"/>
                    <a:pt x="457010" y="262228"/>
                    <a:pt x="457010" y="272318"/>
                  </a:cubicBezTo>
                  <a:cubicBezTo>
                    <a:pt x="457010" y="282408"/>
                    <a:pt x="465201" y="290583"/>
                    <a:pt x="475298" y="290583"/>
                  </a:cubicBezTo>
                  <a:cubicBezTo>
                    <a:pt x="485394" y="290583"/>
                    <a:pt x="493586" y="282408"/>
                    <a:pt x="493586" y="272318"/>
                  </a:cubicBezTo>
                  <a:cubicBezTo>
                    <a:pt x="493459" y="262304"/>
                    <a:pt x="485331" y="254244"/>
                    <a:pt x="475298" y="254244"/>
                  </a:cubicBezTo>
                  <a:close/>
                  <a:moveTo>
                    <a:pt x="475298" y="71409"/>
                  </a:moveTo>
                  <a:cubicBezTo>
                    <a:pt x="465201" y="71409"/>
                    <a:pt x="457010" y="79584"/>
                    <a:pt x="457010" y="89673"/>
                  </a:cubicBezTo>
                  <a:cubicBezTo>
                    <a:pt x="457010" y="99763"/>
                    <a:pt x="465201" y="107938"/>
                    <a:pt x="475298" y="107938"/>
                  </a:cubicBezTo>
                  <a:cubicBezTo>
                    <a:pt x="485394" y="107938"/>
                    <a:pt x="493586" y="99763"/>
                    <a:pt x="493586" y="89673"/>
                  </a:cubicBezTo>
                  <a:cubicBezTo>
                    <a:pt x="493586" y="79584"/>
                    <a:pt x="485394" y="71409"/>
                    <a:pt x="475298" y="71409"/>
                  </a:cubicBezTo>
                  <a:close/>
                  <a:moveTo>
                    <a:pt x="521018" y="482359"/>
                  </a:moveTo>
                  <a:cubicBezTo>
                    <a:pt x="510922" y="482359"/>
                    <a:pt x="502730" y="490534"/>
                    <a:pt x="502730" y="500624"/>
                  </a:cubicBezTo>
                  <a:cubicBezTo>
                    <a:pt x="502730" y="510714"/>
                    <a:pt x="510922" y="518888"/>
                    <a:pt x="521018" y="518888"/>
                  </a:cubicBezTo>
                  <a:cubicBezTo>
                    <a:pt x="531114" y="518888"/>
                    <a:pt x="539306" y="510714"/>
                    <a:pt x="539306" y="500624"/>
                  </a:cubicBezTo>
                  <a:cubicBezTo>
                    <a:pt x="539179" y="490610"/>
                    <a:pt x="531051" y="482550"/>
                    <a:pt x="521018" y="482550"/>
                  </a:cubicBezTo>
                  <a:close/>
                  <a:moveTo>
                    <a:pt x="383858" y="162731"/>
                  </a:moveTo>
                  <a:cubicBezTo>
                    <a:pt x="373762" y="162731"/>
                    <a:pt x="365570" y="170906"/>
                    <a:pt x="365570" y="180996"/>
                  </a:cubicBezTo>
                  <a:cubicBezTo>
                    <a:pt x="365570" y="191086"/>
                    <a:pt x="373762" y="199260"/>
                    <a:pt x="383858" y="199260"/>
                  </a:cubicBezTo>
                  <a:cubicBezTo>
                    <a:pt x="393954" y="199260"/>
                    <a:pt x="402146" y="191086"/>
                    <a:pt x="402146" y="180996"/>
                  </a:cubicBezTo>
                  <a:cubicBezTo>
                    <a:pt x="402146" y="170906"/>
                    <a:pt x="393954" y="162731"/>
                    <a:pt x="383858" y="162731"/>
                  </a:cubicBezTo>
                  <a:close/>
                  <a:moveTo>
                    <a:pt x="383858" y="254054"/>
                  </a:moveTo>
                  <a:cubicBezTo>
                    <a:pt x="373762" y="254054"/>
                    <a:pt x="365570" y="262228"/>
                    <a:pt x="365570" y="272318"/>
                  </a:cubicBezTo>
                  <a:cubicBezTo>
                    <a:pt x="365570" y="282408"/>
                    <a:pt x="373762" y="290583"/>
                    <a:pt x="383858" y="290583"/>
                  </a:cubicBezTo>
                  <a:cubicBezTo>
                    <a:pt x="393954" y="290583"/>
                    <a:pt x="402146" y="282408"/>
                    <a:pt x="402146" y="272318"/>
                  </a:cubicBezTo>
                  <a:cubicBezTo>
                    <a:pt x="402019" y="262304"/>
                    <a:pt x="393891" y="254244"/>
                    <a:pt x="383858" y="254244"/>
                  </a:cubicBezTo>
                  <a:close/>
                  <a:moveTo>
                    <a:pt x="383858" y="71409"/>
                  </a:moveTo>
                  <a:cubicBezTo>
                    <a:pt x="373762" y="71409"/>
                    <a:pt x="365570" y="79584"/>
                    <a:pt x="365570" y="89673"/>
                  </a:cubicBezTo>
                  <a:cubicBezTo>
                    <a:pt x="365570" y="99763"/>
                    <a:pt x="373762" y="107938"/>
                    <a:pt x="383858" y="107938"/>
                  </a:cubicBezTo>
                  <a:cubicBezTo>
                    <a:pt x="393954" y="107938"/>
                    <a:pt x="402146" y="99763"/>
                    <a:pt x="402146" y="89673"/>
                  </a:cubicBezTo>
                  <a:cubicBezTo>
                    <a:pt x="402146" y="79584"/>
                    <a:pt x="393954" y="71409"/>
                    <a:pt x="383858" y="71409"/>
                  </a:cubicBezTo>
                  <a:close/>
                  <a:moveTo>
                    <a:pt x="383858" y="345376"/>
                  </a:moveTo>
                  <a:cubicBezTo>
                    <a:pt x="373762" y="345376"/>
                    <a:pt x="365570" y="353551"/>
                    <a:pt x="365570" y="363640"/>
                  </a:cubicBezTo>
                  <a:cubicBezTo>
                    <a:pt x="365570" y="373730"/>
                    <a:pt x="373762" y="381905"/>
                    <a:pt x="383858" y="381905"/>
                  </a:cubicBezTo>
                  <a:cubicBezTo>
                    <a:pt x="393954" y="381905"/>
                    <a:pt x="402146" y="373730"/>
                    <a:pt x="402146" y="363640"/>
                  </a:cubicBezTo>
                  <a:cubicBezTo>
                    <a:pt x="402146" y="353551"/>
                    <a:pt x="393954" y="345376"/>
                    <a:pt x="383858" y="345376"/>
                  </a:cubicBezTo>
                  <a:close/>
                  <a:moveTo>
                    <a:pt x="429578" y="208392"/>
                  </a:moveTo>
                  <a:cubicBezTo>
                    <a:pt x="419481" y="208392"/>
                    <a:pt x="411290" y="216567"/>
                    <a:pt x="411290" y="226657"/>
                  </a:cubicBezTo>
                  <a:cubicBezTo>
                    <a:pt x="411290" y="236747"/>
                    <a:pt x="419481" y="244921"/>
                    <a:pt x="429578" y="244921"/>
                  </a:cubicBezTo>
                  <a:cubicBezTo>
                    <a:pt x="439675" y="244921"/>
                    <a:pt x="447866" y="236747"/>
                    <a:pt x="447866" y="226657"/>
                  </a:cubicBezTo>
                  <a:cubicBezTo>
                    <a:pt x="447866" y="216567"/>
                    <a:pt x="439675" y="208392"/>
                    <a:pt x="429578" y="208392"/>
                  </a:cubicBezTo>
                  <a:close/>
                  <a:moveTo>
                    <a:pt x="429578" y="117070"/>
                  </a:moveTo>
                  <a:cubicBezTo>
                    <a:pt x="419481" y="117070"/>
                    <a:pt x="411290" y="125245"/>
                    <a:pt x="411290" y="135335"/>
                  </a:cubicBezTo>
                  <a:cubicBezTo>
                    <a:pt x="411290" y="145424"/>
                    <a:pt x="419481" y="153599"/>
                    <a:pt x="429578" y="153599"/>
                  </a:cubicBezTo>
                  <a:cubicBezTo>
                    <a:pt x="439675" y="153599"/>
                    <a:pt x="447866" y="145424"/>
                    <a:pt x="447866" y="135335"/>
                  </a:cubicBezTo>
                  <a:cubicBezTo>
                    <a:pt x="447866" y="125245"/>
                    <a:pt x="439675" y="117070"/>
                    <a:pt x="429578" y="117070"/>
                  </a:cubicBezTo>
                  <a:close/>
                  <a:moveTo>
                    <a:pt x="429578" y="299715"/>
                  </a:moveTo>
                  <a:cubicBezTo>
                    <a:pt x="419481" y="299715"/>
                    <a:pt x="411290" y="307890"/>
                    <a:pt x="411290" y="317979"/>
                  </a:cubicBezTo>
                  <a:cubicBezTo>
                    <a:pt x="411290" y="328069"/>
                    <a:pt x="419481" y="336244"/>
                    <a:pt x="429578" y="336244"/>
                  </a:cubicBezTo>
                  <a:cubicBezTo>
                    <a:pt x="439675" y="336244"/>
                    <a:pt x="447866" y="328069"/>
                    <a:pt x="447866" y="317979"/>
                  </a:cubicBezTo>
                  <a:cubicBezTo>
                    <a:pt x="447866" y="307890"/>
                    <a:pt x="439675" y="299715"/>
                    <a:pt x="429578" y="299715"/>
                  </a:cubicBezTo>
                  <a:close/>
                  <a:moveTo>
                    <a:pt x="429578" y="482359"/>
                  </a:moveTo>
                  <a:cubicBezTo>
                    <a:pt x="419481" y="482359"/>
                    <a:pt x="411290" y="490534"/>
                    <a:pt x="411290" y="500624"/>
                  </a:cubicBezTo>
                  <a:cubicBezTo>
                    <a:pt x="411290" y="510714"/>
                    <a:pt x="419481" y="518888"/>
                    <a:pt x="429578" y="518888"/>
                  </a:cubicBezTo>
                  <a:cubicBezTo>
                    <a:pt x="439675" y="518888"/>
                    <a:pt x="447866" y="510714"/>
                    <a:pt x="447866" y="500624"/>
                  </a:cubicBezTo>
                  <a:cubicBezTo>
                    <a:pt x="447739" y="490610"/>
                    <a:pt x="439611" y="482550"/>
                    <a:pt x="429578" y="482550"/>
                  </a:cubicBezTo>
                  <a:close/>
                  <a:moveTo>
                    <a:pt x="429578" y="391037"/>
                  </a:moveTo>
                  <a:cubicBezTo>
                    <a:pt x="419481" y="391037"/>
                    <a:pt x="411290" y="399212"/>
                    <a:pt x="411290" y="409302"/>
                  </a:cubicBezTo>
                  <a:cubicBezTo>
                    <a:pt x="411290" y="419391"/>
                    <a:pt x="419481" y="427566"/>
                    <a:pt x="429578" y="427566"/>
                  </a:cubicBezTo>
                  <a:cubicBezTo>
                    <a:pt x="439675" y="427566"/>
                    <a:pt x="447866" y="419391"/>
                    <a:pt x="447866" y="409302"/>
                  </a:cubicBezTo>
                  <a:cubicBezTo>
                    <a:pt x="447866" y="399212"/>
                    <a:pt x="439675" y="391037"/>
                    <a:pt x="429578" y="391037"/>
                  </a:cubicBezTo>
                  <a:close/>
                  <a:moveTo>
                    <a:pt x="566738" y="71409"/>
                  </a:moveTo>
                  <a:cubicBezTo>
                    <a:pt x="556641" y="71409"/>
                    <a:pt x="548450" y="79584"/>
                    <a:pt x="548450" y="89673"/>
                  </a:cubicBezTo>
                  <a:cubicBezTo>
                    <a:pt x="548450" y="99763"/>
                    <a:pt x="556641" y="107938"/>
                    <a:pt x="566738" y="107938"/>
                  </a:cubicBezTo>
                  <a:cubicBezTo>
                    <a:pt x="576835" y="107938"/>
                    <a:pt x="585026" y="99763"/>
                    <a:pt x="585026" y="89673"/>
                  </a:cubicBezTo>
                  <a:cubicBezTo>
                    <a:pt x="585026" y="79584"/>
                    <a:pt x="576835" y="71409"/>
                    <a:pt x="566738" y="71409"/>
                  </a:cubicBezTo>
                  <a:close/>
                  <a:moveTo>
                    <a:pt x="612458" y="391037"/>
                  </a:moveTo>
                  <a:cubicBezTo>
                    <a:pt x="602362" y="391037"/>
                    <a:pt x="594170" y="399212"/>
                    <a:pt x="594170" y="409302"/>
                  </a:cubicBezTo>
                  <a:cubicBezTo>
                    <a:pt x="594170" y="419391"/>
                    <a:pt x="602362" y="427566"/>
                    <a:pt x="612458" y="427566"/>
                  </a:cubicBezTo>
                  <a:cubicBezTo>
                    <a:pt x="622554" y="427566"/>
                    <a:pt x="630746" y="419391"/>
                    <a:pt x="630746" y="409302"/>
                  </a:cubicBezTo>
                  <a:cubicBezTo>
                    <a:pt x="630746" y="399212"/>
                    <a:pt x="622554" y="391037"/>
                    <a:pt x="612458" y="391037"/>
                  </a:cubicBezTo>
                  <a:close/>
                  <a:moveTo>
                    <a:pt x="612458" y="299715"/>
                  </a:moveTo>
                  <a:cubicBezTo>
                    <a:pt x="602362" y="299715"/>
                    <a:pt x="594170" y="307890"/>
                    <a:pt x="594170" y="317979"/>
                  </a:cubicBezTo>
                  <a:cubicBezTo>
                    <a:pt x="594170" y="328069"/>
                    <a:pt x="602362" y="336244"/>
                    <a:pt x="612458" y="336244"/>
                  </a:cubicBezTo>
                  <a:cubicBezTo>
                    <a:pt x="622554" y="336244"/>
                    <a:pt x="630746" y="328069"/>
                    <a:pt x="630746" y="317979"/>
                  </a:cubicBezTo>
                  <a:cubicBezTo>
                    <a:pt x="630746" y="307890"/>
                    <a:pt x="622554" y="299715"/>
                    <a:pt x="612458" y="299715"/>
                  </a:cubicBezTo>
                  <a:close/>
                  <a:moveTo>
                    <a:pt x="612458" y="482359"/>
                  </a:moveTo>
                  <a:cubicBezTo>
                    <a:pt x="602362" y="482359"/>
                    <a:pt x="594170" y="490534"/>
                    <a:pt x="594170" y="500624"/>
                  </a:cubicBezTo>
                  <a:cubicBezTo>
                    <a:pt x="594170" y="510714"/>
                    <a:pt x="602362" y="518888"/>
                    <a:pt x="612458" y="518888"/>
                  </a:cubicBezTo>
                  <a:cubicBezTo>
                    <a:pt x="622554" y="518888"/>
                    <a:pt x="630746" y="510714"/>
                    <a:pt x="630746" y="500624"/>
                  </a:cubicBezTo>
                  <a:cubicBezTo>
                    <a:pt x="630619" y="490610"/>
                    <a:pt x="622491" y="482550"/>
                    <a:pt x="612458" y="482550"/>
                  </a:cubicBezTo>
                  <a:close/>
                  <a:moveTo>
                    <a:pt x="521018" y="391037"/>
                  </a:moveTo>
                  <a:cubicBezTo>
                    <a:pt x="510922" y="391037"/>
                    <a:pt x="502730" y="399212"/>
                    <a:pt x="502730" y="409302"/>
                  </a:cubicBezTo>
                  <a:cubicBezTo>
                    <a:pt x="502730" y="419391"/>
                    <a:pt x="510922" y="427566"/>
                    <a:pt x="521018" y="427566"/>
                  </a:cubicBezTo>
                  <a:cubicBezTo>
                    <a:pt x="531114" y="427566"/>
                    <a:pt x="539306" y="419391"/>
                    <a:pt x="539306" y="409302"/>
                  </a:cubicBezTo>
                  <a:cubicBezTo>
                    <a:pt x="539306" y="399212"/>
                    <a:pt x="531114" y="391037"/>
                    <a:pt x="521018" y="391037"/>
                  </a:cubicBezTo>
                  <a:close/>
                  <a:moveTo>
                    <a:pt x="612458" y="25748"/>
                  </a:moveTo>
                  <a:cubicBezTo>
                    <a:pt x="602362" y="25748"/>
                    <a:pt x="594170" y="33922"/>
                    <a:pt x="594170" y="44012"/>
                  </a:cubicBezTo>
                  <a:cubicBezTo>
                    <a:pt x="594170" y="54102"/>
                    <a:pt x="602362" y="62277"/>
                    <a:pt x="612458" y="62277"/>
                  </a:cubicBezTo>
                  <a:cubicBezTo>
                    <a:pt x="622554" y="62277"/>
                    <a:pt x="630746" y="54102"/>
                    <a:pt x="630746" y="44012"/>
                  </a:cubicBezTo>
                  <a:cubicBezTo>
                    <a:pt x="630619" y="33998"/>
                    <a:pt x="622491" y="25938"/>
                    <a:pt x="612458" y="25938"/>
                  </a:cubicBezTo>
                  <a:close/>
                  <a:moveTo>
                    <a:pt x="658178" y="619343"/>
                  </a:moveTo>
                  <a:cubicBezTo>
                    <a:pt x="648970" y="619381"/>
                    <a:pt x="641224" y="626293"/>
                    <a:pt x="640144" y="635451"/>
                  </a:cubicBezTo>
                  <a:cubicBezTo>
                    <a:pt x="651891" y="637734"/>
                    <a:pt x="663829" y="639700"/>
                    <a:pt x="676085" y="641349"/>
                  </a:cubicBezTo>
                  <a:cubicBezTo>
                    <a:pt x="678180" y="631475"/>
                    <a:pt x="671830" y="621797"/>
                    <a:pt x="661925" y="619730"/>
                  </a:cubicBezTo>
                  <a:cubicBezTo>
                    <a:pt x="660718" y="619470"/>
                    <a:pt x="659448" y="619343"/>
                    <a:pt x="658178" y="619343"/>
                  </a:cubicBezTo>
                  <a:close/>
                  <a:moveTo>
                    <a:pt x="383858" y="436698"/>
                  </a:moveTo>
                  <a:cubicBezTo>
                    <a:pt x="373762" y="436698"/>
                    <a:pt x="365570" y="444873"/>
                    <a:pt x="365570" y="454963"/>
                  </a:cubicBezTo>
                  <a:cubicBezTo>
                    <a:pt x="365570" y="465053"/>
                    <a:pt x="373762" y="473227"/>
                    <a:pt x="383858" y="473227"/>
                  </a:cubicBezTo>
                  <a:cubicBezTo>
                    <a:pt x="393954" y="473227"/>
                    <a:pt x="402146" y="465053"/>
                    <a:pt x="402146" y="454963"/>
                  </a:cubicBezTo>
                  <a:cubicBezTo>
                    <a:pt x="402146" y="444873"/>
                    <a:pt x="393954" y="436698"/>
                    <a:pt x="383858" y="436698"/>
                  </a:cubicBezTo>
                  <a:close/>
                  <a:moveTo>
                    <a:pt x="612458" y="208392"/>
                  </a:moveTo>
                  <a:cubicBezTo>
                    <a:pt x="602362" y="208392"/>
                    <a:pt x="594170" y="216567"/>
                    <a:pt x="594170" y="226657"/>
                  </a:cubicBezTo>
                  <a:cubicBezTo>
                    <a:pt x="594170" y="236747"/>
                    <a:pt x="602362" y="244921"/>
                    <a:pt x="612458" y="244921"/>
                  </a:cubicBezTo>
                  <a:cubicBezTo>
                    <a:pt x="622554" y="244921"/>
                    <a:pt x="630746" y="236747"/>
                    <a:pt x="630746" y="226657"/>
                  </a:cubicBezTo>
                  <a:cubicBezTo>
                    <a:pt x="630746" y="216567"/>
                    <a:pt x="622554" y="208392"/>
                    <a:pt x="612458" y="208392"/>
                  </a:cubicBezTo>
                  <a:close/>
                  <a:moveTo>
                    <a:pt x="612458" y="117070"/>
                  </a:moveTo>
                  <a:cubicBezTo>
                    <a:pt x="602362" y="117070"/>
                    <a:pt x="594170" y="125245"/>
                    <a:pt x="594170" y="135335"/>
                  </a:cubicBezTo>
                  <a:cubicBezTo>
                    <a:pt x="594170" y="145424"/>
                    <a:pt x="602362" y="153599"/>
                    <a:pt x="612458" y="153599"/>
                  </a:cubicBezTo>
                  <a:cubicBezTo>
                    <a:pt x="622554" y="153599"/>
                    <a:pt x="630746" y="145424"/>
                    <a:pt x="630746" y="135335"/>
                  </a:cubicBezTo>
                  <a:cubicBezTo>
                    <a:pt x="630746" y="125245"/>
                    <a:pt x="622554" y="117070"/>
                    <a:pt x="612458" y="117070"/>
                  </a:cubicBezTo>
                  <a:close/>
                  <a:moveTo>
                    <a:pt x="612458" y="573682"/>
                  </a:moveTo>
                  <a:cubicBezTo>
                    <a:pt x="602362" y="573682"/>
                    <a:pt x="594170" y="581856"/>
                    <a:pt x="594170" y="591946"/>
                  </a:cubicBezTo>
                  <a:cubicBezTo>
                    <a:pt x="594170" y="602036"/>
                    <a:pt x="602362" y="610211"/>
                    <a:pt x="612458" y="610211"/>
                  </a:cubicBezTo>
                  <a:cubicBezTo>
                    <a:pt x="622554" y="610211"/>
                    <a:pt x="630746" y="602036"/>
                    <a:pt x="630746" y="591946"/>
                  </a:cubicBezTo>
                  <a:cubicBezTo>
                    <a:pt x="630746" y="581856"/>
                    <a:pt x="622554" y="573682"/>
                    <a:pt x="612458" y="573682"/>
                  </a:cubicBezTo>
                  <a:close/>
                  <a:moveTo>
                    <a:pt x="521018" y="25748"/>
                  </a:moveTo>
                  <a:cubicBezTo>
                    <a:pt x="510922" y="25748"/>
                    <a:pt x="502730" y="33922"/>
                    <a:pt x="502730" y="44012"/>
                  </a:cubicBezTo>
                  <a:cubicBezTo>
                    <a:pt x="502730" y="54102"/>
                    <a:pt x="510922" y="62277"/>
                    <a:pt x="521018" y="62277"/>
                  </a:cubicBezTo>
                  <a:cubicBezTo>
                    <a:pt x="531114" y="62277"/>
                    <a:pt x="539306" y="54102"/>
                    <a:pt x="539306" y="44012"/>
                  </a:cubicBezTo>
                  <a:cubicBezTo>
                    <a:pt x="539179" y="33998"/>
                    <a:pt x="531051" y="25938"/>
                    <a:pt x="521018" y="25938"/>
                  </a:cubicBezTo>
                  <a:close/>
                  <a:moveTo>
                    <a:pt x="521018" y="117070"/>
                  </a:moveTo>
                  <a:cubicBezTo>
                    <a:pt x="510922" y="117070"/>
                    <a:pt x="502730" y="125245"/>
                    <a:pt x="502730" y="135335"/>
                  </a:cubicBezTo>
                  <a:cubicBezTo>
                    <a:pt x="502730" y="145424"/>
                    <a:pt x="510922" y="153599"/>
                    <a:pt x="521018" y="153599"/>
                  </a:cubicBezTo>
                  <a:cubicBezTo>
                    <a:pt x="531114" y="153599"/>
                    <a:pt x="539306" y="145424"/>
                    <a:pt x="539306" y="135335"/>
                  </a:cubicBezTo>
                  <a:cubicBezTo>
                    <a:pt x="539306" y="125245"/>
                    <a:pt x="531114" y="117070"/>
                    <a:pt x="521018" y="117070"/>
                  </a:cubicBezTo>
                  <a:close/>
                  <a:moveTo>
                    <a:pt x="521018" y="208392"/>
                  </a:moveTo>
                  <a:cubicBezTo>
                    <a:pt x="510922" y="208392"/>
                    <a:pt x="502730" y="216567"/>
                    <a:pt x="502730" y="226657"/>
                  </a:cubicBezTo>
                  <a:cubicBezTo>
                    <a:pt x="502730" y="236747"/>
                    <a:pt x="510922" y="244921"/>
                    <a:pt x="521018" y="244921"/>
                  </a:cubicBezTo>
                  <a:cubicBezTo>
                    <a:pt x="531114" y="244921"/>
                    <a:pt x="539306" y="236747"/>
                    <a:pt x="539306" y="226657"/>
                  </a:cubicBezTo>
                  <a:cubicBezTo>
                    <a:pt x="539306" y="216567"/>
                    <a:pt x="531114" y="208392"/>
                    <a:pt x="521018" y="208392"/>
                  </a:cubicBezTo>
                  <a:close/>
                  <a:moveTo>
                    <a:pt x="521018" y="299715"/>
                  </a:moveTo>
                  <a:cubicBezTo>
                    <a:pt x="510922" y="299715"/>
                    <a:pt x="502730" y="307890"/>
                    <a:pt x="502730" y="317979"/>
                  </a:cubicBezTo>
                  <a:cubicBezTo>
                    <a:pt x="502730" y="328069"/>
                    <a:pt x="510922" y="336244"/>
                    <a:pt x="521018" y="336244"/>
                  </a:cubicBezTo>
                  <a:cubicBezTo>
                    <a:pt x="531114" y="336244"/>
                    <a:pt x="539306" y="328069"/>
                    <a:pt x="539306" y="317979"/>
                  </a:cubicBezTo>
                  <a:cubicBezTo>
                    <a:pt x="539306" y="307890"/>
                    <a:pt x="531114" y="299715"/>
                    <a:pt x="521018" y="299715"/>
                  </a:cubicBezTo>
                  <a:close/>
                  <a:moveTo>
                    <a:pt x="566738" y="162731"/>
                  </a:moveTo>
                  <a:cubicBezTo>
                    <a:pt x="556641" y="162731"/>
                    <a:pt x="548450" y="170906"/>
                    <a:pt x="548450" y="180996"/>
                  </a:cubicBezTo>
                  <a:cubicBezTo>
                    <a:pt x="548450" y="191086"/>
                    <a:pt x="556641" y="199260"/>
                    <a:pt x="566738" y="199260"/>
                  </a:cubicBezTo>
                  <a:cubicBezTo>
                    <a:pt x="576835" y="199260"/>
                    <a:pt x="585026" y="191086"/>
                    <a:pt x="585026" y="180996"/>
                  </a:cubicBezTo>
                  <a:cubicBezTo>
                    <a:pt x="585026" y="170906"/>
                    <a:pt x="576835" y="162731"/>
                    <a:pt x="566738" y="162731"/>
                  </a:cubicBezTo>
                  <a:close/>
                  <a:moveTo>
                    <a:pt x="566738" y="528021"/>
                  </a:moveTo>
                  <a:cubicBezTo>
                    <a:pt x="556578" y="527983"/>
                    <a:pt x="548387" y="536164"/>
                    <a:pt x="548323" y="546285"/>
                  </a:cubicBezTo>
                  <a:cubicBezTo>
                    <a:pt x="548260" y="556407"/>
                    <a:pt x="556451" y="564638"/>
                    <a:pt x="566611" y="564676"/>
                  </a:cubicBezTo>
                  <a:cubicBezTo>
                    <a:pt x="576771" y="564714"/>
                    <a:pt x="584962" y="556533"/>
                    <a:pt x="585026" y="546412"/>
                  </a:cubicBezTo>
                  <a:cubicBezTo>
                    <a:pt x="585026" y="546367"/>
                    <a:pt x="585026" y="546330"/>
                    <a:pt x="585026" y="546285"/>
                  </a:cubicBezTo>
                  <a:cubicBezTo>
                    <a:pt x="585026" y="536195"/>
                    <a:pt x="576835" y="528021"/>
                    <a:pt x="566738" y="528021"/>
                  </a:cubicBezTo>
                  <a:close/>
                  <a:moveTo>
                    <a:pt x="566738" y="254054"/>
                  </a:moveTo>
                  <a:cubicBezTo>
                    <a:pt x="556641" y="254054"/>
                    <a:pt x="548450" y="262228"/>
                    <a:pt x="548450" y="272318"/>
                  </a:cubicBezTo>
                  <a:cubicBezTo>
                    <a:pt x="548450" y="282408"/>
                    <a:pt x="556641" y="290583"/>
                    <a:pt x="566738" y="290583"/>
                  </a:cubicBezTo>
                  <a:cubicBezTo>
                    <a:pt x="576835" y="290583"/>
                    <a:pt x="585026" y="282408"/>
                    <a:pt x="585026" y="272318"/>
                  </a:cubicBezTo>
                  <a:cubicBezTo>
                    <a:pt x="584899" y="262304"/>
                    <a:pt x="576771" y="254244"/>
                    <a:pt x="566738" y="254244"/>
                  </a:cubicBezTo>
                  <a:close/>
                  <a:moveTo>
                    <a:pt x="566738" y="345376"/>
                  </a:moveTo>
                  <a:cubicBezTo>
                    <a:pt x="556641" y="345376"/>
                    <a:pt x="548450" y="353551"/>
                    <a:pt x="548450" y="363640"/>
                  </a:cubicBezTo>
                  <a:cubicBezTo>
                    <a:pt x="548450" y="373730"/>
                    <a:pt x="556641" y="381905"/>
                    <a:pt x="566738" y="381905"/>
                  </a:cubicBezTo>
                  <a:cubicBezTo>
                    <a:pt x="576835" y="381905"/>
                    <a:pt x="585026" y="373730"/>
                    <a:pt x="585026" y="363640"/>
                  </a:cubicBezTo>
                  <a:cubicBezTo>
                    <a:pt x="585026" y="353551"/>
                    <a:pt x="576835" y="345376"/>
                    <a:pt x="566738" y="345376"/>
                  </a:cubicBezTo>
                  <a:close/>
                  <a:moveTo>
                    <a:pt x="566738" y="436698"/>
                  </a:moveTo>
                  <a:cubicBezTo>
                    <a:pt x="556641" y="436698"/>
                    <a:pt x="548450" y="444873"/>
                    <a:pt x="548450" y="454963"/>
                  </a:cubicBezTo>
                  <a:cubicBezTo>
                    <a:pt x="548450" y="465053"/>
                    <a:pt x="556641" y="473227"/>
                    <a:pt x="566738" y="473227"/>
                  </a:cubicBezTo>
                  <a:cubicBezTo>
                    <a:pt x="576835" y="473227"/>
                    <a:pt x="585026" y="465053"/>
                    <a:pt x="585026" y="454963"/>
                  </a:cubicBezTo>
                  <a:cubicBezTo>
                    <a:pt x="585026" y="444873"/>
                    <a:pt x="576835" y="436698"/>
                    <a:pt x="566738" y="436698"/>
                  </a:cubicBezTo>
                  <a:close/>
                  <a:moveTo>
                    <a:pt x="338138" y="299715"/>
                  </a:moveTo>
                  <a:cubicBezTo>
                    <a:pt x="328041" y="299715"/>
                    <a:pt x="319849" y="307890"/>
                    <a:pt x="319849" y="317979"/>
                  </a:cubicBezTo>
                  <a:cubicBezTo>
                    <a:pt x="319849" y="328069"/>
                    <a:pt x="328041" y="336244"/>
                    <a:pt x="338138" y="336244"/>
                  </a:cubicBezTo>
                  <a:cubicBezTo>
                    <a:pt x="348235" y="336244"/>
                    <a:pt x="356426" y="328069"/>
                    <a:pt x="356426" y="317979"/>
                  </a:cubicBezTo>
                  <a:cubicBezTo>
                    <a:pt x="356426" y="307890"/>
                    <a:pt x="348235" y="299715"/>
                    <a:pt x="338138" y="299715"/>
                  </a:cubicBezTo>
                  <a:close/>
                  <a:moveTo>
                    <a:pt x="292418" y="16616"/>
                  </a:moveTo>
                  <a:cubicBezTo>
                    <a:pt x="301879" y="16590"/>
                    <a:pt x="309753" y="9392"/>
                    <a:pt x="310579" y="0"/>
                  </a:cubicBezTo>
                  <a:lnTo>
                    <a:pt x="274193" y="0"/>
                  </a:lnTo>
                  <a:cubicBezTo>
                    <a:pt x="275019" y="9443"/>
                    <a:pt x="282956" y="16679"/>
                    <a:pt x="292418" y="16616"/>
                  </a:cubicBezTo>
                  <a:close/>
                  <a:moveTo>
                    <a:pt x="200978" y="16616"/>
                  </a:moveTo>
                  <a:cubicBezTo>
                    <a:pt x="210439" y="16590"/>
                    <a:pt x="218313" y="9392"/>
                    <a:pt x="219139" y="0"/>
                  </a:cubicBezTo>
                  <a:lnTo>
                    <a:pt x="182880" y="0"/>
                  </a:lnTo>
                  <a:cubicBezTo>
                    <a:pt x="183642" y="9392"/>
                    <a:pt x="191516" y="16616"/>
                    <a:pt x="200978" y="16616"/>
                  </a:cubicBezTo>
                  <a:close/>
                  <a:moveTo>
                    <a:pt x="109538" y="16616"/>
                  </a:moveTo>
                  <a:cubicBezTo>
                    <a:pt x="119000" y="16590"/>
                    <a:pt x="126874" y="9392"/>
                    <a:pt x="127699" y="0"/>
                  </a:cubicBezTo>
                  <a:lnTo>
                    <a:pt x="91440" y="0"/>
                  </a:lnTo>
                  <a:cubicBezTo>
                    <a:pt x="92266" y="9380"/>
                    <a:pt x="100140" y="16584"/>
                    <a:pt x="109538" y="16616"/>
                  </a:cubicBezTo>
                  <a:close/>
                  <a:moveTo>
                    <a:pt x="383858" y="16616"/>
                  </a:moveTo>
                  <a:cubicBezTo>
                    <a:pt x="393319" y="16590"/>
                    <a:pt x="401193" y="9392"/>
                    <a:pt x="402019" y="0"/>
                  </a:cubicBezTo>
                  <a:lnTo>
                    <a:pt x="365761" y="0"/>
                  </a:lnTo>
                  <a:cubicBezTo>
                    <a:pt x="366523" y="9392"/>
                    <a:pt x="374397" y="16616"/>
                    <a:pt x="383858" y="16616"/>
                  </a:cubicBezTo>
                  <a:close/>
                  <a:moveTo>
                    <a:pt x="63818" y="25748"/>
                  </a:moveTo>
                  <a:cubicBezTo>
                    <a:pt x="53722" y="25748"/>
                    <a:pt x="45530" y="33922"/>
                    <a:pt x="45530" y="44012"/>
                  </a:cubicBezTo>
                  <a:cubicBezTo>
                    <a:pt x="45530" y="54102"/>
                    <a:pt x="53722" y="62277"/>
                    <a:pt x="63818" y="62277"/>
                  </a:cubicBezTo>
                  <a:cubicBezTo>
                    <a:pt x="73914" y="62277"/>
                    <a:pt x="82106" y="54102"/>
                    <a:pt x="82106" y="44012"/>
                  </a:cubicBezTo>
                  <a:cubicBezTo>
                    <a:pt x="81979" y="33998"/>
                    <a:pt x="73851" y="25938"/>
                    <a:pt x="63818" y="25938"/>
                  </a:cubicBezTo>
                  <a:close/>
                  <a:moveTo>
                    <a:pt x="63818" y="117070"/>
                  </a:moveTo>
                  <a:cubicBezTo>
                    <a:pt x="57341" y="117121"/>
                    <a:pt x="51436" y="120539"/>
                    <a:pt x="48133" y="126076"/>
                  </a:cubicBezTo>
                  <a:lnTo>
                    <a:pt x="65913" y="153409"/>
                  </a:lnTo>
                  <a:cubicBezTo>
                    <a:pt x="75947" y="152699"/>
                    <a:pt x="83503" y="143991"/>
                    <a:pt x="82804" y="133965"/>
                  </a:cubicBezTo>
                  <a:cubicBezTo>
                    <a:pt x="82106" y="124129"/>
                    <a:pt x="73661" y="116633"/>
                    <a:pt x="63818" y="117070"/>
                  </a:cubicBezTo>
                  <a:close/>
                  <a:moveTo>
                    <a:pt x="475298" y="16616"/>
                  </a:moveTo>
                  <a:cubicBezTo>
                    <a:pt x="484760" y="16590"/>
                    <a:pt x="492634" y="9392"/>
                    <a:pt x="493459" y="0"/>
                  </a:cubicBezTo>
                  <a:lnTo>
                    <a:pt x="457200" y="0"/>
                  </a:lnTo>
                  <a:cubicBezTo>
                    <a:pt x="457962" y="9392"/>
                    <a:pt x="465837" y="16616"/>
                    <a:pt x="475298" y="16616"/>
                  </a:cubicBezTo>
                  <a:close/>
                  <a:moveTo>
                    <a:pt x="18098" y="71409"/>
                  </a:moveTo>
                  <a:cubicBezTo>
                    <a:pt x="16511" y="71447"/>
                    <a:pt x="14923" y="71682"/>
                    <a:pt x="13399" y="72107"/>
                  </a:cubicBezTo>
                  <a:cubicBezTo>
                    <a:pt x="19749" y="81746"/>
                    <a:pt x="26099" y="91513"/>
                    <a:pt x="32449" y="101279"/>
                  </a:cubicBezTo>
                  <a:cubicBezTo>
                    <a:pt x="35179" y="98038"/>
                    <a:pt x="36703" y="93922"/>
                    <a:pt x="36703" y="89673"/>
                  </a:cubicBezTo>
                  <a:cubicBezTo>
                    <a:pt x="36703" y="79584"/>
                    <a:pt x="28512" y="71409"/>
                    <a:pt x="18415" y="71409"/>
                  </a:cubicBezTo>
                  <a:cubicBezTo>
                    <a:pt x="18288" y="71409"/>
                    <a:pt x="18224" y="71409"/>
                    <a:pt x="18098" y="71409"/>
                  </a:cubicBezTo>
                  <a:close/>
                  <a:moveTo>
                    <a:pt x="36259" y="0"/>
                  </a:moveTo>
                  <a:lnTo>
                    <a:pt x="0" y="0"/>
                  </a:lnTo>
                  <a:cubicBezTo>
                    <a:pt x="1016" y="10001"/>
                    <a:pt x="9970" y="17275"/>
                    <a:pt x="20003" y="16248"/>
                  </a:cubicBezTo>
                  <a:cubicBezTo>
                    <a:pt x="28575" y="15366"/>
                    <a:pt x="35370" y="8580"/>
                    <a:pt x="36259" y="0"/>
                  </a:cubicBezTo>
                  <a:close/>
                  <a:moveTo>
                    <a:pt x="1115378" y="16616"/>
                  </a:moveTo>
                  <a:cubicBezTo>
                    <a:pt x="1124839" y="16616"/>
                    <a:pt x="1132713" y="9392"/>
                    <a:pt x="1133475" y="0"/>
                  </a:cubicBezTo>
                  <a:lnTo>
                    <a:pt x="1097280" y="0"/>
                  </a:lnTo>
                  <a:cubicBezTo>
                    <a:pt x="1098042" y="9392"/>
                    <a:pt x="1105916" y="16616"/>
                    <a:pt x="1115378" y="16616"/>
                  </a:cubicBezTo>
                  <a:close/>
                  <a:moveTo>
                    <a:pt x="1023938" y="16616"/>
                  </a:moveTo>
                  <a:cubicBezTo>
                    <a:pt x="1033400" y="16616"/>
                    <a:pt x="1041274" y="9392"/>
                    <a:pt x="1042036" y="0"/>
                  </a:cubicBezTo>
                  <a:lnTo>
                    <a:pt x="1005840" y="0"/>
                  </a:lnTo>
                  <a:cubicBezTo>
                    <a:pt x="1006602" y="9392"/>
                    <a:pt x="1014476" y="16616"/>
                    <a:pt x="1023938" y="16616"/>
                  </a:cubicBezTo>
                  <a:close/>
                  <a:moveTo>
                    <a:pt x="932498" y="16616"/>
                  </a:moveTo>
                  <a:cubicBezTo>
                    <a:pt x="941960" y="16616"/>
                    <a:pt x="949834" y="9392"/>
                    <a:pt x="950595" y="0"/>
                  </a:cubicBezTo>
                  <a:lnTo>
                    <a:pt x="914400" y="0"/>
                  </a:lnTo>
                  <a:cubicBezTo>
                    <a:pt x="915162" y="9392"/>
                    <a:pt x="923037" y="16616"/>
                    <a:pt x="932498" y="16616"/>
                  </a:cubicBezTo>
                  <a:close/>
                  <a:moveTo>
                    <a:pt x="109538" y="162478"/>
                  </a:moveTo>
                  <a:cubicBezTo>
                    <a:pt x="99441" y="162478"/>
                    <a:pt x="91249" y="170652"/>
                    <a:pt x="91249" y="180742"/>
                  </a:cubicBezTo>
                  <a:cubicBezTo>
                    <a:pt x="91249" y="190832"/>
                    <a:pt x="99441" y="199007"/>
                    <a:pt x="109538" y="199007"/>
                  </a:cubicBezTo>
                  <a:cubicBezTo>
                    <a:pt x="119635" y="199007"/>
                    <a:pt x="127826" y="190832"/>
                    <a:pt x="127826" y="180742"/>
                  </a:cubicBezTo>
                  <a:cubicBezTo>
                    <a:pt x="127699" y="170754"/>
                    <a:pt x="119571" y="162731"/>
                    <a:pt x="109538" y="162731"/>
                  </a:cubicBezTo>
                  <a:close/>
                  <a:moveTo>
                    <a:pt x="566738" y="16616"/>
                  </a:moveTo>
                  <a:cubicBezTo>
                    <a:pt x="576200" y="16590"/>
                    <a:pt x="584074" y="9392"/>
                    <a:pt x="584899" y="0"/>
                  </a:cubicBezTo>
                  <a:lnTo>
                    <a:pt x="548640" y="0"/>
                  </a:lnTo>
                  <a:cubicBezTo>
                    <a:pt x="549402" y="9392"/>
                    <a:pt x="557276" y="16616"/>
                    <a:pt x="566738" y="16616"/>
                  </a:cubicBezTo>
                  <a:close/>
                  <a:moveTo>
                    <a:pt x="1206818" y="16616"/>
                  </a:moveTo>
                  <a:cubicBezTo>
                    <a:pt x="1216279" y="16616"/>
                    <a:pt x="1224153" y="9392"/>
                    <a:pt x="1224915" y="0"/>
                  </a:cubicBezTo>
                  <a:lnTo>
                    <a:pt x="1188593" y="0"/>
                  </a:lnTo>
                  <a:cubicBezTo>
                    <a:pt x="1189419" y="9443"/>
                    <a:pt x="1197356" y="16679"/>
                    <a:pt x="1206818" y="16616"/>
                  </a:cubicBezTo>
                  <a:close/>
                  <a:moveTo>
                    <a:pt x="841058" y="16616"/>
                  </a:moveTo>
                  <a:cubicBezTo>
                    <a:pt x="850519" y="16616"/>
                    <a:pt x="858393" y="9392"/>
                    <a:pt x="859155" y="0"/>
                  </a:cubicBezTo>
                  <a:lnTo>
                    <a:pt x="822961" y="0"/>
                  </a:lnTo>
                  <a:cubicBezTo>
                    <a:pt x="823723" y="9392"/>
                    <a:pt x="831597" y="16616"/>
                    <a:pt x="841058" y="16616"/>
                  </a:cubicBezTo>
                  <a:close/>
                  <a:moveTo>
                    <a:pt x="658178" y="16616"/>
                  </a:moveTo>
                  <a:cubicBezTo>
                    <a:pt x="667639" y="16590"/>
                    <a:pt x="675513" y="9392"/>
                    <a:pt x="676339" y="0"/>
                  </a:cubicBezTo>
                  <a:lnTo>
                    <a:pt x="640080" y="0"/>
                  </a:lnTo>
                  <a:cubicBezTo>
                    <a:pt x="640842" y="9392"/>
                    <a:pt x="648716" y="16616"/>
                    <a:pt x="658178" y="16616"/>
                  </a:cubicBezTo>
                  <a:close/>
                  <a:moveTo>
                    <a:pt x="749618" y="16616"/>
                  </a:moveTo>
                  <a:cubicBezTo>
                    <a:pt x="759079" y="16616"/>
                    <a:pt x="766953" y="9392"/>
                    <a:pt x="767715" y="0"/>
                  </a:cubicBezTo>
                  <a:lnTo>
                    <a:pt x="731393" y="0"/>
                  </a:lnTo>
                  <a:cubicBezTo>
                    <a:pt x="732219" y="9443"/>
                    <a:pt x="740156" y="16679"/>
                    <a:pt x="749618" y="16616"/>
                  </a:cubicBezTo>
                  <a:close/>
                  <a:moveTo>
                    <a:pt x="200978" y="71409"/>
                  </a:moveTo>
                  <a:cubicBezTo>
                    <a:pt x="190881" y="71409"/>
                    <a:pt x="182690" y="79584"/>
                    <a:pt x="182690" y="89673"/>
                  </a:cubicBezTo>
                  <a:cubicBezTo>
                    <a:pt x="182690" y="99763"/>
                    <a:pt x="190881" y="107938"/>
                    <a:pt x="200978" y="107938"/>
                  </a:cubicBezTo>
                  <a:cubicBezTo>
                    <a:pt x="211075" y="107938"/>
                    <a:pt x="219266" y="99763"/>
                    <a:pt x="219266" y="89673"/>
                  </a:cubicBezTo>
                  <a:cubicBezTo>
                    <a:pt x="219266" y="79584"/>
                    <a:pt x="211075" y="71409"/>
                    <a:pt x="200978" y="71409"/>
                  </a:cubicBezTo>
                  <a:close/>
                  <a:moveTo>
                    <a:pt x="292418" y="162731"/>
                  </a:moveTo>
                  <a:cubicBezTo>
                    <a:pt x="282322" y="162731"/>
                    <a:pt x="274130" y="170906"/>
                    <a:pt x="274130" y="180996"/>
                  </a:cubicBezTo>
                  <a:cubicBezTo>
                    <a:pt x="274130" y="191086"/>
                    <a:pt x="282322" y="199260"/>
                    <a:pt x="292418" y="199260"/>
                  </a:cubicBezTo>
                  <a:cubicBezTo>
                    <a:pt x="302514" y="199260"/>
                    <a:pt x="310706" y="191086"/>
                    <a:pt x="310706" y="180996"/>
                  </a:cubicBezTo>
                  <a:cubicBezTo>
                    <a:pt x="310706" y="170906"/>
                    <a:pt x="302514" y="162731"/>
                    <a:pt x="292418" y="162731"/>
                  </a:cubicBezTo>
                  <a:close/>
                  <a:moveTo>
                    <a:pt x="292418" y="71409"/>
                  </a:moveTo>
                  <a:cubicBezTo>
                    <a:pt x="282322" y="71409"/>
                    <a:pt x="274130" y="79584"/>
                    <a:pt x="274130" y="89673"/>
                  </a:cubicBezTo>
                  <a:cubicBezTo>
                    <a:pt x="274130" y="99763"/>
                    <a:pt x="282322" y="107938"/>
                    <a:pt x="292418" y="107938"/>
                  </a:cubicBezTo>
                  <a:cubicBezTo>
                    <a:pt x="302514" y="107938"/>
                    <a:pt x="310706" y="99763"/>
                    <a:pt x="310706" y="89673"/>
                  </a:cubicBezTo>
                  <a:cubicBezTo>
                    <a:pt x="310706" y="79584"/>
                    <a:pt x="302514" y="71409"/>
                    <a:pt x="292418" y="71409"/>
                  </a:cubicBezTo>
                  <a:close/>
                  <a:moveTo>
                    <a:pt x="292418" y="254054"/>
                  </a:moveTo>
                  <a:cubicBezTo>
                    <a:pt x="282322" y="254054"/>
                    <a:pt x="274130" y="262228"/>
                    <a:pt x="274130" y="272318"/>
                  </a:cubicBezTo>
                  <a:cubicBezTo>
                    <a:pt x="274130" y="282408"/>
                    <a:pt x="282322" y="290583"/>
                    <a:pt x="292418" y="290583"/>
                  </a:cubicBezTo>
                  <a:cubicBezTo>
                    <a:pt x="302514" y="290583"/>
                    <a:pt x="310706" y="282408"/>
                    <a:pt x="310706" y="272318"/>
                  </a:cubicBezTo>
                  <a:cubicBezTo>
                    <a:pt x="310579" y="262304"/>
                    <a:pt x="302451" y="254244"/>
                    <a:pt x="292418" y="254244"/>
                  </a:cubicBezTo>
                  <a:close/>
                  <a:moveTo>
                    <a:pt x="292418" y="345376"/>
                  </a:moveTo>
                  <a:cubicBezTo>
                    <a:pt x="282322" y="345376"/>
                    <a:pt x="274130" y="353551"/>
                    <a:pt x="274130" y="363640"/>
                  </a:cubicBezTo>
                  <a:cubicBezTo>
                    <a:pt x="274130" y="373730"/>
                    <a:pt x="282322" y="381905"/>
                    <a:pt x="292418" y="381905"/>
                  </a:cubicBezTo>
                  <a:cubicBezTo>
                    <a:pt x="302514" y="381905"/>
                    <a:pt x="310706" y="373730"/>
                    <a:pt x="310706" y="363640"/>
                  </a:cubicBezTo>
                  <a:cubicBezTo>
                    <a:pt x="310706" y="353551"/>
                    <a:pt x="302514" y="345376"/>
                    <a:pt x="292418" y="345376"/>
                  </a:cubicBezTo>
                  <a:close/>
                  <a:moveTo>
                    <a:pt x="338138" y="208392"/>
                  </a:moveTo>
                  <a:cubicBezTo>
                    <a:pt x="328041" y="208392"/>
                    <a:pt x="319849" y="216567"/>
                    <a:pt x="319849" y="226657"/>
                  </a:cubicBezTo>
                  <a:cubicBezTo>
                    <a:pt x="319849" y="236747"/>
                    <a:pt x="328041" y="244921"/>
                    <a:pt x="338138" y="244921"/>
                  </a:cubicBezTo>
                  <a:cubicBezTo>
                    <a:pt x="348235" y="244921"/>
                    <a:pt x="356426" y="236747"/>
                    <a:pt x="356426" y="226657"/>
                  </a:cubicBezTo>
                  <a:cubicBezTo>
                    <a:pt x="356426" y="216567"/>
                    <a:pt x="348235" y="208392"/>
                    <a:pt x="338138" y="208392"/>
                  </a:cubicBezTo>
                  <a:close/>
                  <a:moveTo>
                    <a:pt x="109538" y="71409"/>
                  </a:moveTo>
                  <a:cubicBezTo>
                    <a:pt x="99441" y="71409"/>
                    <a:pt x="91249" y="79584"/>
                    <a:pt x="91249" y="89673"/>
                  </a:cubicBezTo>
                  <a:cubicBezTo>
                    <a:pt x="91249" y="99763"/>
                    <a:pt x="99441" y="107938"/>
                    <a:pt x="109538" y="107938"/>
                  </a:cubicBezTo>
                  <a:cubicBezTo>
                    <a:pt x="119635" y="107938"/>
                    <a:pt x="127826" y="99763"/>
                    <a:pt x="127826" y="89673"/>
                  </a:cubicBezTo>
                  <a:cubicBezTo>
                    <a:pt x="127826" y="79584"/>
                    <a:pt x="119635" y="71409"/>
                    <a:pt x="109538" y="71409"/>
                  </a:cubicBezTo>
                  <a:close/>
                  <a:moveTo>
                    <a:pt x="246698" y="25748"/>
                  </a:moveTo>
                  <a:cubicBezTo>
                    <a:pt x="236601" y="25748"/>
                    <a:pt x="228410" y="33922"/>
                    <a:pt x="228410" y="44012"/>
                  </a:cubicBezTo>
                  <a:cubicBezTo>
                    <a:pt x="228410" y="54102"/>
                    <a:pt x="236601" y="62277"/>
                    <a:pt x="246698" y="62277"/>
                  </a:cubicBezTo>
                  <a:cubicBezTo>
                    <a:pt x="256794" y="62277"/>
                    <a:pt x="264986" y="54102"/>
                    <a:pt x="264986" y="44012"/>
                  </a:cubicBezTo>
                  <a:cubicBezTo>
                    <a:pt x="264859" y="33998"/>
                    <a:pt x="256731" y="25938"/>
                    <a:pt x="246698" y="25938"/>
                  </a:cubicBezTo>
                  <a:close/>
                  <a:moveTo>
                    <a:pt x="338138" y="117070"/>
                  </a:moveTo>
                  <a:cubicBezTo>
                    <a:pt x="328041" y="117070"/>
                    <a:pt x="319849" y="125245"/>
                    <a:pt x="319849" y="135335"/>
                  </a:cubicBezTo>
                  <a:cubicBezTo>
                    <a:pt x="319849" y="145424"/>
                    <a:pt x="328041" y="153599"/>
                    <a:pt x="338138" y="153599"/>
                  </a:cubicBezTo>
                  <a:cubicBezTo>
                    <a:pt x="348235" y="153599"/>
                    <a:pt x="356426" y="145424"/>
                    <a:pt x="356426" y="135335"/>
                  </a:cubicBezTo>
                  <a:cubicBezTo>
                    <a:pt x="356426" y="125245"/>
                    <a:pt x="348235" y="117070"/>
                    <a:pt x="338138" y="117070"/>
                  </a:cubicBezTo>
                  <a:close/>
                  <a:moveTo>
                    <a:pt x="658178" y="528021"/>
                  </a:moveTo>
                  <a:cubicBezTo>
                    <a:pt x="648018" y="527983"/>
                    <a:pt x="639826" y="536164"/>
                    <a:pt x="639763" y="546285"/>
                  </a:cubicBezTo>
                  <a:cubicBezTo>
                    <a:pt x="639700" y="556407"/>
                    <a:pt x="647891" y="564638"/>
                    <a:pt x="658051" y="564676"/>
                  </a:cubicBezTo>
                  <a:cubicBezTo>
                    <a:pt x="668211" y="564714"/>
                    <a:pt x="676402" y="556533"/>
                    <a:pt x="676466" y="546412"/>
                  </a:cubicBezTo>
                  <a:cubicBezTo>
                    <a:pt x="676466" y="546367"/>
                    <a:pt x="676466" y="546330"/>
                    <a:pt x="676466" y="546285"/>
                  </a:cubicBezTo>
                  <a:cubicBezTo>
                    <a:pt x="676466" y="536195"/>
                    <a:pt x="668275" y="528021"/>
                    <a:pt x="658178" y="528021"/>
                  </a:cubicBezTo>
                  <a:close/>
                  <a:moveTo>
                    <a:pt x="338138" y="391037"/>
                  </a:moveTo>
                  <a:cubicBezTo>
                    <a:pt x="328041" y="391037"/>
                    <a:pt x="319849" y="399212"/>
                    <a:pt x="319849" y="409302"/>
                  </a:cubicBezTo>
                  <a:cubicBezTo>
                    <a:pt x="319849" y="419391"/>
                    <a:pt x="328041" y="427566"/>
                    <a:pt x="338138" y="427566"/>
                  </a:cubicBezTo>
                  <a:cubicBezTo>
                    <a:pt x="348235" y="427566"/>
                    <a:pt x="356426" y="419391"/>
                    <a:pt x="356426" y="409302"/>
                  </a:cubicBezTo>
                  <a:cubicBezTo>
                    <a:pt x="356426" y="399212"/>
                    <a:pt x="348235" y="391037"/>
                    <a:pt x="338138" y="391037"/>
                  </a:cubicBezTo>
                  <a:close/>
                  <a:moveTo>
                    <a:pt x="155258" y="25748"/>
                  </a:moveTo>
                  <a:cubicBezTo>
                    <a:pt x="145162" y="25748"/>
                    <a:pt x="136970" y="33922"/>
                    <a:pt x="136970" y="44012"/>
                  </a:cubicBezTo>
                  <a:cubicBezTo>
                    <a:pt x="136970" y="54102"/>
                    <a:pt x="145162" y="62277"/>
                    <a:pt x="155258" y="62277"/>
                  </a:cubicBezTo>
                  <a:cubicBezTo>
                    <a:pt x="165354" y="62277"/>
                    <a:pt x="173546" y="54102"/>
                    <a:pt x="173546" y="44012"/>
                  </a:cubicBezTo>
                  <a:cubicBezTo>
                    <a:pt x="173419" y="33998"/>
                    <a:pt x="165291" y="25938"/>
                    <a:pt x="155258" y="25938"/>
                  </a:cubicBezTo>
                  <a:close/>
                  <a:moveTo>
                    <a:pt x="155258" y="117070"/>
                  </a:moveTo>
                  <a:cubicBezTo>
                    <a:pt x="145162" y="117070"/>
                    <a:pt x="136970" y="125245"/>
                    <a:pt x="136970" y="135335"/>
                  </a:cubicBezTo>
                  <a:cubicBezTo>
                    <a:pt x="136970" y="145424"/>
                    <a:pt x="145162" y="153599"/>
                    <a:pt x="155258" y="153599"/>
                  </a:cubicBezTo>
                  <a:cubicBezTo>
                    <a:pt x="165354" y="153599"/>
                    <a:pt x="173546" y="145424"/>
                    <a:pt x="173546" y="135335"/>
                  </a:cubicBezTo>
                  <a:cubicBezTo>
                    <a:pt x="173546" y="125245"/>
                    <a:pt x="165354" y="117070"/>
                    <a:pt x="155258" y="117070"/>
                  </a:cubicBezTo>
                  <a:close/>
                  <a:moveTo>
                    <a:pt x="200978" y="254054"/>
                  </a:moveTo>
                  <a:cubicBezTo>
                    <a:pt x="190881" y="254054"/>
                    <a:pt x="182690" y="262228"/>
                    <a:pt x="182690" y="272318"/>
                  </a:cubicBezTo>
                  <a:cubicBezTo>
                    <a:pt x="182690" y="282408"/>
                    <a:pt x="190881" y="290583"/>
                    <a:pt x="200978" y="290583"/>
                  </a:cubicBezTo>
                  <a:cubicBezTo>
                    <a:pt x="211075" y="290583"/>
                    <a:pt x="219266" y="282408"/>
                    <a:pt x="219266" y="272318"/>
                  </a:cubicBezTo>
                  <a:cubicBezTo>
                    <a:pt x="219139" y="262304"/>
                    <a:pt x="211011" y="254244"/>
                    <a:pt x="200978" y="254244"/>
                  </a:cubicBezTo>
                  <a:close/>
                  <a:moveTo>
                    <a:pt x="155258" y="208392"/>
                  </a:moveTo>
                  <a:cubicBezTo>
                    <a:pt x="145162" y="208392"/>
                    <a:pt x="136970" y="216567"/>
                    <a:pt x="136970" y="226657"/>
                  </a:cubicBezTo>
                  <a:cubicBezTo>
                    <a:pt x="136970" y="236747"/>
                    <a:pt x="145162" y="244921"/>
                    <a:pt x="155258" y="244921"/>
                  </a:cubicBezTo>
                  <a:cubicBezTo>
                    <a:pt x="165354" y="244921"/>
                    <a:pt x="173546" y="236747"/>
                    <a:pt x="173546" y="226657"/>
                  </a:cubicBezTo>
                  <a:cubicBezTo>
                    <a:pt x="173546" y="216567"/>
                    <a:pt x="165354" y="208392"/>
                    <a:pt x="155258" y="208392"/>
                  </a:cubicBezTo>
                  <a:close/>
                  <a:moveTo>
                    <a:pt x="200978" y="162731"/>
                  </a:moveTo>
                  <a:cubicBezTo>
                    <a:pt x="190881" y="162731"/>
                    <a:pt x="182690" y="170906"/>
                    <a:pt x="182690" y="180996"/>
                  </a:cubicBezTo>
                  <a:cubicBezTo>
                    <a:pt x="182690" y="191086"/>
                    <a:pt x="190881" y="199260"/>
                    <a:pt x="200978" y="199260"/>
                  </a:cubicBezTo>
                  <a:cubicBezTo>
                    <a:pt x="211075" y="199260"/>
                    <a:pt x="219266" y="191086"/>
                    <a:pt x="219266" y="180996"/>
                  </a:cubicBezTo>
                  <a:cubicBezTo>
                    <a:pt x="219266" y="170906"/>
                    <a:pt x="211075" y="162731"/>
                    <a:pt x="200978" y="162731"/>
                  </a:cubicBezTo>
                  <a:close/>
                  <a:moveTo>
                    <a:pt x="246698" y="208392"/>
                  </a:moveTo>
                  <a:cubicBezTo>
                    <a:pt x="236601" y="208392"/>
                    <a:pt x="228410" y="216567"/>
                    <a:pt x="228410" y="226657"/>
                  </a:cubicBezTo>
                  <a:cubicBezTo>
                    <a:pt x="228410" y="236747"/>
                    <a:pt x="236601" y="244921"/>
                    <a:pt x="246698" y="244921"/>
                  </a:cubicBezTo>
                  <a:cubicBezTo>
                    <a:pt x="256794" y="244921"/>
                    <a:pt x="264986" y="236747"/>
                    <a:pt x="264986" y="226657"/>
                  </a:cubicBezTo>
                  <a:cubicBezTo>
                    <a:pt x="264986" y="216567"/>
                    <a:pt x="256794" y="208392"/>
                    <a:pt x="246698" y="208392"/>
                  </a:cubicBezTo>
                  <a:close/>
                  <a:moveTo>
                    <a:pt x="246698" y="299715"/>
                  </a:moveTo>
                  <a:cubicBezTo>
                    <a:pt x="236601" y="299715"/>
                    <a:pt x="228410" y="307890"/>
                    <a:pt x="228410" y="317979"/>
                  </a:cubicBezTo>
                  <a:cubicBezTo>
                    <a:pt x="228410" y="328069"/>
                    <a:pt x="236601" y="336244"/>
                    <a:pt x="246698" y="336244"/>
                  </a:cubicBezTo>
                  <a:cubicBezTo>
                    <a:pt x="256794" y="336244"/>
                    <a:pt x="264986" y="328069"/>
                    <a:pt x="264986" y="317979"/>
                  </a:cubicBezTo>
                  <a:cubicBezTo>
                    <a:pt x="264986" y="307890"/>
                    <a:pt x="256794" y="299715"/>
                    <a:pt x="246698" y="299715"/>
                  </a:cubicBezTo>
                  <a:close/>
                  <a:moveTo>
                    <a:pt x="338138" y="25748"/>
                  </a:moveTo>
                  <a:cubicBezTo>
                    <a:pt x="328041" y="25748"/>
                    <a:pt x="319849" y="33922"/>
                    <a:pt x="319849" y="44012"/>
                  </a:cubicBezTo>
                  <a:cubicBezTo>
                    <a:pt x="319849" y="54102"/>
                    <a:pt x="328041" y="62277"/>
                    <a:pt x="338138" y="62277"/>
                  </a:cubicBezTo>
                  <a:cubicBezTo>
                    <a:pt x="348235" y="62277"/>
                    <a:pt x="356426" y="54102"/>
                    <a:pt x="356426" y="44012"/>
                  </a:cubicBezTo>
                  <a:cubicBezTo>
                    <a:pt x="356299" y="33998"/>
                    <a:pt x="348171" y="25938"/>
                    <a:pt x="338138" y="25938"/>
                  </a:cubicBezTo>
                  <a:close/>
                  <a:moveTo>
                    <a:pt x="246698" y="117070"/>
                  </a:moveTo>
                  <a:cubicBezTo>
                    <a:pt x="236601" y="117070"/>
                    <a:pt x="228410" y="125245"/>
                    <a:pt x="228410" y="135335"/>
                  </a:cubicBezTo>
                  <a:cubicBezTo>
                    <a:pt x="228410" y="145424"/>
                    <a:pt x="236601" y="153599"/>
                    <a:pt x="246698" y="153599"/>
                  </a:cubicBezTo>
                  <a:cubicBezTo>
                    <a:pt x="256794" y="153599"/>
                    <a:pt x="264986" y="145424"/>
                    <a:pt x="264986" y="135335"/>
                  </a:cubicBezTo>
                  <a:cubicBezTo>
                    <a:pt x="264986" y="125245"/>
                    <a:pt x="256794" y="117070"/>
                    <a:pt x="246698" y="117070"/>
                  </a:cubicBezTo>
                  <a:close/>
                  <a:moveTo>
                    <a:pt x="1023938" y="345376"/>
                  </a:moveTo>
                  <a:cubicBezTo>
                    <a:pt x="1013841" y="345376"/>
                    <a:pt x="1005650" y="353551"/>
                    <a:pt x="1005650" y="363640"/>
                  </a:cubicBezTo>
                  <a:cubicBezTo>
                    <a:pt x="1005650" y="373730"/>
                    <a:pt x="1013841" y="381905"/>
                    <a:pt x="1023938" y="381905"/>
                  </a:cubicBezTo>
                  <a:cubicBezTo>
                    <a:pt x="1034035" y="381905"/>
                    <a:pt x="1042226" y="373730"/>
                    <a:pt x="1042226" y="363640"/>
                  </a:cubicBezTo>
                  <a:cubicBezTo>
                    <a:pt x="1042226" y="353551"/>
                    <a:pt x="1034035" y="345376"/>
                    <a:pt x="1023938" y="345376"/>
                  </a:cubicBezTo>
                  <a:close/>
                  <a:moveTo>
                    <a:pt x="978218" y="25748"/>
                  </a:moveTo>
                  <a:cubicBezTo>
                    <a:pt x="968122" y="25748"/>
                    <a:pt x="959930" y="33922"/>
                    <a:pt x="959930" y="44012"/>
                  </a:cubicBezTo>
                  <a:cubicBezTo>
                    <a:pt x="959930" y="54102"/>
                    <a:pt x="968122" y="62277"/>
                    <a:pt x="978218" y="62277"/>
                  </a:cubicBezTo>
                  <a:cubicBezTo>
                    <a:pt x="988314" y="62277"/>
                    <a:pt x="996506" y="54102"/>
                    <a:pt x="996506" y="44012"/>
                  </a:cubicBezTo>
                  <a:cubicBezTo>
                    <a:pt x="996379" y="33998"/>
                    <a:pt x="988251" y="25938"/>
                    <a:pt x="978218" y="25938"/>
                  </a:cubicBezTo>
                  <a:close/>
                  <a:moveTo>
                    <a:pt x="1023938" y="436698"/>
                  </a:moveTo>
                  <a:cubicBezTo>
                    <a:pt x="1013841" y="436698"/>
                    <a:pt x="1005650" y="444873"/>
                    <a:pt x="1005650" y="454963"/>
                  </a:cubicBezTo>
                  <a:cubicBezTo>
                    <a:pt x="1005650" y="465053"/>
                    <a:pt x="1013841" y="473227"/>
                    <a:pt x="1023938" y="473227"/>
                  </a:cubicBezTo>
                  <a:cubicBezTo>
                    <a:pt x="1034035" y="473227"/>
                    <a:pt x="1042226" y="465053"/>
                    <a:pt x="1042226" y="454963"/>
                  </a:cubicBezTo>
                  <a:cubicBezTo>
                    <a:pt x="1042226" y="444873"/>
                    <a:pt x="1034035" y="436698"/>
                    <a:pt x="1023938" y="436698"/>
                  </a:cubicBezTo>
                  <a:close/>
                  <a:moveTo>
                    <a:pt x="978218" y="117070"/>
                  </a:moveTo>
                  <a:cubicBezTo>
                    <a:pt x="968122" y="117070"/>
                    <a:pt x="959930" y="125245"/>
                    <a:pt x="959930" y="135335"/>
                  </a:cubicBezTo>
                  <a:cubicBezTo>
                    <a:pt x="959930" y="145424"/>
                    <a:pt x="968122" y="153599"/>
                    <a:pt x="978218" y="153599"/>
                  </a:cubicBezTo>
                  <a:cubicBezTo>
                    <a:pt x="988314" y="153599"/>
                    <a:pt x="996506" y="145424"/>
                    <a:pt x="996506" y="135335"/>
                  </a:cubicBezTo>
                  <a:cubicBezTo>
                    <a:pt x="996506" y="125245"/>
                    <a:pt x="988314" y="117070"/>
                    <a:pt x="978218" y="117070"/>
                  </a:cubicBezTo>
                  <a:close/>
                  <a:moveTo>
                    <a:pt x="1069658" y="391037"/>
                  </a:moveTo>
                  <a:cubicBezTo>
                    <a:pt x="1059562" y="391037"/>
                    <a:pt x="1051370" y="399212"/>
                    <a:pt x="1051370" y="409302"/>
                  </a:cubicBezTo>
                  <a:cubicBezTo>
                    <a:pt x="1051370" y="419391"/>
                    <a:pt x="1059562" y="427566"/>
                    <a:pt x="1069658" y="427566"/>
                  </a:cubicBezTo>
                  <a:cubicBezTo>
                    <a:pt x="1079754" y="427566"/>
                    <a:pt x="1087946" y="419391"/>
                    <a:pt x="1087946" y="409302"/>
                  </a:cubicBezTo>
                  <a:cubicBezTo>
                    <a:pt x="1087946" y="399212"/>
                    <a:pt x="1079754" y="391037"/>
                    <a:pt x="1069658" y="391037"/>
                  </a:cubicBezTo>
                  <a:close/>
                  <a:moveTo>
                    <a:pt x="1023938" y="254054"/>
                  </a:moveTo>
                  <a:cubicBezTo>
                    <a:pt x="1013841" y="254054"/>
                    <a:pt x="1005650" y="262228"/>
                    <a:pt x="1005650" y="272318"/>
                  </a:cubicBezTo>
                  <a:cubicBezTo>
                    <a:pt x="1005650" y="282408"/>
                    <a:pt x="1013841" y="290583"/>
                    <a:pt x="1023938" y="290583"/>
                  </a:cubicBezTo>
                  <a:cubicBezTo>
                    <a:pt x="1034035" y="290583"/>
                    <a:pt x="1042226" y="282408"/>
                    <a:pt x="1042226" y="272318"/>
                  </a:cubicBezTo>
                  <a:cubicBezTo>
                    <a:pt x="1042099" y="262304"/>
                    <a:pt x="1033971" y="254244"/>
                    <a:pt x="1023938" y="254244"/>
                  </a:cubicBezTo>
                  <a:close/>
                  <a:moveTo>
                    <a:pt x="1023938" y="71409"/>
                  </a:moveTo>
                  <a:cubicBezTo>
                    <a:pt x="1013841" y="71409"/>
                    <a:pt x="1005650" y="79584"/>
                    <a:pt x="1005650" y="89673"/>
                  </a:cubicBezTo>
                  <a:cubicBezTo>
                    <a:pt x="1005650" y="99763"/>
                    <a:pt x="1013841" y="107938"/>
                    <a:pt x="1023938" y="107938"/>
                  </a:cubicBezTo>
                  <a:cubicBezTo>
                    <a:pt x="1034035" y="107938"/>
                    <a:pt x="1042226" y="99763"/>
                    <a:pt x="1042226" y="89673"/>
                  </a:cubicBezTo>
                  <a:cubicBezTo>
                    <a:pt x="1042226" y="79584"/>
                    <a:pt x="1034035" y="71409"/>
                    <a:pt x="1023938" y="71409"/>
                  </a:cubicBezTo>
                  <a:close/>
                  <a:moveTo>
                    <a:pt x="978218" y="208392"/>
                  </a:moveTo>
                  <a:cubicBezTo>
                    <a:pt x="968122" y="208392"/>
                    <a:pt x="959930" y="216567"/>
                    <a:pt x="959930" y="226657"/>
                  </a:cubicBezTo>
                  <a:cubicBezTo>
                    <a:pt x="959930" y="236747"/>
                    <a:pt x="968122" y="244921"/>
                    <a:pt x="978218" y="244921"/>
                  </a:cubicBezTo>
                  <a:cubicBezTo>
                    <a:pt x="988314" y="244921"/>
                    <a:pt x="996506" y="236747"/>
                    <a:pt x="996506" y="226657"/>
                  </a:cubicBezTo>
                  <a:cubicBezTo>
                    <a:pt x="996506" y="216567"/>
                    <a:pt x="988314" y="208392"/>
                    <a:pt x="978218" y="208392"/>
                  </a:cubicBezTo>
                  <a:close/>
                  <a:moveTo>
                    <a:pt x="1023938" y="162731"/>
                  </a:moveTo>
                  <a:cubicBezTo>
                    <a:pt x="1013841" y="162731"/>
                    <a:pt x="1005650" y="170906"/>
                    <a:pt x="1005650" y="180996"/>
                  </a:cubicBezTo>
                  <a:cubicBezTo>
                    <a:pt x="1005650" y="191086"/>
                    <a:pt x="1013841" y="199260"/>
                    <a:pt x="1023938" y="199260"/>
                  </a:cubicBezTo>
                  <a:cubicBezTo>
                    <a:pt x="1034035" y="199260"/>
                    <a:pt x="1042226" y="191086"/>
                    <a:pt x="1042226" y="180996"/>
                  </a:cubicBezTo>
                  <a:cubicBezTo>
                    <a:pt x="1042226" y="170906"/>
                    <a:pt x="1034035" y="162731"/>
                    <a:pt x="1023938" y="162731"/>
                  </a:cubicBezTo>
                  <a:close/>
                  <a:moveTo>
                    <a:pt x="932498" y="528021"/>
                  </a:moveTo>
                  <a:cubicBezTo>
                    <a:pt x="922338" y="527983"/>
                    <a:pt x="914147" y="536164"/>
                    <a:pt x="914083" y="546285"/>
                  </a:cubicBezTo>
                  <a:cubicBezTo>
                    <a:pt x="914019" y="556407"/>
                    <a:pt x="922211" y="564638"/>
                    <a:pt x="932371" y="564676"/>
                  </a:cubicBezTo>
                  <a:cubicBezTo>
                    <a:pt x="942531" y="564714"/>
                    <a:pt x="950723" y="556533"/>
                    <a:pt x="950786" y="546412"/>
                  </a:cubicBezTo>
                  <a:cubicBezTo>
                    <a:pt x="950786" y="546367"/>
                    <a:pt x="950786" y="546330"/>
                    <a:pt x="950786" y="546285"/>
                  </a:cubicBezTo>
                  <a:cubicBezTo>
                    <a:pt x="950786" y="536195"/>
                    <a:pt x="942594" y="528021"/>
                    <a:pt x="932498" y="528021"/>
                  </a:cubicBezTo>
                  <a:close/>
                  <a:moveTo>
                    <a:pt x="932498" y="436698"/>
                  </a:moveTo>
                  <a:cubicBezTo>
                    <a:pt x="922401" y="436698"/>
                    <a:pt x="914210" y="444873"/>
                    <a:pt x="914210" y="454963"/>
                  </a:cubicBezTo>
                  <a:cubicBezTo>
                    <a:pt x="914210" y="465053"/>
                    <a:pt x="922401" y="473227"/>
                    <a:pt x="932498" y="473227"/>
                  </a:cubicBezTo>
                  <a:cubicBezTo>
                    <a:pt x="942594" y="473227"/>
                    <a:pt x="950786" y="465053"/>
                    <a:pt x="950786" y="454963"/>
                  </a:cubicBezTo>
                  <a:cubicBezTo>
                    <a:pt x="950786" y="444873"/>
                    <a:pt x="942594" y="436698"/>
                    <a:pt x="932498" y="436698"/>
                  </a:cubicBezTo>
                  <a:close/>
                  <a:moveTo>
                    <a:pt x="932498" y="345376"/>
                  </a:moveTo>
                  <a:cubicBezTo>
                    <a:pt x="922401" y="345376"/>
                    <a:pt x="914210" y="353551"/>
                    <a:pt x="914210" y="363640"/>
                  </a:cubicBezTo>
                  <a:cubicBezTo>
                    <a:pt x="914210" y="373730"/>
                    <a:pt x="922401" y="381905"/>
                    <a:pt x="932498" y="381905"/>
                  </a:cubicBezTo>
                  <a:cubicBezTo>
                    <a:pt x="942594" y="381905"/>
                    <a:pt x="950786" y="373730"/>
                    <a:pt x="950786" y="363640"/>
                  </a:cubicBezTo>
                  <a:cubicBezTo>
                    <a:pt x="950786" y="353551"/>
                    <a:pt x="942594" y="345376"/>
                    <a:pt x="932498" y="345376"/>
                  </a:cubicBezTo>
                  <a:close/>
                  <a:moveTo>
                    <a:pt x="1069658" y="299715"/>
                  </a:moveTo>
                  <a:cubicBezTo>
                    <a:pt x="1059562" y="299715"/>
                    <a:pt x="1051370" y="307890"/>
                    <a:pt x="1051370" y="317979"/>
                  </a:cubicBezTo>
                  <a:cubicBezTo>
                    <a:pt x="1051370" y="328069"/>
                    <a:pt x="1059562" y="336244"/>
                    <a:pt x="1069658" y="336244"/>
                  </a:cubicBezTo>
                  <a:cubicBezTo>
                    <a:pt x="1079754" y="336244"/>
                    <a:pt x="1087946" y="328069"/>
                    <a:pt x="1087946" y="317979"/>
                  </a:cubicBezTo>
                  <a:cubicBezTo>
                    <a:pt x="1087946" y="307890"/>
                    <a:pt x="1079754" y="299715"/>
                    <a:pt x="1069658" y="299715"/>
                  </a:cubicBezTo>
                  <a:close/>
                  <a:moveTo>
                    <a:pt x="886778" y="25748"/>
                  </a:moveTo>
                  <a:cubicBezTo>
                    <a:pt x="876681" y="25748"/>
                    <a:pt x="868490" y="33922"/>
                    <a:pt x="868490" y="44012"/>
                  </a:cubicBezTo>
                  <a:cubicBezTo>
                    <a:pt x="868490" y="54102"/>
                    <a:pt x="876681" y="62277"/>
                    <a:pt x="886778" y="62277"/>
                  </a:cubicBezTo>
                  <a:cubicBezTo>
                    <a:pt x="896875" y="62277"/>
                    <a:pt x="905066" y="54102"/>
                    <a:pt x="905066" y="44012"/>
                  </a:cubicBezTo>
                  <a:cubicBezTo>
                    <a:pt x="904939" y="33998"/>
                    <a:pt x="896811" y="25938"/>
                    <a:pt x="886778" y="25938"/>
                  </a:cubicBezTo>
                  <a:close/>
                  <a:moveTo>
                    <a:pt x="932498" y="162731"/>
                  </a:moveTo>
                  <a:cubicBezTo>
                    <a:pt x="922401" y="162731"/>
                    <a:pt x="914210" y="170906"/>
                    <a:pt x="914210" y="180996"/>
                  </a:cubicBezTo>
                  <a:cubicBezTo>
                    <a:pt x="914210" y="191086"/>
                    <a:pt x="922401" y="199260"/>
                    <a:pt x="932498" y="199260"/>
                  </a:cubicBezTo>
                  <a:cubicBezTo>
                    <a:pt x="942594" y="199260"/>
                    <a:pt x="950786" y="191086"/>
                    <a:pt x="950786" y="180996"/>
                  </a:cubicBezTo>
                  <a:cubicBezTo>
                    <a:pt x="950786" y="170906"/>
                    <a:pt x="942594" y="162731"/>
                    <a:pt x="932498" y="162731"/>
                  </a:cubicBezTo>
                  <a:close/>
                  <a:moveTo>
                    <a:pt x="978218" y="482359"/>
                  </a:moveTo>
                  <a:cubicBezTo>
                    <a:pt x="968122" y="482359"/>
                    <a:pt x="959930" y="490534"/>
                    <a:pt x="959930" y="500624"/>
                  </a:cubicBezTo>
                  <a:cubicBezTo>
                    <a:pt x="959930" y="510714"/>
                    <a:pt x="968122" y="518888"/>
                    <a:pt x="978218" y="518888"/>
                  </a:cubicBezTo>
                  <a:cubicBezTo>
                    <a:pt x="988314" y="518888"/>
                    <a:pt x="996506" y="510714"/>
                    <a:pt x="996506" y="500624"/>
                  </a:cubicBezTo>
                  <a:cubicBezTo>
                    <a:pt x="996379" y="490610"/>
                    <a:pt x="988251" y="482550"/>
                    <a:pt x="978218" y="482550"/>
                  </a:cubicBezTo>
                  <a:close/>
                  <a:moveTo>
                    <a:pt x="978218" y="299715"/>
                  </a:moveTo>
                  <a:cubicBezTo>
                    <a:pt x="968122" y="299715"/>
                    <a:pt x="959930" y="307890"/>
                    <a:pt x="959930" y="317979"/>
                  </a:cubicBezTo>
                  <a:cubicBezTo>
                    <a:pt x="959930" y="328069"/>
                    <a:pt x="968122" y="336244"/>
                    <a:pt x="978218" y="336244"/>
                  </a:cubicBezTo>
                  <a:cubicBezTo>
                    <a:pt x="988314" y="336244"/>
                    <a:pt x="996506" y="328069"/>
                    <a:pt x="996506" y="317979"/>
                  </a:cubicBezTo>
                  <a:cubicBezTo>
                    <a:pt x="996506" y="307890"/>
                    <a:pt x="988314" y="299715"/>
                    <a:pt x="978218" y="299715"/>
                  </a:cubicBezTo>
                  <a:close/>
                  <a:moveTo>
                    <a:pt x="978218" y="391037"/>
                  </a:moveTo>
                  <a:cubicBezTo>
                    <a:pt x="968122" y="391037"/>
                    <a:pt x="959930" y="399212"/>
                    <a:pt x="959930" y="409302"/>
                  </a:cubicBezTo>
                  <a:cubicBezTo>
                    <a:pt x="959930" y="419391"/>
                    <a:pt x="968122" y="427566"/>
                    <a:pt x="978218" y="427566"/>
                  </a:cubicBezTo>
                  <a:cubicBezTo>
                    <a:pt x="988314" y="427566"/>
                    <a:pt x="996506" y="419391"/>
                    <a:pt x="996506" y="409302"/>
                  </a:cubicBezTo>
                  <a:cubicBezTo>
                    <a:pt x="996506" y="399212"/>
                    <a:pt x="988314" y="391037"/>
                    <a:pt x="978218" y="391037"/>
                  </a:cubicBezTo>
                  <a:close/>
                  <a:moveTo>
                    <a:pt x="932498" y="71409"/>
                  </a:moveTo>
                  <a:cubicBezTo>
                    <a:pt x="922401" y="71409"/>
                    <a:pt x="914210" y="79584"/>
                    <a:pt x="914210" y="89673"/>
                  </a:cubicBezTo>
                  <a:cubicBezTo>
                    <a:pt x="914210" y="99763"/>
                    <a:pt x="922401" y="107938"/>
                    <a:pt x="932498" y="107938"/>
                  </a:cubicBezTo>
                  <a:cubicBezTo>
                    <a:pt x="942594" y="107938"/>
                    <a:pt x="950786" y="99763"/>
                    <a:pt x="950786" y="89673"/>
                  </a:cubicBezTo>
                  <a:cubicBezTo>
                    <a:pt x="950786" y="79584"/>
                    <a:pt x="942594" y="71409"/>
                    <a:pt x="932498" y="71409"/>
                  </a:cubicBezTo>
                  <a:close/>
                  <a:moveTo>
                    <a:pt x="932498" y="254054"/>
                  </a:moveTo>
                  <a:cubicBezTo>
                    <a:pt x="922401" y="254054"/>
                    <a:pt x="914210" y="262228"/>
                    <a:pt x="914210" y="272318"/>
                  </a:cubicBezTo>
                  <a:cubicBezTo>
                    <a:pt x="914210" y="282408"/>
                    <a:pt x="922401" y="290583"/>
                    <a:pt x="932498" y="290583"/>
                  </a:cubicBezTo>
                  <a:cubicBezTo>
                    <a:pt x="942594" y="290583"/>
                    <a:pt x="950786" y="282408"/>
                    <a:pt x="950786" y="272318"/>
                  </a:cubicBezTo>
                  <a:cubicBezTo>
                    <a:pt x="950659" y="262304"/>
                    <a:pt x="942531" y="254244"/>
                    <a:pt x="932498" y="254244"/>
                  </a:cubicBezTo>
                  <a:close/>
                  <a:moveTo>
                    <a:pt x="1206818" y="162731"/>
                  </a:moveTo>
                  <a:cubicBezTo>
                    <a:pt x="1196722" y="162731"/>
                    <a:pt x="1188530" y="170906"/>
                    <a:pt x="1188530" y="180996"/>
                  </a:cubicBezTo>
                  <a:cubicBezTo>
                    <a:pt x="1188530" y="191086"/>
                    <a:pt x="1196722" y="199260"/>
                    <a:pt x="1206818" y="199260"/>
                  </a:cubicBezTo>
                  <a:cubicBezTo>
                    <a:pt x="1216914" y="199260"/>
                    <a:pt x="1225106" y="191086"/>
                    <a:pt x="1225106" y="180996"/>
                  </a:cubicBezTo>
                  <a:cubicBezTo>
                    <a:pt x="1225106" y="170906"/>
                    <a:pt x="1216914" y="162731"/>
                    <a:pt x="1206818" y="162731"/>
                  </a:cubicBezTo>
                  <a:close/>
                  <a:moveTo>
                    <a:pt x="1206818" y="71409"/>
                  </a:moveTo>
                  <a:cubicBezTo>
                    <a:pt x="1196722" y="71409"/>
                    <a:pt x="1188530" y="79584"/>
                    <a:pt x="1188530" y="89673"/>
                  </a:cubicBezTo>
                  <a:cubicBezTo>
                    <a:pt x="1188530" y="99763"/>
                    <a:pt x="1196722" y="107938"/>
                    <a:pt x="1206818" y="107938"/>
                  </a:cubicBezTo>
                  <a:cubicBezTo>
                    <a:pt x="1216914" y="107938"/>
                    <a:pt x="1225106" y="99763"/>
                    <a:pt x="1225106" y="89673"/>
                  </a:cubicBezTo>
                  <a:cubicBezTo>
                    <a:pt x="1225106" y="79584"/>
                    <a:pt x="1216914" y="71409"/>
                    <a:pt x="1206818" y="71409"/>
                  </a:cubicBezTo>
                  <a:close/>
                  <a:moveTo>
                    <a:pt x="1188593" y="272318"/>
                  </a:moveTo>
                  <a:cubicBezTo>
                    <a:pt x="1188593" y="276599"/>
                    <a:pt x="1190117" y="280734"/>
                    <a:pt x="1192912" y="283987"/>
                  </a:cubicBezTo>
                  <a:cubicBezTo>
                    <a:pt x="1198309" y="274221"/>
                    <a:pt x="1203706" y="264327"/>
                    <a:pt x="1209104" y="254307"/>
                  </a:cubicBezTo>
                  <a:cubicBezTo>
                    <a:pt x="1208342" y="254244"/>
                    <a:pt x="1207643" y="254244"/>
                    <a:pt x="1206881" y="254307"/>
                  </a:cubicBezTo>
                  <a:cubicBezTo>
                    <a:pt x="1196849" y="254307"/>
                    <a:pt x="1188721" y="262330"/>
                    <a:pt x="1188593" y="272318"/>
                  </a:cubicBezTo>
                  <a:close/>
                  <a:moveTo>
                    <a:pt x="658241" y="436698"/>
                  </a:moveTo>
                  <a:cubicBezTo>
                    <a:pt x="648145" y="436698"/>
                    <a:pt x="639953" y="444873"/>
                    <a:pt x="639953" y="454963"/>
                  </a:cubicBezTo>
                  <a:cubicBezTo>
                    <a:pt x="639953" y="465053"/>
                    <a:pt x="648145" y="473227"/>
                    <a:pt x="658241" y="473227"/>
                  </a:cubicBezTo>
                  <a:cubicBezTo>
                    <a:pt x="668338" y="473227"/>
                    <a:pt x="676529" y="465053"/>
                    <a:pt x="676529" y="454963"/>
                  </a:cubicBezTo>
                  <a:cubicBezTo>
                    <a:pt x="676529" y="444873"/>
                    <a:pt x="668338" y="436698"/>
                    <a:pt x="658241" y="436698"/>
                  </a:cubicBezTo>
                  <a:cubicBezTo>
                    <a:pt x="658241" y="436698"/>
                    <a:pt x="658178" y="436698"/>
                    <a:pt x="658178" y="436698"/>
                  </a:cubicBezTo>
                  <a:close/>
                  <a:moveTo>
                    <a:pt x="1161162" y="25748"/>
                  </a:moveTo>
                  <a:cubicBezTo>
                    <a:pt x="1151065" y="25748"/>
                    <a:pt x="1142874" y="33922"/>
                    <a:pt x="1142874" y="44012"/>
                  </a:cubicBezTo>
                  <a:cubicBezTo>
                    <a:pt x="1142874" y="54102"/>
                    <a:pt x="1151065" y="62277"/>
                    <a:pt x="1161162" y="62277"/>
                  </a:cubicBezTo>
                  <a:cubicBezTo>
                    <a:pt x="1171258" y="62277"/>
                    <a:pt x="1179450" y="54102"/>
                    <a:pt x="1179450" y="44012"/>
                  </a:cubicBezTo>
                  <a:cubicBezTo>
                    <a:pt x="1179323" y="33973"/>
                    <a:pt x="1171131" y="25900"/>
                    <a:pt x="1161098" y="25938"/>
                  </a:cubicBezTo>
                  <a:close/>
                  <a:moveTo>
                    <a:pt x="1280034" y="89673"/>
                  </a:moveTo>
                  <a:cubicBezTo>
                    <a:pt x="1280034" y="93859"/>
                    <a:pt x="1281494" y="97911"/>
                    <a:pt x="1284161" y="101152"/>
                  </a:cubicBezTo>
                  <a:cubicBezTo>
                    <a:pt x="1288606" y="91322"/>
                    <a:pt x="1293051" y="81493"/>
                    <a:pt x="1297432" y="71536"/>
                  </a:cubicBezTo>
                  <a:cubicBezTo>
                    <a:pt x="1287717" y="71942"/>
                    <a:pt x="1279970" y="79939"/>
                    <a:pt x="1279970" y="89673"/>
                  </a:cubicBezTo>
                  <a:close/>
                  <a:moveTo>
                    <a:pt x="1069722" y="208392"/>
                  </a:moveTo>
                  <a:cubicBezTo>
                    <a:pt x="1059625" y="208392"/>
                    <a:pt x="1051434" y="216567"/>
                    <a:pt x="1051434" y="226657"/>
                  </a:cubicBezTo>
                  <a:cubicBezTo>
                    <a:pt x="1051434" y="236747"/>
                    <a:pt x="1059625" y="244921"/>
                    <a:pt x="1069722" y="244921"/>
                  </a:cubicBezTo>
                  <a:cubicBezTo>
                    <a:pt x="1079818" y="244921"/>
                    <a:pt x="1088010" y="236747"/>
                    <a:pt x="1088010" y="226657"/>
                  </a:cubicBezTo>
                  <a:cubicBezTo>
                    <a:pt x="1088010" y="216567"/>
                    <a:pt x="1079818" y="208392"/>
                    <a:pt x="1069722" y="208392"/>
                  </a:cubicBezTo>
                  <a:cubicBezTo>
                    <a:pt x="1069722" y="208392"/>
                    <a:pt x="1069658" y="208392"/>
                    <a:pt x="1069658" y="208392"/>
                  </a:cubicBezTo>
                  <a:close/>
                  <a:moveTo>
                    <a:pt x="1252601" y="25748"/>
                  </a:moveTo>
                  <a:cubicBezTo>
                    <a:pt x="1242505" y="25748"/>
                    <a:pt x="1234313" y="33922"/>
                    <a:pt x="1234313" y="44012"/>
                  </a:cubicBezTo>
                  <a:cubicBezTo>
                    <a:pt x="1234313" y="54102"/>
                    <a:pt x="1242505" y="62277"/>
                    <a:pt x="1252601" y="62277"/>
                  </a:cubicBezTo>
                  <a:cubicBezTo>
                    <a:pt x="1262698" y="62277"/>
                    <a:pt x="1270889" y="54102"/>
                    <a:pt x="1270889" y="44012"/>
                  </a:cubicBezTo>
                  <a:cubicBezTo>
                    <a:pt x="1270762" y="33973"/>
                    <a:pt x="1262571" y="25900"/>
                    <a:pt x="1252538" y="25938"/>
                  </a:cubicBezTo>
                  <a:close/>
                  <a:moveTo>
                    <a:pt x="1252601" y="117070"/>
                  </a:moveTo>
                  <a:cubicBezTo>
                    <a:pt x="1242505" y="117070"/>
                    <a:pt x="1234313" y="125245"/>
                    <a:pt x="1234313" y="135335"/>
                  </a:cubicBezTo>
                  <a:cubicBezTo>
                    <a:pt x="1234313" y="145424"/>
                    <a:pt x="1242505" y="153599"/>
                    <a:pt x="1252601" y="153599"/>
                  </a:cubicBezTo>
                  <a:cubicBezTo>
                    <a:pt x="1255396" y="153574"/>
                    <a:pt x="1258189" y="152901"/>
                    <a:pt x="1260729" y="151633"/>
                  </a:cubicBezTo>
                  <a:cubicBezTo>
                    <a:pt x="1263904" y="144847"/>
                    <a:pt x="1267079" y="138062"/>
                    <a:pt x="1270318" y="131149"/>
                  </a:cubicBezTo>
                  <a:cubicBezTo>
                    <a:pt x="1268413" y="122879"/>
                    <a:pt x="1261047" y="117032"/>
                    <a:pt x="1252538" y="117070"/>
                  </a:cubicBezTo>
                  <a:close/>
                  <a:moveTo>
                    <a:pt x="1280224" y="0"/>
                  </a:moveTo>
                  <a:cubicBezTo>
                    <a:pt x="1281050" y="9982"/>
                    <a:pt x="1289812" y="17396"/>
                    <a:pt x="1299846" y="16558"/>
                  </a:cubicBezTo>
                  <a:cubicBezTo>
                    <a:pt x="1308672" y="15816"/>
                    <a:pt x="1315657" y="8821"/>
                    <a:pt x="1316419" y="0"/>
                  </a:cubicBezTo>
                  <a:close/>
                  <a:moveTo>
                    <a:pt x="1115124" y="345376"/>
                  </a:moveTo>
                  <a:cubicBezTo>
                    <a:pt x="1105027" y="345376"/>
                    <a:pt x="1096836" y="353551"/>
                    <a:pt x="1096836" y="363640"/>
                  </a:cubicBezTo>
                  <a:cubicBezTo>
                    <a:pt x="1096836" y="373730"/>
                    <a:pt x="1105027" y="381905"/>
                    <a:pt x="1115124" y="381905"/>
                  </a:cubicBezTo>
                  <a:cubicBezTo>
                    <a:pt x="1125221" y="381905"/>
                    <a:pt x="1133412" y="373730"/>
                    <a:pt x="1133412" y="363640"/>
                  </a:cubicBezTo>
                  <a:cubicBezTo>
                    <a:pt x="1133412" y="353652"/>
                    <a:pt x="1125411" y="345515"/>
                    <a:pt x="1115378" y="345376"/>
                  </a:cubicBezTo>
                  <a:close/>
                  <a:moveTo>
                    <a:pt x="1115124" y="254054"/>
                  </a:moveTo>
                  <a:cubicBezTo>
                    <a:pt x="1105027" y="254054"/>
                    <a:pt x="1096836" y="262228"/>
                    <a:pt x="1096836" y="272318"/>
                  </a:cubicBezTo>
                  <a:cubicBezTo>
                    <a:pt x="1096836" y="282408"/>
                    <a:pt x="1105027" y="290583"/>
                    <a:pt x="1115124" y="290583"/>
                  </a:cubicBezTo>
                  <a:cubicBezTo>
                    <a:pt x="1125221" y="290583"/>
                    <a:pt x="1133412" y="282408"/>
                    <a:pt x="1133412" y="272318"/>
                  </a:cubicBezTo>
                  <a:cubicBezTo>
                    <a:pt x="1133285" y="262406"/>
                    <a:pt x="1125284" y="254383"/>
                    <a:pt x="1115378" y="254244"/>
                  </a:cubicBezTo>
                  <a:close/>
                  <a:moveTo>
                    <a:pt x="1069404" y="25748"/>
                  </a:moveTo>
                  <a:cubicBezTo>
                    <a:pt x="1059307" y="25748"/>
                    <a:pt x="1051116" y="33922"/>
                    <a:pt x="1051116" y="44012"/>
                  </a:cubicBezTo>
                  <a:cubicBezTo>
                    <a:pt x="1051116" y="54102"/>
                    <a:pt x="1059307" y="62277"/>
                    <a:pt x="1069404" y="62277"/>
                  </a:cubicBezTo>
                  <a:cubicBezTo>
                    <a:pt x="1079500" y="62277"/>
                    <a:pt x="1087692" y="54102"/>
                    <a:pt x="1087692" y="44012"/>
                  </a:cubicBezTo>
                  <a:cubicBezTo>
                    <a:pt x="1087565" y="34100"/>
                    <a:pt x="1079564" y="26078"/>
                    <a:pt x="1069658" y="25938"/>
                  </a:cubicBezTo>
                  <a:close/>
                  <a:moveTo>
                    <a:pt x="1069404" y="117070"/>
                  </a:moveTo>
                  <a:cubicBezTo>
                    <a:pt x="1059307" y="117070"/>
                    <a:pt x="1051116" y="125245"/>
                    <a:pt x="1051116" y="135335"/>
                  </a:cubicBezTo>
                  <a:cubicBezTo>
                    <a:pt x="1051116" y="145424"/>
                    <a:pt x="1059307" y="153599"/>
                    <a:pt x="1069404" y="153599"/>
                  </a:cubicBezTo>
                  <a:cubicBezTo>
                    <a:pt x="1079500" y="153599"/>
                    <a:pt x="1087692" y="145424"/>
                    <a:pt x="1087692" y="135335"/>
                  </a:cubicBezTo>
                  <a:cubicBezTo>
                    <a:pt x="1087692" y="125346"/>
                    <a:pt x="1079627" y="117210"/>
                    <a:pt x="1069658" y="117070"/>
                  </a:cubicBezTo>
                  <a:close/>
                  <a:moveTo>
                    <a:pt x="1160844" y="299715"/>
                  </a:moveTo>
                  <a:cubicBezTo>
                    <a:pt x="1150748" y="299715"/>
                    <a:pt x="1142556" y="307890"/>
                    <a:pt x="1142556" y="317979"/>
                  </a:cubicBezTo>
                  <a:cubicBezTo>
                    <a:pt x="1142556" y="328069"/>
                    <a:pt x="1150748" y="336244"/>
                    <a:pt x="1160844" y="336244"/>
                  </a:cubicBezTo>
                  <a:lnTo>
                    <a:pt x="1162495" y="336244"/>
                  </a:lnTo>
                  <a:cubicBezTo>
                    <a:pt x="1167512" y="327790"/>
                    <a:pt x="1172528" y="319330"/>
                    <a:pt x="1177544" y="310876"/>
                  </a:cubicBezTo>
                  <a:cubicBezTo>
                    <a:pt x="1174750" y="304255"/>
                    <a:pt x="1168274" y="299892"/>
                    <a:pt x="1161098" y="299715"/>
                  </a:cubicBezTo>
                  <a:close/>
                  <a:moveTo>
                    <a:pt x="1160844" y="208392"/>
                  </a:moveTo>
                  <a:cubicBezTo>
                    <a:pt x="1150748" y="208392"/>
                    <a:pt x="1142556" y="216567"/>
                    <a:pt x="1142556" y="226657"/>
                  </a:cubicBezTo>
                  <a:cubicBezTo>
                    <a:pt x="1142556" y="236747"/>
                    <a:pt x="1150748" y="244921"/>
                    <a:pt x="1160844" y="244921"/>
                  </a:cubicBezTo>
                  <a:cubicBezTo>
                    <a:pt x="1170940" y="244921"/>
                    <a:pt x="1179132" y="236747"/>
                    <a:pt x="1179132" y="226657"/>
                  </a:cubicBezTo>
                  <a:cubicBezTo>
                    <a:pt x="1179132" y="216669"/>
                    <a:pt x="1171067" y="208532"/>
                    <a:pt x="1161098" y="208392"/>
                  </a:cubicBezTo>
                  <a:close/>
                  <a:moveTo>
                    <a:pt x="1115124" y="162731"/>
                  </a:moveTo>
                  <a:cubicBezTo>
                    <a:pt x="1105027" y="162731"/>
                    <a:pt x="1096836" y="170906"/>
                    <a:pt x="1096836" y="180996"/>
                  </a:cubicBezTo>
                  <a:cubicBezTo>
                    <a:pt x="1096836" y="191086"/>
                    <a:pt x="1105027" y="199260"/>
                    <a:pt x="1115124" y="199260"/>
                  </a:cubicBezTo>
                  <a:cubicBezTo>
                    <a:pt x="1125221" y="199260"/>
                    <a:pt x="1133412" y="191086"/>
                    <a:pt x="1133412" y="180996"/>
                  </a:cubicBezTo>
                  <a:cubicBezTo>
                    <a:pt x="1133412" y="171007"/>
                    <a:pt x="1125411" y="162871"/>
                    <a:pt x="1115378" y="162731"/>
                  </a:cubicBezTo>
                  <a:close/>
                  <a:moveTo>
                    <a:pt x="1115124" y="71409"/>
                  </a:moveTo>
                  <a:cubicBezTo>
                    <a:pt x="1105027" y="71409"/>
                    <a:pt x="1096836" y="79584"/>
                    <a:pt x="1096836" y="89673"/>
                  </a:cubicBezTo>
                  <a:cubicBezTo>
                    <a:pt x="1096836" y="99763"/>
                    <a:pt x="1105027" y="107938"/>
                    <a:pt x="1115124" y="107938"/>
                  </a:cubicBezTo>
                  <a:cubicBezTo>
                    <a:pt x="1125221" y="107938"/>
                    <a:pt x="1133412" y="99763"/>
                    <a:pt x="1133412" y="89673"/>
                  </a:cubicBezTo>
                  <a:cubicBezTo>
                    <a:pt x="1133412" y="79685"/>
                    <a:pt x="1125411" y="71548"/>
                    <a:pt x="1115378" y="71409"/>
                  </a:cubicBezTo>
                  <a:close/>
                  <a:moveTo>
                    <a:pt x="1160844" y="117070"/>
                  </a:moveTo>
                  <a:cubicBezTo>
                    <a:pt x="1150748" y="117070"/>
                    <a:pt x="1142556" y="125245"/>
                    <a:pt x="1142556" y="135335"/>
                  </a:cubicBezTo>
                  <a:cubicBezTo>
                    <a:pt x="1142556" y="145424"/>
                    <a:pt x="1150748" y="153599"/>
                    <a:pt x="1160844" y="153599"/>
                  </a:cubicBezTo>
                  <a:cubicBezTo>
                    <a:pt x="1170940" y="153599"/>
                    <a:pt x="1179132" y="145424"/>
                    <a:pt x="1179132" y="135335"/>
                  </a:cubicBezTo>
                  <a:cubicBezTo>
                    <a:pt x="1179132" y="125346"/>
                    <a:pt x="1171067" y="117210"/>
                    <a:pt x="1161098" y="117070"/>
                  </a:cubicBezTo>
                  <a:close/>
                  <a:moveTo>
                    <a:pt x="749364" y="619343"/>
                  </a:moveTo>
                  <a:cubicBezTo>
                    <a:pt x="739267" y="619343"/>
                    <a:pt x="731076" y="627518"/>
                    <a:pt x="731076" y="637607"/>
                  </a:cubicBezTo>
                  <a:cubicBezTo>
                    <a:pt x="731076" y="640747"/>
                    <a:pt x="731965" y="643822"/>
                    <a:pt x="733489" y="646549"/>
                  </a:cubicBezTo>
                  <a:cubicBezTo>
                    <a:pt x="743776" y="647057"/>
                    <a:pt x="754190" y="647310"/>
                    <a:pt x="764794" y="647374"/>
                  </a:cubicBezTo>
                  <a:cubicBezTo>
                    <a:pt x="770192" y="638850"/>
                    <a:pt x="767652" y="627568"/>
                    <a:pt x="759143" y="622171"/>
                  </a:cubicBezTo>
                  <a:cubicBezTo>
                    <a:pt x="756222" y="620326"/>
                    <a:pt x="752793" y="619349"/>
                    <a:pt x="749364" y="619343"/>
                  </a:cubicBezTo>
                  <a:close/>
                  <a:moveTo>
                    <a:pt x="749364" y="436698"/>
                  </a:moveTo>
                  <a:cubicBezTo>
                    <a:pt x="739267" y="436698"/>
                    <a:pt x="731076" y="444873"/>
                    <a:pt x="731076" y="454963"/>
                  </a:cubicBezTo>
                  <a:cubicBezTo>
                    <a:pt x="731076" y="465053"/>
                    <a:pt x="739267" y="473227"/>
                    <a:pt x="749364" y="473227"/>
                  </a:cubicBezTo>
                  <a:cubicBezTo>
                    <a:pt x="759461" y="473227"/>
                    <a:pt x="767652" y="465053"/>
                    <a:pt x="767652" y="454963"/>
                  </a:cubicBezTo>
                  <a:cubicBezTo>
                    <a:pt x="767652" y="444974"/>
                    <a:pt x="759587" y="436838"/>
                    <a:pt x="749618" y="436698"/>
                  </a:cubicBezTo>
                  <a:close/>
                  <a:moveTo>
                    <a:pt x="749364" y="528021"/>
                  </a:moveTo>
                  <a:cubicBezTo>
                    <a:pt x="739204" y="527983"/>
                    <a:pt x="731012" y="536164"/>
                    <a:pt x="730949" y="546285"/>
                  </a:cubicBezTo>
                  <a:cubicBezTo>
                    <a:pt x="730886" y="556407"/>
                    <a:pt x="739077" y="564638"/>
                    <a:pt x="749237" y="564676"/>
                  </a:cubicBezTo>
                  <a:cubicBezTo>
                    <a:pt x="759397" y="564714"/>
                    <a:pt x="767588" y="556533"/>
                    <a:pt x="767652" y="546412"/>
                  </a:cubicBezTo>
                  <a:cubicBezTo>
                    <a:pt x="767652" y="546367"/>
                    <a:pt x="767652" y="546330"/>
                    <a:pt x="767652" y="546285"/>
                  </a:cubicBezTo>
                  <a:cubicBezTo>
                    <a:pt x="767652" y="536297"/>
                    <a:pt x="759587" y="528160"/>
                    <a:pt x="749618" y="528021"/>
                  </a:cubicBezTo>
                  <a:close/>
                  <a:moveTo>
                    <a:pt x="703644" y="25748"/>
                  </a:moveTo>
                  <a:cubicBezTo>
                    <a:pt x="693548" y="25748"/>
                    <a:pt x="685356" y="33922"/>
                    <a:pt x="685356" y="44012"/>
                  </a:cubicBezTo>
                  <a:cubicBezTo>
                    <a:pt x="685356" y="54102"/>
                    <a:pt x="693548" y="62277"/>
                    <a:pt x="703644" y="62277"/>
                  </a:cubicBezTo>
                  <a:cubicBezTo>
                    <a:pt x="713740" y="62277"/>
                    <a:pt x="721932" y="54102"/>
                    <a:pt x="721932" y="44012"/>
                  </a:cubicBezTo>
                  <a:cubicBezTo>
                    <a:pt x="721805" y="34100"/>
                    <a:pt x="713804" y="26078"/>
                    <a:pt x="703898" y="25938"/>
                  </a:cubicBezTo>
                  <a:close/>
                  <a:moveTo>
                    <a:pt x="749364" y="162731"/>
                  </a:moveTo>
                  <a:cubicBezTo>
                    <a:pt x="739267" y="162731"/>
                    <a:pt x="731076" y="170906"/>
                    <a:pt x="731076" y="180996"/>
                  </a:cubicBezTo>
                  <a:cubicBezTo>
                    <a:pt x="731076" y="191086"/>
                    <a:pt x="739267" y="199260"/>
                    <a:pt x="749364" y="199260"/>
                  </a:cubicBezTo>
                  <a:cubicBezTo>
                    <a:pt x="759461" y="199260"/>
                    <a:pt x="767652" y="191086"/>
                    <a:pt x="767652" y="180996"/>
                  </a:cubicBezTo>
                  <a:cubicBezTo>
                    <a:pt x="767652" y="171007"/>
                    <a:pt x="759587" y="162871"/>
                    <a:pt x="749618" y="162731"/>
                  </a:cubicBezTo>
                  <a:close/>
                  <a:moveTo>
                    <a:pt x="749364" y="345376"/>
                  </a:moveTo>
                  <a:cubicBezTo>
                    <a:pt x="739267" y="345376"/>
                    <a:pt x="731076" y="353551"/>
                    <a:pt x="731076" y="363640"/>
                  </a:cubicBezTo>
                  <a:cubicBezTo>
                    <a:pt x="731076" y="373730"/>
                    <a:pt x="739267" y="381905"/>
                    <a:pt x="749364" y="381905"/>
                  </a:cubicBezTo>
                  <a:cubicBezTo>
                    <a:pt x="759461" y="381905"/>
                    <a:pt x="767652" y="373730"/>
                    <a:pt x="767652" y="363640"/>
                  </a:cubicBezTo>
                  <a:cubicBezTo>
                    <a:pt x="767652" y="353652"/>
                    <a:pt x="759587" y="345515"/>
                    <a:pt x="749618" y="345376"/>
                  </a:cubicBezTo>
                  <a:close/>
                  <a:moveTo>
                    <a:pt x="749364" y="71409"/>
                  </a:moveTo>
                  <a:cubicBezTo>
                    <a:pt x="739267" y="71409"/>
                    <a:pt x="731076" y="79584"/>
                    <a:pt x="731076" y="89673"/>
                  </a:cubicBezTo>
                  <a:cubicBezTo>
                    <a:pt x="731076" y="99763"/>
                    <a:pt x="739267" y="107938"/>
                    <a:pt x="749364" y="107938"/>
                  </a:cubicBezTo>
                  <a:cubicBezTo>
                    <a:pt x="759461" y="107938"/>
                    <a:pt x="767652" y="99763"/>
                    <a:pt x="767652" y="89673"/>
                  </a:cubicBezTo>
                  <a:cubicBezTo>
                    <a:pt x="767652" y="79685"/>
                    <a:pt x="759587" y="71548"/>
                    <a:pt x="749618" y="71409"/>
                  </a:cubicBezTo>
                  <a:close/>
                  <a:moveTo>
                    <a:pt x="703644" y="117070"/>
                  </a:moveTo>
                  <a:cubicBezTo>
                    <a:pt x="693548" y="117070"/>
                    <a:pt x="685356" y="125245"/>
                    <a:pt x="685356" y="135335"/>
                  </a:cubicBezTo>
                  <a:cubicBezTo>
                    <a:pt x="685356" y="145424"/>
                    <a:pt x="693548" y="153599"/>
                    <a:pt x="703644" y="153599"/>
                  </a:cubicBezTo>
                  <a:cubicBezTo>
                    <a:pt x="713740" y="153599"/>
                    <a:pt x="721932" y="145424"/>
                    <a:pt x="721932" y="135335"/>
                  </a:cubicBezTo>
                  <a:cubicBezTo>
                    <a:pt x="721932" y="125346"/>
                    <a:pt x="713867" y="117210"/>
                    <a:pt x="703898" y="117070"/>
                  </a:cubicBezTo>
                  <a:close/>
                  <a:moveTo>
                    <a:pt x="749364" y="254054"/>
                  </a:moveTo>
                  <a:cubicBezTo>
                    <a:pt x="739267" y="254054"/>
                    <a:pt x="731076" y="262228"/>
                    <a:pt x="731076" y="272318"/>
                  </a:cubicBezTo>
                  <a:cubicBezTo>
                    <a:pt x="731076" y="282408"/>
                    <a:pt x="739267" y="290583"/>
                    <a:pt x="749364" y="290583"/>
                  </a:cubicBezTo>
                  <a:cubicBezTo>
                    <a:pt x="759461" y="290583"/>
                    <a:pt x="767652" y="282408"/>
                    <a:pt x="767652" y="272318"/>
                  </a:cubicBezTo>
                  <a:cubicBezTo>
                    <a:pt x="767525" y="262406"/>
                    <a:pt x="759524" y="254383"/>
                    <a:pt x="749618" y="254244"/>
                  </a:cubicBezTo>
                  <a:close/>
                  <a:moveTo>
                    <a:pt x="703644" y="482359"/>
                  </a:moveTo>
                  <a:cubicBezTo>
                    <a:pt x="693548" y="482359"/>
                    <a:pt x="685356" y="490534"/>
                    <a:pt x="685356" y="500624"/>
                  </a:cubicBezTo>
                  <a:cubicBezTo>
                    <a:pt x="685356" y="510714"/>
                    <a:pt x="693548" y="518888"/>
                    <a:pt x="703644" y="518888"/>
                  </a:cubicBezTo>
                  <a:cubicBezTo>
                    <a:pt x="713740" y="518888"/>
                    <a:pt x="721932" y="510714"/>
                    <a:pt x="721932" y="500624"/>
                  </a:cubicBezTo>
                  <a:cubicBezTo>
                    <a:pt x="721805" y="490712"/>
                    <a:pt x="713804" y="482689"/>
                    <a:pt x="703898" y="482550"/>
                  </a:cubicBezTo>
                  <a:close/>
                  <a:moveTo>
                    <a:pt x="657924" y="71409"/>
                  </a:moveTo>
                  <a:cubicBezTo>
                    <a:pt x="647827" y="71409"/>
                    <a:pt x="639636" y="79584"/>
                    <a:pt x="639636" y="89673"/>
                  </a:cubicBezTo>
                  <a:cubicBezTo>
                    <a:pt x="639636" y="99763"/>
                    <a:pt x="647827" y="107938"/>
                    <a:pt x="657924" y="107938"/>
                  </a:cubicBezTo>
                  <a:cubicBezTo>
                    <a:pt x="668020" y="107938"/>
                    <a:pt x="676212" y="99763"/>
                    <a:pt x="676212" y="89673"/>
                  </a:cubicBezTo>
                  <a:cubicBezTo>
                    <a:pt x="676212" y="79685"/>
                    <a:pt x="668211" y="71548"/>
                    <a:pt x="658178" y="71409"/>
                  </a:cubicBezTo>
                  <a:close/>
                  <a:moveTo>
                    <a:pt x="886524" y="117070"/>
                  </a:moveTo>
                  <a:cubicBezTo>
                    <a:pt x="876427" y="117070"/>
                    <a:pt x="868236" y="125245"/>
                    <a:pt x="868236" y="135335"/>
                  </a:cubicBezTo>
                  <a:cubicBezTo>
                    <a:pt x="868236" y="145424"/>
                    <a:pt x="876427" y="153599"/>
                    <a:pt x="886524" y="153599"/>
                  </a:cubicBezTo>
                  <a:cubicBezTo>
                    <a:pt x="896620" y="153599"/>
                    <a:pt x="904812" y="145424"/>
                    <a:pt x="904812" y="135335"/>
                  </a:cubicBezTo>
                  <a:cubicBezTo>
                    <a:pt x="904812" y="125346"/>
                    <a:pt x="896811" y="117210"/>
                    <a:pt x="886778" y="117070"/>
                  </a:cubicBezTo>
                  <a:close/>
                  <a:moveTo>
                    <a:pt x="657924" y="162731"/>
                  </a:moveTo>
                  <a:cubicBezTo>
                    <a:pt x="647827" y="162731"/>
                    <a:pt x="639636" y="170906"/>
                    <a:pt x="639636" y="180996"/>
                  </a:cubicBezTo>
                  <a:cubicBezTo>
                    <a:pt x="639636" y="191086"/>
                    <a:pt x="647827" y="199260"/>
                    <a:pt x="657924" y="199260"/>
                  </a:cubicBezTo>
                  <a:cubicBezTo>
                    <a:pt x="668020" y="199260"/>
                    <a:pt x="676212" y="191086"/>
                    <a:pt x="676212" y="180996"/>
                  </a:cubicBezTo>
                  <a:cubicBezTo>
                    <a:pt x="676212" y="171007"/>
                    <a:pt x="668211" y="162871"/>
                    <a:pt x="658178" y="162731"/>
                  </a:cubicBezTo>
                  <a:close/>
                  <a:moveTo>
                    <a:pt x="657924" y="345376"/>
                  </a:moveTo>
                  <a:cubicBezTo>
                    <a:pt x="647827" y="345376"/>
                    <a:pt x="639636" y="353551"/>
                    <a:pt x="639636" y="363640"/>
                  </a:cubicBezTo>
                  <a:cubicBezTo>
                    <a:pt x="639636" y="373730"/>
                    <a:pt x="647827" y="381905"/>
                    <a:pt x="657924" y="381905"/>
                  </a:cubicBezTo>
                  <a:cubicBezTo>
                    <a:pt x="668020" y="381905"/>
                    <a:pt x="676212" y="373730"/>
                    <a:pt x="676212" y="363640"/>
                  </a:cubicBezTo>
                  <a:cubicBezTo>
                    <a:pt x="676212" y="353652"/>
                    <a:pt x="668211" y="345515"/>
                    <a:pt x="658178" y="345376"/>
                  </a:cubicBezTo>
                  <a:close/>
                  <a:moveTo>
                    <a:pt x="703644" y="391037"/>
                  </a:moveTo>
                  <a:cubicBezTo>
                    <a:pt x="693548" y="391037"/>
                    <a:pt x="685356" y="399212"/>
                    <a:pt x="685356" y="409302"/>
                  </a:cubicBezTo>
                  <a:cubicBezTo>
                    <a:pt x="685356" y="419391"/>
                    <a:pt x="693548" y="427566"/>
                    <a:pt x="703644" y="427566"/>
                  </a:cubicBezTo>
                  <a:cubicBezTo>
                    <a:pt x="713740" y="427566"/>
                    <a:pt x="721932" y="419391"/>
                    <a:pt x="721932" y="409302"/>
                  </a:cubicBezTo>
                  <a:cubicBezTo>
                    <a:pt x="721932" y="399313"/>
                    <a:pt x="713867" y="391177"/>
                    <a:pt x="703898" y="391037"/>
                  </a:cubicBezTo>
                  <a:close/>
                  <a:moveTo>
                    <a:pt x="703644" y="573682"/>
                  </a:moveTo>
                  <a:cubicBezTo>
                    <a:pt x="693548" y="573682"/>
                    <a:pt x="685356" y="581856"/>
                    <a:pt x="685356" y="591946"/>
                  </a:cubicBezTo>
                  <a:cubicBezTo>
                    <a:pt x="685356" y="602036"/>
                    <a:pt x="693548" y="610211"/>
                    <a:pt x="703644" y="610211"/>
                  </a:cubicBezTo>
                  <a:cubicBezTo>
                    <a:pt x="713740" y="610211"/>
                    <a:pt x="721932" y="602036"/>
                    <a:pt x="721932" y="591946"/>
                  </a:cubicBezTo>
                  <a:cubicBezTo>
                    <a:pt x="721932" y="581958"/>
                    <a:pt x="713867" y="573821"/>
                    <a:pt x="703898" y="573682"/>
                  </a:cubicBezTo>
                  <a:close/>
                  <a:moveTo>
                    <a:pt x="703644" y="208392"/>
                  </a:moveTo>
                  <a:cubicBezTo>
                    <a:pt x="693548" y="208392"/>
                    <a:pt x="685356" y="216567"/>
                    <a:pt x="685356" y="226657"/>
                  </a:cubicBezTo>
                  <a:cubicBezTo>
                    <a:pt x="685356" y="236747"/>
                    <a:pt x="693548" y="244921"/>
                    <a:pt x="703644" y="244921"/>
                  </a:cubicBezTo>
                  <a:cubicBezTo>
                    <a:pt x="713740" y="244921"/>
                    <a:pt x="721932" y="236747"/>
                    <a:pt x="721932" y="226657"/>
                  </a:cubicBezTo>
                  <a:cubicBezTo>
                    <a:pt x="721932" y="216669"/>
                    <a:pt x="713867" y="208532"/>
                    <a:pt x="703898" y="208392"/>
                  </a:cubicBezTo>
                  <a:close/>
                  <a:moveTo>
                    <a:pt x="703644" y="299715"/>
                  </a:moveTo>
                  <a:cubicBezTo>
                    <a:pt x="693548" y="299715"/>
                    <a:pt x="685356" y="307890"/>
                    <a:pt x="685356" y="317979"/>
                  </a:cubicBezTo>
                  <a:cubicBezTo>
                    <a:pt x="685356" y="328069"/>
                    <a:pt x="693548" y="336244"/>
                    <a:pt x="703644" y="336244"/>
                  </a:cubicBezTo>
                  <a:cubicBezTo>
                    <a:pt x="713740" y="336244"/>
                    <a:pt x="721932" y="328069"/>
                    <a:pt x="721932" y="317979"/>
                  </a:cubicBezTo>
                  <a:cubicBezTo>
                    <a:pt x="721932" y="307991"/>
                    <a:pt x="713867" y="299854"/>
                    <a:pt x="703898" y="299715"/>
                  </a:cubicBezTo>
                  <a:close/>
                  <a:moveTo>
                    <a:pt x="795084" y="573682"/>
                  </a:moveTo>
                  <a:cubicBezTo>
                    <a:pt x="784987" y="573682"/>
                    <a:pt x="776796" y="581856"/>
                    <a:pt x="776796" y="591946"/>
                  </a:cubicBezTo>
                  <a:cubicBezTo>
                    <a:pt x="776796" y="602036"/>
                    <a:pt x="784987" y="610211"/>
                    <a:pt x="795084" y="610211"/>
                  </a:cubicBezTo>
                  <a:cubicBezTo>
                    <a:pt x="805180" y="610211"/>
                    <a:pt x="813372" y="602036"/>
                    <a:pt x="813372" y="591946"/>
                  </a:cubicBezTo>
                  <a:cubicBezTo>
                    <a:pt x="813372" y="581958"/>
                    <a:pt x="805371" y="573821"/>
                    <a:pt x="795338" y="573682"/>
                  </a:cubicBezTo>
                  <a:close/>
                  <a:moveTo>
                    <a:pt x="657924" y="254054"/>
                  </a:moveTo>
                  <a:cubicBezTo>
                    <a:pt x="647827" y="254054"/>
                    <a:pt x="639636" y="262228"/>
                    <a:pt x="639636" y="272318"/>
                  </a:cubicBezTo>
                  <a:cubicBezTo>
                    <a:pt x="639636" y="282408"/>
                    <a:pt x="647827" y="290583"/>
                    <a:pt x="657924" y="290583"/>
                  </a:cubicBezTo>
                  <a:cubicBezTo>
                    <a:pt x="668020" y="290583"/>
                    <a:pt x="676212" y="282408"/>
                    <a:pt x="676212" y="272318"/>
                  </a:cubicBezTo>
                  <a:cubicBezTo>
                    <a:pt x="676085" y="262406"/>
                    <a:pt x="668084" y="254383"/>
                    <a:pt x="658178" y="254244"/>
                  </a:cubicBezTo>
                  <a:close/>
                  <a:moveTo>
                    <a:pt x="840804" y="162731"/>
                  </a:moveTo>
                  <a:cubicBezTo>
                    <a:pt x="830707" y="162731"/>
                    <a:pt x="822516" y="170906"/>
                    <a:pt x="822516" y="180996"/>
                  </a:cubicBezTo>
                  <a:cubicBezTo>
                    <a:pt x="822516" y="191086"/>
                    <a:pt x="830707" y="199260"/>
                    <a:pt x="840804" y="199260"/>
                  </a:cubicBezTo>
                  <a:cubicBezTo>
                    <a:pt x="850900" y="199260"/>
                    <a:pt x="859092" y="191086"/>
                    <a:pt x="859092" y="180996"/>
                  </a:cubicBezTo>
                  <a:cubicBezTo>
                    <a:pt x="859092" y="171007"/>
                    <a:pt x="851027" y="162871"/>
                    <a:pt x="841058" y="162731"/>
                  </a:cubicBezTo>
                  <a:close/>
                  <a:moveTo>
                    <a:pt x="840804" y="71409"/>
                  </a:moveTo>
                  <a:cubicBezTo>
                    <a:pt x="830707" y="71409"/>
                    <a:pt x="822516" y="79584"/>
                    <a:pt x="822516" y="89673"/>
                  </a:cubicBezTo>
                  <a:cubicBezTo>
                    <a:pt x="822516" y="99763"/>
                    <a:pt x="830707" y="107938"/>
                    <a:pt x="840804" y="107938"/>
                  </a:cubicBezTo>
                  <a:cubicBezTo>
                    <a:pt x="850900" y="107938"/>
                    <a:pt x="859092" y="99763"/>
                    <a:pt x="859092" y="89673"/>
                  </a:cubicBezTo>
                  <a:cubicBezTo>
                    <a:pt x="859092" y="79685"/>
                    <a:pt x="851027" y="71548"/>
                    <a:pt x="841058" y="71409"/>
                  </a:cubicBezTo>
                  <a:close/>
                  <a:moveTo>
                    <a:pt x="840804" y="345376"/>
                  </a:moveTo>
                  <a:cubicBezTo>
                    <a:pt x="830707" y="345376"/>
                    <a:pt x="822516" y="353551"/>
                    <a:pt x="822516" y="363640"/>
                  </a:cubicBezTo>
                  <a:cubicBezTo>
                    <a:pt x="822516" y="373730"/>
                    <a:pt x="830707" y="381905"/>
                    <a:pt x="840804" y="381905"/>
                  </a:cubicBezTo>
                  <a:cubicBezTo>
                    <a:pt x="850900" y="381905"/>
                    <a:pt x="859092" y="373730"/>
                    <a:pt x="859092" y="363640"/>
                  </a:cubicBezTo>
                  <a:cubicBezTo>
                    <a:pt x="859092" y="353652"/>
                    <a:pt x="851027" y="345515"/>
                    <a:pt x="841058" y="345376"/>
                  </a:cubicBezTo>
                  <a:close/>
                  <a:moveTo>
                    <a:pt x="886524" y="573682"/>
                  </a:moveTo>
                  <a:cubicBezTo>
                    <a:pt x="876427" y="573682"/>
                    <a:pt x="868236" y="581856"/>
                    <a:pt x="868236" y="591946"/>
                  </a:cubicBezTo>
                  <a:cubicBezTo>
                    <a:pt x="868236" y="602036"/>
                    <a:pt x="876427" y="610211"/>
                    <a:pt x="886524" y="610211"/>
                  </a:cubicBezTo>
                  <a:cubicBezTo>
                    <a:pt x="896620" y="610211"/>
                    <a:pt x="904812" y="602036"/>
                    <a:pt x="904812" y="591946"/>
                  </a:cubicBezTo>
                  <a:cubicBezTo>
                    <a:pt x="904812" y="581958"/>
                    <a:pt x="896811" y="573821"/>
                    <a:pt x="886778" y="573682"/>
                  </a:cubicBezTo>
                  <a:close/>
                  <a:moveTo>
                    <a:pt x="840804" y="254054"/>
                  </a:moveTo>
                  <a:cubicBezTo>
                    <a:pt x="830707" y="254054"/>
                    <a:pt x="822516" y="262228"/>
                    <a:pt x="822516" y="272318"/>
                  </a:cubicBezTo>
                  <a:cubicBezTo>
                    <a:pt x="822516" y="282408"/>
                    <a:pt x="830707" y="290583"/>
                    <a:pt x="840804" y="290583"/>
                  </a:cubicBezTo>
                  <a:cubicBezTo>
                    <a:pt x="850900" y="290583"/>
                    <a:pt x="859092" y="282408"/>
                    <a:pt x="859092" y="272318"/>
                  </a:cubicBezTo>
                  <a:cubicBezTo>
                    <a:pt x="858965" y="262406"/>
                    <a:pt x="850964" y="254383"/>
                    <a:pt x="841058" y="254244"/>
                  </a:cubicBezTo>
                  <a:close/>
                  <a:moveTo>
                    <a:pt x="886524" y="208392"/>
                  </a:moveTo>
                  <a:cubicBezTo>
                    <a:pt x="876427" y="208392"/>
                    <a:pt x="868236" y="216567"/>
                    <a:pt x="868236" y="226657"/>
                  </a:cubicBezTo>
                  <a:cubicBezTo>
                    <a:pt x="868236" y="236747"/>
                    <a:pt x="876427" y="244921"/>
                    <a:pt x="886524" y="244921"/>
                  </a:cubicBezTo>
                  <a:cubicBezTo>
                    <a:pt x="896620" y="244921"/>
                    <a:pt x="904812" y="236747"/>
                    <a:pt x="904812" y="226657"/>
                  </a:cubicBezTo>
                  <a:cubicBezTo>
                    <a:pt x="904812" y="216669"/>
                    <a:pt x="896811" y="208532"/>
                    <a:pt x="886778" y="208392"/>
                  </a:cubicBezTo>
                  <a:close/>
                  <a:moveTo>
                    <a:pt x="886524" y="299715"/>
                  </a:moveTo>
                  <a:cubicBezTo>
                    <a:pt x="876427" y="299715"/>
                    <a:pt x="868236" y="307890"/>
                    <a:pt x="868236" y="317979"/>
                  </a:cubicBezTo>
                  <a:cubicBezTo>
                    <a:pt x="868236" y="328069"/>
                    <a:pt x="876427" y="336244"/>
                    <a:pt x="886524" y="336244"/>
                  </a:cubicBezTo>
                  <a:cubicBezTo>
                    <a:pt x="896620" y="336244"/>
                    <a:pt x="904812" y="328069"/>
                    <a:pt x="904812" y="317979"/>
                  </a:cubicBezTo>
                  <a:cubicBezTo>
                    <a:pt x="904812" y="307991"/>
                    <a:pt x="896811" y="299854"/>
                    <a:pt x="886778" y="299715"/>
                  </a:cubicBezTo>
                  <a:close/>
                  <a:moveTo>
                    <a:pt x="886524" y="391037"/>
                  </a:moveTo>
                  <a:cubicBezTo>
                    <a:pt x="876427" y="391037"/>
                    <a:pt x="868236" y="399212"/>
                    <a:pt x="868236" y="409302"/>
                  </a:cubicBezTo>
                  <a:cubicBezTo>
                    <a:pt x="868236" y="419391"/>
                    <a:pt x="876427" y="427566"/>
                    <a:pt x="886524" y="427566"/>
                  </a:cubicBezTo>
                  <a:cubicBezTo>
                    <a:pt x="896620" y="427566"/>
                    <a:pt x="904812" y="419391"/>
                    <a:pt x="904812" y="409302"/>
                  </a:cubicBezTo>
                  <a:cubicBezTo>
                    <a:pt x="904812" y="399313"/>
                    <a:pt x="896811" y="391177"/>
                    <a:pt x="886778" y="391037"/>
                  </a:cubicBezTo>
                  <a:close/>
                  <a:moveTo>
                    <a:pt x="886524" y="482359"/>
                  </a:moveTo>
                  <a:cubicBezTo>
                    <a:pt x="876427" y="482359"/>
                    <a:pt x="868236" y="490534"/>
                    <a:pt x="868236" y="500624"/>
                  </a:cubicBezTo>
                  <a:cubicBezTo>
                    <a:pt x="868236" y="510714"/>
                    <a:pt x="876427" y="518888"/>
                    <a:pt x="886524" y="518888"/>
                  </a:cubicBezTo>
                  <a:cubicBezTo>
                    <a:pt x="896620" y="518888"/>
                    <a:pt x="904812" y="510714"/>
                    <a:pt x="904812" y="500624"/>
                  </a:cubicBezTo>
                  <a:cubicBezTo>
                    <a:pt x="904685" y="490712"/>
                    <a:pt x="896684" y="482689"/>
                    <a:pt x="886778" y="482550"/>
                  </a:cubicBezTo>
                  <a:close/>
                  <a:moveTo>
                    <a:pt x="795084" y="391037"/>
                  </a:moveTo>
                  <a:cubicBezTo>
                    <a:pt x="784987" y="391037"/>
                    <a:pt x="776796" y="399212"/>
                    <a:pt x="776796" y="409302"/>
                  </a:cubicBezTo>
                  <a:cubicBezTo>
                    <a:pt x="776796" y="419391"/>
                    <a:pt x="784987" y="427566"/>
                    <a:pt x="795084" y="427566"/>
                  </a:cubicBezTo>
                  <a:cubicBezTo>
                    <a:pt x="805180" y="427566"/>
                    <a:pt x="813372" y="419391"/>
                    <a:pt x="813372" y="409302"/>
                  </a:cubicBezTo>
                  <a:cubicBezTo>
                    <a:pt x="813372" y="399313"/>
                    <a:pt x="805371" y="391177"/>
                    <a:pt x="795338" y="391037"/>
                  </a:cubicBezTo>
                  <a:close/>
                  <a:moveTo>
                    <a:pt x="795084" y="299715"/>
                  </a:moveTo>
                  <a:cubicBezTo>
                    <a:pt x="784987" y="299715"/>
                    <a:pt x="776796" y="307890"/>
                    <a:pt x="776796" y="317979"/>
                  </a:cubicBezTo>
                  <a:cubicBezTo>
                    <a:pt x="776796" y="328069"/>
                    <a:pt x="784987" y="336244"/>
                    <a:pt x="795084" y="336244"/>
                  </a:cubicBezTo>
                  <a:cubicBezTo>
                    <a:pt x="805180" y="336244"/>
                    <a:pt x="813372" y="328069"/>
                    <a:pt x="813372" y="317979"/>
                  </a:cubicBezTo>
                  <a:cubicBezTo>
                    <a:pt x="813372" y="307991"/>
                    <a:pt x="805371" y="299854"/>
                    <a:pt x="795338" y="299715"/>
                  </a:cubicBezTo>
                  <a:close/>
                  <a:moveTo>
                    <a:pt x="840804" y="436698"/>
                  </a:moveTo>
                  <a:cubicBezTo>
                    <a:pt x="830707" y="436698"/>
                    <a:pt x="822516" y="444873"/>
                    <a:pt x="822516" y="454963"/>
                  </a:cubicBezTo>
                  <a:cubicBezTo>
                    <a:pt x="822516" y="465053"/>
                    <a:pt x="830707" y="473227"/>
                    <a:pt x="840804" y="473227"/>
                  </a:cubicBezTo>
                  <a:cubicBezTo>
                    <a:pt x="850900" y="473227"/>
                    <a:pt x="859092" y="465053"/>
                    <a:pt x="859092" y="454963"/>
                  </a:cubicBezTo>
                  <a:cubicBezTo>
                    <a:pt x="859092" y="444974"/>
                    <a:pt x="851027" y="436838"/>
                    <a:pt x="841058" y="436698"/>
                  </a:cubicBezTo>
                  <a:close/>
                  <a:moveTo>
                    <a:pt x="795084" y="208392"/>
                  </a:moveTo>
                  <a:cubicBezTo>
                    <a:pt x="784987" y="208392"/>
                    <a:pt x="776796" y="216567"/>
                    <a:pt x="776796" y="226657"/>
                  </a:cubicBezTo>
                  <a:cubicBezTo>
                    <a:pt x="776796" y="236747"/>
                    <a:pt x="784987" y="244921"/>
                    <a:pt x="795084" y="244921"/>
                  </a:cubicBezTo>
                  <a:cubicBezTo>
                    <a:pt x="805180" y="244921"/>
                    <a:pt x="813372" y="236747"/>
                    <a:pt x="813372" y="226657"/>
                  </a:cubicBezTo>
                  <a:cubicBezTo>
                    <a:pt x="813372" y="216669"/>
                    <a:pt x="805371" y="208532"/>
                    <a:pt x="795338" y="208392"/>
                  </a:cubicBezTo>
                  <a:close/>
                  <a:moveTo>
                    <a:pt x="795084" y="482359"/>
                  </a:moveTo>
                  <a:cubicBezTo>
                    <a:pt x="784987" y="482359"/>
                    <a:pt x="776796" y="490534"/>
                    <a:pt x="776796" y="500624"/>
                  </a:cubicBezTo>
                  <a:cubicBezTo>
                    <a:pt x="776796" y="510714"/>
                    <a:pt x="784987" y="518888"/>
                    <a:pt x="795084" y="518888"/>
                  </a:cubicBezTo>
                  <a:cubicBezTo>
                    <a:pt x="805180" y="518888"/>
                    <a:pt x="813372" y="510714"/>
                    <a:pt x="813372" y="500624"/>
                  </a:cubicBezTo>
                  <a:cubicBezTo>
                    <a:pt x="813245" y="490712"/>
                    <a:pt x="805244" y="482689"/>
                    <a:pt x="795338" y="482550"/>
                  </a:cubicBezTo>
                  <a:close/>
                  <a:moveTo>
                    <a:pt x="795084" y="117070"/>
                  </a:moveTo>
                  <a:cubicBezTo>
                    <a:pt x="784987" y="117070"/>
                    <a:pt x="776796" y="125245"/>
                    <a:pt x="776796" y="135335"/>
                  </a:cubicBezTo>
                  <a:cubicBezTo>
                    <a:pt x="776796" y="145424"/>
                    <a:pt x="784987" y="153599"/>
                    <a:pt x="795084" y="153599"/>
                  </a:cubicBezTo>
                  <a:cubicBezTo>
                    <a:pt x="805180" y="153599"/>
                    <a:pt x="813372" y="145424"/>
                    <a:pt x="813372" y="135335"/>
                  </a:cubicBezTo>
                  <a:cubicBezTo>
                    <a:pt x="813372" y="125346"/>
                    <a:pt x="805371" y="117210"/>
                    <a:pt x="795338" y="117070"/>
                  </a:cubicBezTo>
                  <a:close/>
                  <a:moveTo>
                    <a:pt x="840804" y="528021"/>
                  </a:moveTo>
                  <a:cubicBezTo>
                    <a:pt x="830644" y="527983"/>
                    <a:pt x="822452" y="536164"/>
                    <a:pt x="822389" y="546285"/>
                  </a:cubicBezTo>
                  <a:cubicBezTo>
                    <a:pt x="822325" y="556407"/>
                    <a:pt x="830517" y="564638"/>
                    <a:pt x="840677" y="564676"/>
                  </a:cubicBezTo>
                  <a:cubicBezTo>
                    <a:pt x="850837" y="564714"/>
                    <a:pt x="859028" y="556533"/>
                    <a:pt x="859092" y="546412"/>
                  </a:cubicBezTo>
                  <a:cubicBezTo>
                    <a:pt x="859092" y="546367"/>
                    <a:pt x="859092" y="546330"/>
                    <a:pt x="859092" y="546285"/>
                  </a:cubicBezTo>
                  <a:cubicBezTo>
                    <a:pt x="859092" y="536297"/>
                    <a:pt x="851027" y="528160"/>
                    <a:pt x="841058" y="528021"/>
                  </a:cubicBezTo>
                  <a:close/>
                  <a:moveTo>
                    <a:pt x="840804" y="619343"/>
                  </a:moveTo>
                  <a:cubicBezTo>
                    <a:pt x="830707" y="619343"/>
                    <a:pt x="822516" y="627518"/>
                    <a:pt x="822516" y="637607"/>
                  </a:cubicBezTo>
                  <a:cubicBezTo>
                    <a:pt x="822516" y="639148"/>
                    <a:pt x="822770" y="640683"/>
                    <a:pt x="823151" y="642174"/>
                  </a:cubicBezTo>
                  <a:cubicBezTo>
                    <a:pt x="835089" y="639814"/>
                    <a:pt x="846837" y="636701"/>
                    <a:pt x="858393" y="632851"/>
                  </a:cubicBezTo>
                  <a:cubicBezTo>
                    <a:pt x="856298" y="624994"/>
                    <a:pt x="849186" y="619489"/>
                    <a:pt x="841058" y="619343"/>
                  </a:cubicBezTo>
                  <a:close/>
                  <a:moveTo>
                    <a:pt x="795084" y="25748"/>
                  </a:moveTo>
                  <a:cubicBezTo>
                    <a:pt x="784987" y="25748"/>
                    <a:pt x="776796" y="33922"/>
                    <a:pt x="776796" y="44012"/>
                  </a:cubicBezTo>
                  <a:cubicBezTo>
                    <a:pt x="776796" y="54102"/>
                    <a:pt x="784987" y="62277"/>
                    <a:pt x="795084" y="62277"/>
                  </a:cubicBezTo>
                  <a:cubicBezTo>
                    <a:pt x="805180" y="62277"/>
                    <a:pt x="813372" y="54102"/>
                    <a:pt x="813372" y="44012"/>
                  </a:cubicBezTo>
                  <a:cubicBezTo>
                    <a:pt x="813245" y="34100"/>
                    <a:pt x="805244" y="26078"/>
                    <a:pt x="795338" y="25938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4" name="Google Shape;534;p9"/>
            <p:cNvSpPr/>
            <p:nvPr/>
          </p:nvSpPr>
          <p:spPr>
            <a:xfrm flipH="1">
              <a:off x="1676047" y="1606642"/>
              <a:ext cx="679513" cy="456825"/>
            </a:xfrm>
            <a:custGeom>
              <a:avLst/>
              <a:gdLst/>
              <a:ahLst/>
              <a:cxnLst/>
              <a:rect l="l" t="t" r="r" b="b"/>
              <a:pathLst>
                <a:path w="1812035" h="1218201" extrusionOk="0">
                  <a:moveTo>
                    <a:pt x="877760" y="1218202"/>
                  </a:moveTo>
                  <a:cubicBezTo>
                    <a:pt x="1373442" y="1218202"/>
                    <a:pt x="1576959" y="444118"/>
                    <a:pt x="1812036" y="0"/>
                  </a:cubicBezTo>
                  <a:lnTo>
                    <a:pt x="0" y="0"/>
                  </a:lnTo>
                  <a:cubicBezTo>
                    <a:pt x="243967" y="601269"/>
                    <a:pt x="522922" y="1218202"/>
                    <a:pt x="877760" y="1218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5" name="Google Shape;535;p9"/>
            <p:cNvSpPr/>
            <p:nvPr/>
          </p:nvSpPr>
          <p:spPr>
            <a:xfrm flipH="1">
              <a:off x="2355561" y="1183542"/>
              <a:ext cx="479298" cy="423103"/>
            </a:xfrm>
            <a:custGeom>
              <a:avLst/>
              <a:gdLst/>
              <a:ahLst/>
              <a:cxnLst/>
              <a:rect l="l" t="t" r="r" b="b"/>
              <a:pathLst>
                <a:path w="1278128" h="1128274" extrusionOk="0">
                  <a:moveTo>
                    <a:pt x="641922" y="0"/>
                  </a:moveTo>
                  <a:cubicBezTo>
                    <a:pt x="371729" y="0"/>
                    <a:pt x="243142" y="659994"/>
                    <a:pt x="0" y="1128275"/>
                  </a:cubicBezTo>
                  <a:lnTo>
                    <a:pt x="1278128" y="1128275"/>
                  </a:lnTo>
                  <a:cubicBezTo>
                    <a:pt x="1046290" y="557066"/>
                    <a:pt x="845947" y="0"/>
                    <a:pt x="641922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6" name="Google Shape;536;p9"/>
            <p:cNvSpPr/>
            <p:nvPr/>
          </p:nvSpPr>
          <p:spPr>
            <a:xfrm flipH="1">
              <a:off x="1411014" y="1492704"/>
              <a:ext cx="265033" cy="113939"/>
            </a:xfrm>
            <a:custGeom>
              <a:avLst/>
              <a:gdLst/>
              <a:ahLst/>
              <a:cxnLst/>
              <a:rect l="l" t="t" r="r" b="b"/>
              <a:pathLst>
                <a:path w="706755" h="303837" extrusionOk="0">
                  <a:moveTo>
                    <a:pt x="320167" y="0"/>
                  </a:moveTo>
                  <a:cubicBezTo>
                    <a:pt x="194310" y="0"/>
                    <a:pt x="94615" y="125251"/>
                    <a:pt x="0" y="303837"/>
                  </a:cubicBezTo>
                  <a:lnTo>
                    <a:pt x="706755" y="303837"/>
                  </a:lnTo>
                  <a:cubicBezTo>
                    <a:pt x="594932" y="135335"/>
                    <a:pt x="483933" y="0"/>
                    <a:pt x="320167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7" name="Google Shape;537;p9"/>
            <p:cNvSpPr/>
            <p:nvPr/>
          </p:nvSpPr>
          <p:spPr>
            <a:xfrm flipH="1">
              <a:off x="218" y="1606642"/>
              <a:ext cx="189405" cy="242741"/>
            </a:xfrm>
            <a:custGeom>
              <a:avLst/>
              <a:gdLst/>
              <a:ahLst/>
              <a:cxnLst/>
              <a:rect l="l" t="t" r="r" b="b"/>
              <a:pathLst>
                <a:path w="505079" h="647310" extrusionOk="0">
                  <a:moveTo>
                    <a:pt x="0" y="0"/>
                  </a:moveTo>
                  <a:cubicBezTo>
                    <a:pt x="127000" y="368460"/>
                    <a:pt x="278765" y="644013"/>
                    <a:pt x="505079" y="647310"/>
                  </a:cubicBezTo>
                  <a:lnTo>
                    <a:pt x="505079" y="0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8" name="Google Shape;538;p9"/>
            <p:cNvSpPr/>
            <p:nvPr/>
          </p:nvSpPr>
          <p:spPr>
            <a:xfrm flipH="1">
              <a:off x="3227765" y="1249917"/>
              <a:ext cx="397002" cy="356728"/>
            </a:xfrm>
            <a:custGeom>
              <a:avLst/>
              <a:gdLst/>
              <a:ahLst/>
              <a:cxnLst/>
              <a:rect l="l" t="t" r="r" b="b"/>
              <a:pathLst>
                <a:path w="1058671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058672" y="951274"/>
                  </a:lnTo>
                  <a:cubicBezTo>
                    <a:pt x="920623" y="672805"/>
                    <a:pt x="806005" y="314808"/>
                    <a:pt x="664654" y="17313"/>
                  </a:cubicBezTo>
                  <a:cubicBezTo>
                    <a:pt x="639312" y="6075"/>
                    <a:pt x="611924" y="184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9" name="Google Shape;539;p9"/>
            <p:cNvSpPr/>
            <p:nvPr/>
          </p:nvSpPr>
          <p:spPr>
            <a:xfrm flipH="1">
              <a:off x="1457615" y="1606642"/>
              <a:ext cx="470225" cy="214036"/>
            </a:xfrm>
            <a:custGeom>
              <a:avLst/>
              <a:gdLst/>
              <a:ahLst/>
              <a:cxnLst/>
              <a:rect l="l" t="t" r="r" b="b"/>
              <a:pathLst>
                <a:path w="1253934" h="570764" extrusionOk="0">
                  <a:moveTo>
                    <a:pt x="569913" y="570765"/>
                  </a:moveTo>
                  <a:cubicBezTo>
                    <a:pt x="852488" y="570765"/>
                    <a:pt x="1068959" y="318106"/>
                    <a:pt x="1253934" y="0"/>
                  </a:cubicBezTo>
                  <a:lnTo>
                    <a:pt x="0" y="0"/>
                  </a:lnTo>
                  <a:cubicBezTo>
                    <a:pt x="142240" y="325336"/>
                    <a:pt x="312674" y="570765"/>
                    <a:pt x="569913" y="57076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0" name="Google Shape;540;p9"/>
            <p:cNvSpPr/>
            <p:nvPr/>
          </p:nvSpPr>
          <p:spPr>
            <a:xfrm flipH="1">
              <a:off x="218" y="1202353"/>
              <a:ext cx="314754" cy="404291"/>
            </a:xfrm>
            <a:custGeom>
              <a:avLst/>
              <a:gdLst/>
              <a:ahLst/>
              <a:cxnLst/>
              <a:rect l="l" t="t" r="r" b="b"/>
              <a:pathLst>
                <a:path w="839343" h="1078110" extrusionOk="0">
                  <a:moveTo>
                    <a:pt x="0" y="1078111"/>
                  </a:moveTo>
                  <a:lnTo>
                    <a:pt x="839343" y="1078111"/>
                  </a:lnTo>
                  <a:lnTo>
                    <a:pt x="839343" y="0"/>
                  </a:lnTo>
                  <a:cubicBezTo>
                    <a:pt x="537274" y="5898"/>
                    <a:pt x="328867" y="647881"/>
                    <a:pt x="0" y="1078111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1" name="Google Shape;541;p9"/>
            <p:cNvSpPr/>
            <p:nvPr/>
          </p:nvSpPr>
          <p:spPr>
            <a:xfrm flipH="1">
              <a:off x="1934650" y="1012171"/>
              <a:ext cx="699230" cy="594522"/>
            </a:xfrm>
            <a:custGeom>
              <a:avLst/>
              <a:gdLst/>
              <a:ahLst/>
              <a:cxnLst/>
              <a:rect l="l" t="t" r="r" b="b"/>
              <a:pathLst>
                <a:path w="1864614" h="1585393" extrusionOk="0">
                  <a:moveTo>
                    <a:pt x="215900" y="962880"/>
                  </a:moveTo>
                  <a:lnTo>
                    <a:pt x="839153" y="1585267"/>
                  </a:lnTo>
                  <a:lnTo>
                    <a:pt x="866648" y="1585267"/>
                  </a:lnTo>
                  <a:lnTo>
                    <a:pt x="223329" y="942523"/>
                  </a:lnTo>
                  <a:close/>
                  <a:moveTo>
                    <a:pt x="194754" y="1023761"/>
                  </a:moveTo>
                  <a:lnTo>
                    <a:pt x="757047" y="1585267"/>
                  </a:lnTo>
                  <a:lnTo>
                    <a:pt x="784542" y="1585267"/>
                  </a:lnTo>
                  <a:lnTo>
                    <a:pt x="201866" y="1003341"/>
                  </a:lnTo>
                  <a:cubicBezTo>
                    <a:pt x="199771" y="1010190"/>
                    <a:pt x="197358" y="1016976"/>
                    <a:pt x="195009" y="1023761"/>
                  </a:cubicBezTo>
                  <a:close/>
                  <a:moveTo>
                    <a:pt x="173990" y="1084833"/>
                  </a:moveTo>
                  <a:lnTo>
                    <a:pt x="675132" y="1585267"/>
                  </a:lnTo>
                  <a:lnTo>
                    <a:pt x="702691" y="1585267"/>
                  </a:lnTo>
                  <a:lnTo>
                    <a:pt x="181039" y="1064349"/>
                  </a:lnTo>
                  <a:close/>
                  <a:moveTo>
                    <a:pt x="259143" y="841751"/>
                  </a:moveTo>
                  <a:lnTo>
                    <a:pt x="1003681" y="1585267"/>
                  </a:lnTo>
                  <a:lnTo>
                    <a:pt x="1031177" y="1585267"/>
                  </a:lnTo>
                  <a:lnTo>
                    <a:pt x="266700" y="821584"/>
                  </a:lnTo>
                  <a:close/>
                  <a:moveTo>
                    <a:pt x="237490" y="902188"/>
                  </a:moveTo>
                  <a:lnTo>
                    <a:pt x="921512" y="1585267"/>
                  </a:lnTo>
                  <a:lnTo>
                    <a:pt x="949071" y="1585267"/>
                  </a:lnTo>
                  <a:lnTo>
                    <a:pt x="244729" y="881895"/>
                  </a:lnTo>
                  <a:close/>
                  <a:moveTo>
                    <a:pt x="303657" y="722207"/>
                  </a:moveTo>
                  <a:lnTo>
                    <a:pt x="1167892" y="1585267"/>
                  </a:lnTo>
                  <a:lnTo>
                    <a:pt x="1195451" y="1585267"/>
                  </a:lnTo>
                  <a:lnTo>
                    <a:pt x="311150" y="702358"/>
                  </a:lnTo>
                  <a:cubicBezTo>
                    <a:pt x="308801" y="708953"/>
                    <a:pt x="306260" y="715549"/>
                    <a:pt x="303657" y="722207"/>
                  </a:cubicBezTo>
                  <a:close/>
                  <a:moveTo>
                    <a:pt x="281178" y="781757"/>
                  </a:moveTo>
                  <a:lnTo>
                    <a:pt x="1085850" y="1585267"/>
                  </a:lnTo>
                  <a:lnTo>
                    <a:pt x="1113346" y="1585267"/>
                  </a:lnTo>
                  <a:lnTo>
                    <a:pt x="288671" y="761717"/>
                  </a:lnTo>
                  <a:cubicBezTo>
                    <a:pt x="286131" y="768376"/>
                    <a:pt x="283654" y="775035"/>
                    <a:pt x="281178" y="781757"/>
                  </a:cubicBezTo>
                  <a:close/>
                  <a:moveTo>
                    <a:pt x="45657" y="1448727"/>
                  </a:moveTo>
                  <a:lnTo>
                    <a:pt x="182372" y="1585267"/>
                  </a:lnTo>
                  <a:lnTo>
                    <a:pt x="209867" y="1585267"/>
                  </a:lnTo>
                  <a:lnTo>
                    <a:pt x="53086" y="1428687"/>
                  </a:lnTo>
                  <a:close/>
                  <a:moveTo>
                    <a:pt x="23051" y="1508150"/>
                  </a:moveTo>
                  <a:lnTo>
                    <a:pt x="100266" y="1585267"/>
                  </a:lnTo>
                  <a:lnTo>
                    <a:pt x="127762" y="1585267"/>
                  </a:lnTo>
                  <a:lnTo>
                    <a:pt x="30671" y="1488300"/>
                  </a:lnTo>
                  <a:close/>
                  <a:moveTo>
                    <a:pt x="67501" y="1388797"/>
                  </a:moveTo>
                  <a:lnTo>
                    <a:pt x="264351" y="1585394"/>
                  </a:lnTo>
                  <a:lnTo>
                    <a:pt x="292100" y="1585394"/>
                  </a:lnTo>
                  <a:lnTo>
                    <a:pt x="75121" y="1368757"/>
                  </a:lnTo>
                  <a:close/>
                  <a:moveTo>
                    <a:pt x="326517" y="663228"/>
                  </a:moveTo>
                  <a:lnTo>
                    <a:pt x="1249807" y="1585267"/>
                  </a:lnTo>
                  <a:lnTo>
                    <a:pt x="1277303" y="1585267"/>
                  </a:lnTo>
                  <a:lnTo>
                    <a:pt x="334709" y="643632"/>
                  </a:lnTo>
                  <a:cubicBezTo>
                    <a:pt x="332041" y="650164"/>
                    <a:pt x="329374" y="656696"/>
                    <a:pt x="326771" y="663228"/>
                  </a:cubicBezTo>
                  <a:close/>
                  <a:moveTo>
                    <a:pt x="153035" y="1145905"/>
                  </a:moveTo>
                  <a:lnTo>
                    <a:pt x="593027" y="1585267"/>
                  </a:lnTo>
                  <a:lnTo>
                    <a:pt x="620522" y="1585267"/>
                  </a:lnTo>
                  <a:lnTo>
                    <a:pt x="160084" y="1125421"/>
                  </a:lnTo>
                  <a:close/>
                  <a:moveTo>
                    <a:pt x="0" y="1566812"/>
                  </a:moveTo>
                  <a:lnTo>
                    <a:pt x="18288" y="1585077"/>
                  </a:lnTo>
                  <a:lnTo>
                    <a:pt x="45847" y="1585077"/>
                  </a:lnTo>
                  <a:lnTo>
                    <a:pt x="7747" y="1547026"/>
                  </a:lnTo>
                  <a:cubicBezTo>
                    <a:pt x="5080" y="1554128"/>
                    <a:pt x="2413" y="1560470"/>
                    <a:pt x="0" y="1566812"/>
                  </a:cubicBezTo>
                  <a:close/>
                  <a:moveTo>
                    <a:pt x="132207" y="1206723"/>
                  </a:moveTo>
                  <a:lnTo>
                    <a:pt x="511111" y="1585077"/>
                  </a:lnTo>
                  <a:lnTo>
                    <a:pt x="538607" y="1585077"/>
                  </a:lnTo>
                  <a:lnTo>
                    <a:pt x="139065" y="1186302"/>
                  </a:lnTo>
                  <a:close/>
                  <a:moveTo>
                    <a:pt x="110998" y="1267605"/>
                  </a:moveTo>
                  <a:lnTo>
                    <a:pt x="428942" y="1585077"/>
                  </a:lnTo>
                  <a:lnTo>
                    <a:pt x="456438" y="1585077"/>
                  </a:lnTo>
                  <a:lnTo>
                    <a:pt x="118110" y="1247184"/>
                  </a:lnTo>
                  <a:cubicBezTo>
                    <a:pt x="115570" y="1254223"/>
                    <a:pt x="113221" y="1261009"/>
                    <a:pt x="110808" y="1267795"/>
                  </a:cubicBezTo>
                  <a:close/>
                  <a:moveTo>
                    <a:pt x="89662" y="1328233"/>
                  </a:moveTo>
                  <a:lnTo>
                    <a:pt x="346837" y="1585077"/>
                  </a:lnTo>
                  <a:lnTo>
                    <a:pt x="374333" y="1585077"/>
                  </a:lnTo>
                  <a:lnTo>
                    <a:pt x="96838" y="1307939"/>
                  </a:lnTo>
                  <a:cubicBezTo>
                    <a:pt x="94234" y="1314915"/>
                    <a:pt x="91884" y="1321701"/>
                    <a:pt x="89472" y="1328423"/>
                  </a:cubicBezTo>
                  <a:close/>
                  <a:moveTo>
                    <a:pt x="1792922" y="1361400"/>
                  </a:moveTo>
                  <a:lnTo>
                    <a:pt x="599122" y="169137"/>
                  </a:lnTo>
                  <a:cubicBezTo>
                    <a:pt x="594868" y="173956"/>
                    <a:pt x="590614" y="178966"/>
                    <a:pt x="586422" y="183976"/>
                  </a:cubicBezTo>
                  <a:lnTo>
                    <a:pt x="1809750" y="1405920"/>
                  </a:lnTo>
                  <a:cubicBezTo>
                    <a:pt x="1804035" y="1391251"/>
                    <a:pt x="1798383" y="1376475"/>
                    <a:pt x="1792732" y="1361591"/>
                  </a:cubicBezTo>
                  <a:close/>
                  <a:moveTo>
                    <a:pt x="1608772" y="849171"/>
                  </a:moveTo>
                  <a:lnTo>
                    <a:pt x="785876" y="27967"/>
                  </a:lnTo>
                  <a:cubicBezTo>
                    <a:pt x="779526" y="30631"/>
                    <a:pt x="773176" y="33421"/>
                    <a:pt x="766826" y="36402"/>
                  </a:cubicBezTo>
                  <a:lnTo>
                    <a:pt x="1624076" y="892549"/>
                  </a:lnTo>
                  <a:close/>
                  <a:moveTo>
                    <a:pt x="1745488" y="1231837"/>
                  </a:moveTo>
                  <a:lnTo>
                    <a:pt x="638873" y="127217"/>
                  </a:lnTo>
                  <a:cubicBezTo>
                    <a:pt x="634238" y="131720"/>
                    <a:pt x="629603" y="136222"/>
                    <a:pt x="625030" y="140915"/>
                  </a:cubicBezTo>
                  <a:lnTo>
                    <a:pt x="1760728" y="1275088"/>
                  </a:lnTo>
                  <a:close/>
                  <a:moveTo>
                    <a:pt x="1700149" y="1104493"/>
                  </a:moveTo>
                  <a:lnTo>
                    <a:pt x="682689" y="89166"/>
                  </a:lnTo>
                  <a:cubicBezTo>
                    <a:pt x="677609" y="93161"/>
                    <a:pt x="672528" y="97347"/>
                    <a:pt x="667512" y="101533"/>
                  </a:cubicBezTo>
                  <a:lnTo>
                    <a:pt x="1714818" y="1147490"/>
                  </a:lnTo>
                  <a:close/>
                  <a:moveTo>
                    <a:pt x="1558734" y="717197"/>
                  </a:moveTo>
                  <a:lnTo>
                    <a:pt x="848423" y="8435"/>
                  </a:lnTo>
                  <a:cubicBezTo>
                    <a:pt x="841058" y="10020"/>
                    <a:pt x="833691" y="11859"/>
                    <a:pt x="826453" y="13952"/>
                  </a:cubicBezTo>
                  <a:lnTo>
                    <a:pt x="1575753" y="762288"/>
                  </a:lnTo>
                  <a:cubicBezTo>
                    <a:pt x="1569974" y="747239"/>
                    <a:pt x="1564132" y="732272"/>
                    <a:pt x="1558354" y="717388"/>
                  </a:cubicBezTo>
                  <a:close/>
                  <a:moveTo>
                    <a:pt x="1655128" y="977593"/>
                  </a:moveTo>
                  <a:lnTo>
                    <a:pt x="731266" y="55491"/>
                  </a:lnTo>
                  <a:cubicBezTo>
                    <a:pt x="725615" y="58852"/>
                    <a:pt x="719963" y="62404"/>
                    <a:pt x="714375" y="66082"/>
                  </a:cubicBezTo>
                  <a:lnTo>
                    <a:pt x="1670050" y="1020337"/>
                  </a:lnTo>
                  <a:cubicBezTo>
                    <a:pt x="1664843" y="1006131"/>
                    <a:pt x="1659827" y="991925"/>
                    <a:pt x="1654746" y="977783"/>
                  </a:cubicBezTo>
                  <a:close/>
                  <a:moveTo>
                    <a:pt x="1289876" y="202621"/>
                  </a:moveTo>
                  <a:lnTo>
                    <a:pt x="1173035" y="85995"/>
                  </a:lnTo>
                  <a:cubicBezTo>
                    <a:pt x="1150029" y="68341"/>
                    <a:pt x="1125385" y="52924"/>
                    <a:pt x="1099439" y="39954"/>
                  </a:cubicBezTo>
                  <a:lnTo>
                    <a:pt x="1356423" y="296544"/>
                  </a:lnTo>
                  <a:cubicBezTo>
                    <a:pt x="1335786" y="264142"/>
                    <a:pt x="1313434" y="232854"/>
                    <a:pt x="1289495" y="202812"/>
                  </a:cubicBezTo>
                  <a:close/>
                  <a:moveTo>
                    <a:pt x="1501457" y="577994"/>
                  </a:moveTo>
                  <a:lnTo>
                    <a:pt x="922147" y="0"/>
                  </a:lnTo>
                  <a:cubicBezTo>
                    <a:pt x="913321" y="0"/>
                    <a:pt x="904558" y="634"/>
                    <a:pt x="895922" y="1332"/>
                  </a:cubicBezTo>
                  <a:lnTo>
                    <a:pt x="1521396" y="625938"/>
                  </a:lnTo>
                  <a:cubicBezTo>
                    <a:pt x="1514666" y="609894"/>
                    <a:pt x="1507934" y="593912"/>
                    <a:pt x="1501077" y="578185"/>
                  </a:cubicBezTo>
                  <a:close/>
                  <a:moveTo>
                    <a:pt x="1428496" y="423127"/>
                  </a:moveTo>
                  <a:lnTo>
                    <a:pt x="1013841" y="9576"/>
                  </a:lnTo>
                  <a:cubicBezTo>
                    <a:pt x="1002792" y="7039"/>
                    <a:pt x="991597" y="4926"/>
                    <a:pt x="980250" y="3234"/>
                  </a:cubicBezTo>
                  <a:lnTo>
                    <a:pt x="1455293" y="477667"/>
                  </a:lnTo>
                  <a:cubicBezTo>
                    <a:pt x="1446340" y="459275"/>
                    <a:pt x="1437322" y="441157"/>
                    <a:pt x="1428115" y="423317"/>
                  </a:cubicBezTo>
                  <a:close/>
                  <a:moveTo>
                    <a:pt x="456057" y="381651"/>
                  </a:moveTo>
                  <a:lnTo>
                    <a:pt x="1661033" y="1585077"/>
                  </a:lnTo>
                  <a:lnTo>
                    <a:pt x="1688592" y="1585077"/>
                  </a:lnTo>
                  <a:lnTo>
                    <a:pt x="465455" y="364084"/>
                  </a:lnTo>
                  <a:cubicBezTo>
                    <a:pt x="462153" y="369982"/>
                    <a:pt x="458915" y="375880"/>
                    <a:pt x="455676" y="381842"/>
                  </a:cubicBezTo>
                  <a:close/>
                  <a:moveTo>
                    <a:pt x="427990" y="435620"/>
                  </a:moveTo>
                  <a:lnTo>
                    <a:pt x="1578928" y="1585077"/>
                  </a:lnTo>
                  <a:lnTo>
                    <a:pt x="1606423" y="1585077"/>
                  </a:lnTo>
                  <a:lnTo>
                    <a:pt x="436880" y="417609"/>
                  </a:lnTo>
                  <a:cubicBezTo>
                    <a:pt x="433769" y="423634"/>
                    <a:pt x="430657" y="429659"/>
                    <a:pt x="427609" y="435810"/>
                  </a:cubicBezTo>
                  <a:close/>
                  <a:moveTo>
                    <a:pt x="1845564" y="1495847"/>
                  </a:moveTo>
                  <a:lnTo>
                    <a:pt x="561911" y="214354"/>
                  </a:lnTo>
                  <a:cubicBezTo>
                    <a:pt x="557975" y="219554"/>
                    <a:pt x="554101" y="224881"/>
                    <a:pt x="550164" y="230145"/>
                  </a:cubicBezTo>
                  <a:lnTo>
                    <a:pt x="1864614" y="1542904"/>
                  </a:lnTo>
                  <a:cubicBezTo>
                    <a:pt x="1858137" y="1527429"/>
                    <a:pt x="1851660" y="1511828"/>
                    <a:pt x="1845183" y="1496037"/>
                  </a:cubicBezTo>
                  <a:close/>
                  <a:moveTo>
                    <a:pt x="375222" y="547553"/>
                  </a:moveTo>
                  <a:lnTo>
                    <a:pt x="1414272" y="1585267"/>
                  </a:lnTo>
                  <a:lnTo>
                    <a:pt x="1441831" y="1585267"/>
                  </a:lnTo>
                  <a:lnTo>
                    <a:pt x="383730" y="528528"/>
                  </a:lnTo>
                  <a:cubicBezTo>
                    <a:pt x="381000" y="534870"/>
                    <a:pt x="378016" y="541148"/>
                    <a:pt x="375222" y="547553"/>
                  </a:cubicBezTo>
                  <a:close/>
                  <a:moveTo>
                    <a:pt x="400622" y="491111"/>
                  </a:moveTo>
                  <a:lnTo>
                    <a:pt x="1496251" y="1585267"/>
                  </a:lnTo>
                  <a:lnTo>
                    <a:pt x="1524000" y="1585267"/>
                  </a:lnTo>
                  <a:lnTo>
                    <a:pt x="409702" y="472466"/>
                  </a:lnTo>
                  <a:close/>
                  <a:moveTo>
                    <a:pt x="516509" y="278723"/>
                  </a:moveTo>
                  <a:lnTo>
                    <a:pt x="1824609" y="1585140"/>
                  </a:lnTo>
                  <a:lnTo>
                    <a:pt x="1852105" y="1585140"/>
                  </a:lnTo>
                  <a:lnTo>
                    <a:pt x="527685" y="262235"/>
                  </a:lnTo>
                  <a:cubicBezTo>
                    <a:pt x="524002" y="267689"/>
                    <a:pt x="520319" y="273079"/>
                    <a:pt x="516699" y="278723"/>
                  </a:cubicBezTo>
                  <a:close/>
                  <a:moveTo>
                    <a:pt x="484759" y="329458"/>
                  </a:moveTo>
                  <a:lnTo>
                    <a:pt x="1742059" y="1585140"/>
                  </a:lnTo>
                  <a:lnTo>
                    <a:pt x="1769555" y="1585140"/>
                  </a:lnTo>
                  <a:lnTo>
                    <a:pt x="495617" y="312208"/>
                  </a:lnTo>
                  <a:cubicBezTo>
                    <a:pt x="492125" y="317916"/>
                    <a:pt x="488950" y="323814"/>
                    <a:pt x="485267" y="329395"/>
                  </a:cubicBezTo>
                  <a:close/>
                  <a:moveTo>
                    <a:pt x="350076" y="605010"/>
                  </a:moveTo>
                  <a:lnTo>
                    <a:pt x="1331659" y="1585330"/>
                  </a:lnTo>
                  <a:lnTo>
                    <a:pt x="1359154" y="1585330"/>
                  </a:lnTo>
                  <a:lnTo>
                    <a:pt x="358775" y="585668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2" name="Google Shape;542;p9"/>
            <p:cNvSpPr/>
            <p:nvPr/>
          </p:nvSpPr>
          <p:spPr>
            <a:xfrm flipH="1">
              <a:off x="189647" y="898161"/>
              <a:ext cx="710732" cy="708485"/>
            </a:xfrm>
            <a:custGeom>
              <a:avLst/>
              <a:gdLst/>
              <a:ahLst/>
              <a:cxnLst/>
              <a:rect l="l" t="t" r="r" b="b"/>
              <a:pathLst>
                <a:path w="1895284" h="1889294" extrusionOk="0">
                  <a:moveTo>
                    <a:pt x="878205" y="1889294"/>
                  </a:moveTo>
                  <a:lnTo>
                    <a:pt x="931735" y="1889294"/>
                  </a:lnTo>
                  <a:lnTo>
                    <a:pt x="931735" y="14333"/>
                  </a:lnTo>
                  <a:cubicBezTo>
                    <a:pt x="913194" y="20420"/>
                    <a:pt x="895286" y="28190"/>
                    <a:pt x="878205" y="37544"/>
                  </a:cubicBezTo>
                  <a:close/>
                  <a:moveTo>
                    <a:pt x="607695" y="1889294"/>
                  </a:moveTo>
                  <a:lnTo>
                    <a:pt x="661226" y="1889294"/>
                  </a:lnTo>
                  <a:lnTo>
                    <a:pt x="661226" y="256971"/>
                  </a:lnTo>
                  <a:cubicBezTo>
                    <a:pt x="643065" y="284241"/>
                    <a:pt x="625221" y="313223"/>
                    <a:pt x="607695" y="343917"/>
                  </a:cubicBezTo>
                  <a:close/>
                  <a:moveTo>
                    <a:pt x="427419" y="1889294"/>
                  </a:moveTo>
                  <a:lnTo>
                    <a:pt x="480885" y="1889294"/>
                  </a:lnTo>
                  <a:lnTo>
                    <a:pt x="480885" y="601903"/>
                  </a:lnTo>
                  <a:cubicBezTo>
                    <a:pt x="462852" y="643505"/>
                    <a:pt x="445009" y="686357"/>
                    <a:pt x="427419" y="730452"/>
                  </a:cubicBezTo>
                  <a:close/>
                  <a:moveTo>
                    <a:pt x="697865" y="1889294"/>
                  </a:moveTo>
                  <a:lnTo>
                    <a:pt x="751396" y="1889294"/>
                  </a:lnTo>
                  <a:lnTo>
                    <a:pt x="751396" y="140281"/>
                  </a:lnTo>
                  <a:cubicBezTo>
                    <a:pt x="733171" y="160068"/>
                    <a:pt x="715328" y="181651"/>
                    <a:pt x="697865" y="205031"/>
                  </a:cubicBezTo>
                  <a:close/>
                  <a:moveTo>
                    <a:pt x="517525" y="1889294"/>
                  </a:moveTo>
                  <a:lnTo>
                    <a:pt x="571056" y="1889294"/>
                  </a:lnTo>
                  <a:lnTo>
                    <a:pt x="571056" y="411141"/>
                  </a:lnTo>
                  <a:cubicBezTo>
                    <a:pt x="552895" y="445894"/>
                    <a:pt x="535115" y="482296"/>
                    <a:pt x="517525" y="520030"/>
                  </a:cubicBezTo>
                  <a:close/>
                  <a:moveTo>
                    <a:pt x="66675" y="1889294"/>
                  </a:moveTo>
                  <a:lnTo>
                    <a:pt x="120206" y="1889294"/>
                  </a:lnTo>
                  <a:lnTo>
                    <a:pt x="120206" y="1579813"/>
                  </a:lnTo>
                  <a:cubicBezTo>
                    <a:pt x="102489" y="1628309"/>
                    <a:pt x="84646" y="1676037"/>
                    <a:pt x="66675" y="1723011"/>
                  </a:cubicBezTo>
                  <a:close/>
                  <a:moveTo>
                    <a:pt x="30035" y="1889294"/>
                  </a:moveTo>
                  <a:lnTo>
                    <a:pt x="30035" y="1816363"/>
                  </a:lnTo>
                  <a:cubicBezTo>
                    <a:pt x="20066" y="1841014"/>
                    <a:pt x="10096" y="1865322"/>
                    <a:pt x="0" y="1889294"/>
                  </a:cubicBezTo>
                  <a:close/>
                  <a:moveTo>
                    <a:pt x="247015" y="1889294"/>
                  </a:moveTo>
                  <a:lnTo>
                    <a:pt x="300482" y="1889294"/>
                  </a:lnTo>
                  <a:lnTo>
                    <a:pt x="300482" y="1069676"/>
                  </a:lnTo>
                  <a:cubicBezTo>
                    <a:pt x="282639" y="1119986"/>
                    <a:pt x="264858" y="1170721"/>
                    <a:pt x="247015" y="1221880"/>
                  </a:cubicBezTo>
                  <a:close/>
                  <a:moveTo>
                    <a:pt x="337185" y="1889294"/>
                  </a:moveTo>
                  <a:lnTo>
                    <a:pt x="390652" y="1889294"/>
                  </a:lnTo>
                  <a:lnTo>
                    <a:pt x="390652" y="823867"/>
                  </a:lnTo>
                  <a:cubicBezTo>
                    <a:pt x="372682" y="870923"/>
                    <a:pt x="354902" y="918823"/>
                    <a:pt x="337185" y="967573"/>
                  </a:cubicBezTo>
                  <a:close/>
                  <a:moveTo>
                    <a:pt x="156845" y="1889294"/>
                  </a:moveTo>
                  <a:lnTo>
                    <a:pt x="210376" y="1889294"/>
                  </a:lnTo>
                  <a:lnTo>
                    <a:pt x="210376" y="1326393"/>
                  </a:lnTo>
                  <a:cubicBezTo>
                    <a:pt x="192532" y="1377128"/>
                    <a:pt x="174689" y="1427691"/>
                    <a:pt x="156845" y="1478090"/>
                  </a:cubicBezTo>
                  <a:close/>
                  <a:moveTo>
                    <a:pt x="787971" y="1889294"/>
                  </a:moveTo>
                  <a:lnTo>
                    <a:pt x="841502" y="1889294"/>
                  </a:lnTo>
                  <a:lnTo>
                    <a:pt x="841502" y="60184"/>
                  </a:lnTo>
                  <a:cubicBezTo>
                    <a:pt x="822643" y="73317"/>
                    <a:pt x="804799" y="87748"/>
                    <a:pt x="787971" y="103372"/>
                  </a:cubicBezTo>
                  <a:close/>
                  <a:moveTo>
                    <a:pt x="1501902" y="1889294"/>
                  </a:moveTo>
                  <a:lnTo>
                    <a:pt x="1555369" y="1889294"/>
                  </a:lnTo>
                  <a:lnTo>
                    <a:pt x="1555369" y="725442"/>
                  </a:lnTo>
                  <a:cubicBezTo>
                    <a:pt x="1538033" y="671917"/>
                    <a:pt x="1520254" y="620041"/>
                    <a:pt x="1501902" y="570194"/>
                  </a:cubicBezTo>
                  <a:close/>
                  <a:moveTo>
                    <a:pt x="1592008" y="1889294"/>
                  </a:moveTo>
                  <a:lnTo>
                    <a:pt x="1645539" y="1889294"/>
                  </a:lnTo>
                  <a:lnTo>
                    <a:pt x="1645539" y="1026298"/>
                  </a:lnTo>
                  <a:cubicBezTo>
                    <a:pt x="1628013" y="964021"/>
                    <a:pt x="1610234" y="902569"/>
                    <a:pt x="1592008" y="842385"/>
                  </a:cubicBezTo>
                  <a:close/>
                  <a:moveTo>
                    <a:pt x="1682179" y="1889294"/>
                  </a:moveTo>
                  <a:lnTo>
                    <a:pt x="1735709" y="1889294"/>
                  </a:lnTo>
                  <a:lnTo>
                    <a:pt x="1735709" y="1353980"/>
                  </a:lnTo>
                  <a:cubicBezTo>
                    <a:pt x="1717866" y="1288786"/>
                    <a:pt x="1700085" y="1223339"/>
                    <a:pt x="1682179" y="1158272"/>
                  </a:cubicBezTo>
                  <a:close/>
                  <a:moveTo>
                    <a:pt x="1862519" y="1790425"/>
                  </a:moveTo>
                  <a:lnTo>
                    <a:pt x="1862519" y="1889294"/>
                  </a:lnTo>
                  <a:lnTo>
                    <a:pt x="1895284" y="1889294"/>
                  </a:lnTo>
                  <a:cubicBezTo>
                    <a:pt x="1884235" y="1856995"/>
                    <a:pt x="1873314" y="1824037"/>
                    <a:pt x="1862582" y="1790425"/>
                  </a:cubicBezTo>
                  <a:close/>
                  <a:moveTo>
                    <a:pt x="1772348" y="1889294"/>
                  </a:moveTo>
                  <a:lnTo>
                    <a:pt x="1825879" y="1889294"/>
                  </a:lnTo>
                  <a:lnTo>
                    <a:pt x="1825879" y="1671833"/>
                  </a:lnTo>
                  <a:cubicBezTo>
                    <a:pt x="1807718" y="1611205"/>
                    <a:pt x="1789938" y="1549245"/>
                    <a:pt x="1772348" y="1486525"/>
                  </a:cubicBezTo>
                  <a:close/>
                  <a:moveTo>
                    <a:pt x="968375" y="4883"/>
                  </a:moveTo>
                  <a:lnTo>
                    <a:pt x="968375" y="1889294"/>
                  </a:lnTo>
                  <a:lnTo>
                    <a:pt x="1021842" y="1889294"/>
                  </a:lnTo>
                  <a:lnTo>
                    <a:pt x="1021842" y="0"/>
                  </a:lnTo>
                  <a:lnTo>
                    <a:pt x="1020191" y="0"/>
                  </a:lnTo>
                  <a:cubicBezTo>
                    <a:pt x="1002792" y="-8"/>
                    <a:pt x="985457" y="1627"/>
                    <a:pt x="968375" y="4883"/>
                  </a:cubicBezTo>
                  <a:close/>
                  <a:moveTo>
                    <a:pt x="1050925" y="1889294"/>
                  </a:moveTo>
                  <a:lnTo>
                    <a:pt x="1104456" y="1889294"/>
                  </a:lnTo>
                  <a:lnTo>
                    <a:pt x="1104456" y="13318"/>
                  </a:lnTo>
                  <a:cubicBezTo>
                    <a:pt x="1087057" y="7658"/>
                    <a:pt x="1069086" y="3770"/>
                    <a:pt x="1050925" y="1712"/>
                  </a:cubicBezTo>
                  <a:close/>
                  <a:moveTo>
                    <a:pt x="1141096" y="1889294"/>
                  </a:moveTo>
                  <a:lnTo>
                    <a:pt x="1194626" y="1889294"/>
                  </a:lnTo>
                  <a:lnTo>
                    <a:pt x="1194626" y="60564"/>
                  </a:lnTo>
                  <a:cubicBezTo>
                    <a:pt x="1177862" y="48103"/>
                    <a:pt x="1159891" y="37232"/>
                    <a:pt x="1141096" y="28094"/>
                  </a:cubicBezTo>
                  <a:close/>
                  <a:moveTo>
                    <a:pt x="1321435" y="1889294"/>
                  </a:moveTo>
                  <a:lnTo>
                    <a:pt x="1374902" y="1889294"/>
                  </a:lnTo>
                  <a:lnTo>
                    <a:pt x="1374902" y="284304"/>
                  </a:lnTo>
                  <a:cubicBezTo>
                    <a:pt x="1357694" y="253187"/>
                    <a:pt x="1339850" y="224205"/>
                    <a:pt x="1321435" y="197358"/>
                  </a:cubicBezTo>
                  <a:close/>
                  <a:moveTo>
                    <a:pt x="1231265" y="90942"/>
                  </a:moveTo>
                  <a:lnTo>
                    <a:pt x="1231265" y="1889294"/>
                  </a:lnTo>
                  <a:lnTo>
                    <a:pt x="1284732" y="1889294"/>
                  </a:lnTo>
                  <a:lnTo>
                    <a:pt x="1284732" y="148335"/>
                  </a:lnTo>
                  <a:cubicBezTo>
                    <a:pt x="1268349" y="127978"/>
                    <a:pt x="1250569" y="108800"/>
                    <a:pt x="1231456" y="90942"/>
                  </a:cubicBezTo>
                  <a:close/>
                  <a:moveTo>
                    <a:pt x="1411605" y="1889294"/>
                  </a:moveTo>
                  <a:lnTo>
                    <a:pt x="1465072" y="1889294"/>
                  </a:lnTo>
                  <a:lnTo>
                    <a:pt x="1465072" y="475637"/>
                  </a:lnTo>
                  <a:cubicBezTo>
                    <a:pt x="1447800" y="433401"/>
                    <a:pt x="1430021" y="393193"/>
                    <a:pt x="1411605" y="35514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3" name="Google Shape;543;p9"/>
            <p:cNvSpPr/>
            <p:nvPr/>
          </p:nvSpPr>
          <p:spPr>
            <a:xfrm flipH="1">
              <a:off x="1410942" y="1569757"/>
              <a:ext cx="46601" cy="36885"/>
            </a:xfrm>
            <a:custGeom>
              <a:avLst/>
              <a:gdLst/>
              <a:ahLst/>
              <a:cxnLst/>
              <a:rect l="l" t="t" r="r" b="b"/>
              <a:pathLst>
                <a:path w="124269" h="98361" extrusionOk="0">
                  <a:moveTo>
                    <a:pt x="0" y="98362"/>
                  </a:moveTo>
                  <a:lnTo>
                    <a:pt x="124269" y="98362"/>
                  </a:lnTo>
                  <a:cubicBezTo>
                    <a:pt x="101409" y="63926"/>
                    <a:pt x="78549" y="30821"/>
                    <a:pt x="55245" y="0"/>
                  </a:cubicBezTo>
                  <a:cubicBezTo>
                    <a:pt x="37020" y="33358"/>
                    <a:pt x="18606" y="66145"/>
                    <a:pt x="0" y="9836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4" name="Google Shape;544;p9"/>
            <p:cNvSpPr/>
            <p:nvPr/>
          </p:nvSpPr>
          <p:spPr>
            <a:xfrm flipH="1">
              <a:off x="314972" y="1606642"/>
              <a:ext cx="459581" cy="142691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5" name="Google Shape;545;p9"/>
            <p:cNvSpPr/>
            <p:nvPr/>
          </p:nvSpPr>
          <p:spPr>
            <a:xfrm flipH="1">
              <a:off x="2636739" y="1606143"/>
              <a:ext cx="506206" cy="237366"/>
            </a:xfrm>
            <a:custGeom>
              <a:avLst/>
              <a:gdLst/>
              <a:ahLst/>
              <a:cxnLst/>
              <a:rect l="l" t="t" r="r" b="b"/>
              <a:pathLst>
                <a:path w="1349883" h="632977" extrusionOk="0">
                  <a:moveTo>
                    <a:pt x="617347" y="0"/>
                  </a:moveTo>
                  <a:cubicBezTo>
                    <a:pt x="595535" y="0"/>
                    <a:pt x="577850" y="17662"/>
                    <a:pt x="577850" y="39446"/>
                  </a:cubicBezTo>
                  <a:cubicBezTo>
                    <a:pt x="577850" y="39465"/>
                    <a:pt x="577850" y="39491"/>
                    <a:pt x="577850" y="39509"/>
                  </a:cubicBezTo>
                  <a:lnTo>
                    <a:pt x="577850" y="569877"/>
                  </a:lnTo>
                  <a:cubicBezTo>
                    <a:pt x="577850" y="591661"/>
                    <a:pt x="595535" y="609323"/>
                    <a:pt x="617347" y="609323"/>
                  </a:cubicBezTo>
                  <a:cubicBezTo>
                    <a:pt x="639159" y="609323"/>
                    <a:pt x="656844" y="591661"/>
                    <a:pt x="656844" y="569877"/>
                  </a:cubicBezTo>
                  <a:lnTo>
                    <a:pt x="656844" y="39509"/>
                  </a:lnTo>
                  <a:cubicBezTo>
                    <a:pt x="656876" y="17725"/>
                    <a:pt x="639223" y="38"/>
                    <a:pt x="617411" y="0"/>
                  </a:cubicBezTo>
                  <a:cubicBezTo>
                    <a:pt x="617392" y="0"/>
                    <a:pt x="617366" y="0"/>
                    <a:pt x="617347" y="0"/>
                  </a:cubicBezTo>
                  <a:close/>
                  <a:moveTo>
                    <a:pt x="39497" y="0"/>
                  </a:moveTo>
                  <a:cubicBezTo>
                    <a:pt x="17685" y="0"/>
                    <a:pt x="0" y="17662"/>
                    <a:pt x="0" y="39446"/>
                  </a:cubicBezTo>
                  <a:cubicBezTo>
                    <a:pt x="0" y="39465"/>
                    <a:pt x="0" y="39491"/>
                    <a:pt x="0" y="39509"/>
                  </a:cubicBezTo>
                  <a:lnTo>
                    <a:pt x="0" y="69506"/>
                  </a:lnTo>
                  <a:cubicBezTo>
                    <a:pt x="0" y="91291"/>
                    <a:pt x="17685" y="108953"/>
                    <a:pt x="39497" y="108953"/>
                  </a:cubicBezTo>
                  <a:cubicBezTo>
                    <a:pt x="61309" y="108953"/>
                    <a:pt x="78994" y="91291"/>
                    <a:pt x="78994" y="69506"/>
                  </a:cubicBezTo>
                  <a:lnTo>
                    <a:pt x="78994" y="39509"/>
                  </a:lnTo>
                  <a:cubicBezTo>
                    <a:pt x="79032" y="17821"/>
                    <a:pt x="61532" y="171"/>
                    <a:pt x="39815" y="0"/>
                  </a:cubicBezTo>
                  <a:close/>
                  <a:moveTo>
                    <a:pt x="501523" y="0"/>
                  </a:moveTo>
                  <a:cubicBezTo>
                    <a:pt x="479711" y="0"/>
                    <a:pt x="462026" y="17662"/>
                    <a:pt x="462026" y="39446"/>
                  </a:cubicBezTo>
                  <a:cubicBezTo>
                    <a:pt x="462026" y="39465"/>
                    <a:pt x="462026" y="39491"/>
                    <a:pt x="462026" y="39509"/>
                  </a:cubicBezTo>
                  <a:lnTo>
                    <a:pt x="462026" y="513561"/>
                  </a:lnTo>
                  <a:cubicBezTo>
                    <a:pt x="462026" y="535345"/>
                    <a:pt x="479711" y="553007"/>
                    <a:pt x="501523" y="553007"/>
                  </a:cubicBezTo>
                  <a:cubicBezTo>
                    <a:pt x="523336" y="553007"/>
                    <a:pt x="541020" y="535345"/>
                    <a:pt x="541020" y="513561"/>
                  </a:cubicBezTo>
                  <a:lnTo>
                    <a:pt x="541020" y="39509"/>
                  </a:lnTo>
                  <a:cubicBezTo>
                    <a:pt x="541058" y="17821"/>
                    <a:pt x="523558" y="171"/>
                    <a:pt x="501841" y="0"/>
                  </a:cubicBezTo>
                  <a:close/>
                  <a:moveTo>
                    <a:pt x="386017" y="0"/>
                  </a:moveTo>
                  <a:cubicBezTo>
                    <a:pt x="364205" y="0"/>
                    <a:pt x="346520" y="17662"/>
                    <a:pt x="346520" y="39446"/>
                  </a:cubicBezTo>
                  <a:cubicBezTo>
                    <a:pt x="346520" y="39465"/>
                    <a:pt x="346520" y="39491"/>
                    <a:pt x="346520" y="39509"/>
                  </a:cubicBezTo>
                  <a:lnTo>
                    <a:pt x="346520" y="437206"/>
                  </a:lnTo>
                  <a:cubicBezTo>
                    <a:pt x="346520" y="458990"/>
                    <a:pt x="364205" y="476652"/>
                    <a:pt x="386017" y="476652"/>
                  </a:cubicBezTo>
                  <a:cubicBezTo>
                    <a:pt x="407829" y="476652"/>
                    <a:pt x="425514" y="458990"/>
                    <a:pt x="425514" y="437206"/>
                  </a:cubicBezTo>
                  <a:lnTo>
                    <a:pt x="425514" y="39509"/>
                  </a:lnTo>
                  <a:cubicBezTo>
                    <a:pt x="425552" y="17821"/>
                    <a:pt x="408051" y="171"/>
                    <a:pt x="386334" y="0"/>
                  </a:cubicBezTo>
                  <a:close/>
                  <a:moveTo>
                    <a:pt x="155004" y="0"/>
                  </a:moveTo>
                  <a:cubicBezTo>
                    <a:pt x="133191" y="0"/>
                    <a:pt x="115507" y="17662"/>
                    <a:pt x="115507" y="39446"/>
                  </a:cubicBezTo>
                  <a:cubicBezTo>
                    <a:pt x="115507" y="39465"/>
                    <a:pt x="115507" y="39491"/>
                    <a:pt x="115507" y="39509"/>
                  </a:cubicBezTo>
                  <a:lnTo>
                    <a:pt x="115507" y="171356"/>
                  </a:lnTo>
                  <a:cubicBezTo>
                    <a:pt x="115507" y="193140"/>
                    <a:pt x="133191" y="210802"/>
                    <a:pt x="155004" y="210802"/>
                  </a:cubicBezTo>
                  <a:cubicBezTo>
                    <a:pt x="176816" y="210802"/>
                    <a:pt x="194501" y="193140"/>
                    <a:pt x="194501" y="171356"/>
                  </a:cubicBezTo>
                  <a:lnTo>
                    <a:pt x="194501" y="39509"/>
                  </a:lnTo>
                  <a:cubicBezTo>
                    <a:pt x="194539" y="17821"/>
                    <a:pt x="177038" y="171"/>
                    <a:pt x="155321" y="0"/>
                  </a:cubicBezTo>
                  <a:close/>
                  <a:moveTo>
                    <a:pt x="270510" y="0"/>
                  </a:moveTo>
                  <a:cubicBezTo>
                    <a:pt x="248698" y="0"/>
                    <a:pt x="231013" y="17662"/>
                    <a:pt x="231013" y="39446"/>
                  </a:cubicBezTo>
                  <a:cubicBezTo>
                    <a:pt x="231013" y="39465"/>
                    <a:pt x="231013" y="39491"/>
                    <a:pt x="231013" y="39509"/>
                  </a:cubicBezTo>
                  <a:lnTo>
                    <a:pt x="231013" y="322355"/>
                  </a:lnTo>
                  <a:cubicBezTo>
                    <a:pt x="231013" y="344139"/>
                    <a:pt x="248698" y="361801"/>
                    <a:pt x="270510" y="361801"/>
                  </a:cubicBezTo>
                  <a:cubicBezTo>
                    <a:pt x="292322" y="361801"/>
                    <a:pt x="310007" y="344139"/>
                    <a:pt x="310007" y="322355"/>
                  </a:cubicBezTo>
                  <a:lnTo>
                    <a:pt x="310007" y="39509"/>
                  </a:lnTo>
                  <a:cubicBezTo>
                    <a:pt x="310045" y="17821"/>
                    <a:pt x="292545" y="171"/>
                    <a:pt x="270828" y="0"/>
                  </a:cubicBezTo>
                  <a:close/>
                  <a:moveTo>
                    <a:pt x="848360" y="0"/>
                  </a:moveTo>
                  <a:cubicBezTo>
                    <a:pt x="826548" y="0"/>
                    <a:pt x="808863" y="17662"/>
                    <a:pt x="808863" y="39446"/>
                  </a:cubicBezTo>
                  <a:cubicBezTo>
                    <a:pt x="808863" y="39465"/>
                    <a:pt x="808863" y="39491"/>
                    <a:pt x="808863" y="39509"/>
                  </a:cubicBezTo>
                  <a:lnTo>
                    <a:pt x="808863" y="580911"/>
                  </a:lnTo>
                  <a:cubicBezTo>
                    <a:pt x="808863" y="602696"/>
                    <a:pt x="826548" y="620358"/>
                    <a:pt x="848360" y="620358"/>
                  </a:cubicBezTo>
                  <a:cubicBezTo>
                    <a:pt x="870172" y="620358"/>
                    <a:pt x="887857" y="602696"/>
                    <a:pt x="887857" y="580911"/>
                  </a:cubicBezTo>
                  <a:lnTo>
                    <a:pt x="887857" y="39509"/>
                  </a:lnTo>
                  <a:cubicBezTo>
                    <a:pt x="887889" y="17725"/>
                    <a:pt x="870236" y="38"/>
                    <a:pt x="848424" y="0"/>
                  </a:cubicBezTo>
                  <a:cubicBezTo>
                    <a:pt x="848405" y="0"/>
                    <a:pt x="848379" y="0"/>
                    <a:pt x="848360" y="0"/>
                  </a:cubicBezTo>
                  <a:close/>
                  <a:moveTo>
                    <a:pt x="1194880" y="0"/>
                  </a:moveTo>
                  <a:cubicBezTo>
                    <a:pt x="1173068" y="0"/>
                    <a:pt x="1155383" y="17662"/>
                    <a:pt x="1155383" y="39446"/>
                  </a:cubicBezTo>
                  <a:cubicBezTo>
                    <a:pt x="1155383" y="39465"/>
                    <a:pt x="1155383" y="39491"/>
                    <a:pt x="1155383" y="39509"/>
                  </a:cubicBezTo>
                  <a:lnTo>
                    <a:pt x="1155383" y="236106"/>
                  </a:lnTo>
                  <a:cubicBezTo>
                    <a:pt x="1155383" y="257890"/>
                    <a:pt x="1173068" y="275552"/>
                    <a:pt x="1194880" y="275552"/>
                  </a:cubicBezTo>
                  <a:cubicBezTo>
                    <a:pt x="1216692" y="275552"/>
                    <a:pt x="1234377" y="257890"/>
                    <a:pt x="1234377" y="236106"/>
                  </a:cubicBezTo>
                  <a:lnTo>
                    <a:pt x="1234377" y="39509"/>
                  </a:lnTo>
                  <a:cubicBezTo>
                    <a:pt x="1234408" y="17725"/>
                    <a:pt x="1216756" y="38"/>
                    <a:pt x="1194943" y="0"/>
                  </a:cubicBezTo>
                  <a:cubicBezTo>
                    <a:pt x="1194924" y="0"/>
                    <a:pt x="1194899" y="0"/>
                    <a:pt x="1194880" y="0"/>
                  </a:cubicBezTo>
                  <a:close/>
                  <a:moveTo>
                    <a:pt x="1310386" y="0"/>
                  </a:moveTo>
                  <a:cubicBezTo>
                    <a:pt x="1288574" y="0"/>
                    <a:pt x="1270889" y="17662"/>
                    <a:pt x="1270889" y="39446"/>
                  </a:cubicBezTo>
                  <a:cubicBezTo>
                    <a:pt x="1270889" y="39465"/>
                    <a:pt x="1270889" y="39491"/>
                    <a:pt x="1270889" y="39509"/>
                  </a:cubicBezTo>
                  <a:lnTo>
                    <a:pt x="1270889" y="71219"/>
                  </a:lnTo>
                  <a:cubicBezTo>
                    <a:pt x="1270889" y="93003"/>
                    <a:pt x="1288574" y="110665"/>
                    <a:pt x="1310386" y="110665"/>
                  </a:cubicBezTo>
                  <a:cubicBezTo>
                    <a:pt x="1332199" y="110665"/>
                    <a:pt x="1349883" y="93003"/>
                    <a:pt x="1349883" y="71219"/>
                  </a:cubicBezTo>
                  <a:lnTo>
                    <a:pt x="1349883" y="39509"/>
                  </a:lnTo>
                  <a:cubicBezTo>
                    <a:pt x="1349915" y="17725"/>
                    <a:pt x="1332262" y="38"/>
                    <a:pt x="1310450" y="0"/>
                  </a:cubicBezTo>
                  <a:cubicBezTo>
                    <a:pt x="1310431" y="0"/>
                    <a:pt x="1310405" y="0"/>
                    <a:pt x="1310386" y="0"/>
                  </a:cubicBezTo>
                  <a:close/>
                  <a:moveTo>
                    <a:pt x="732536" y="0"/>
                  </a:moveTo>
                  <a:cubicBezTo>
                    <a:pt x="710724" y="0"/>
                    <a:pt x="693039" y="17662"/>
                    <a:pt x="693039" y="39446"/>
                  </a:cubicBezTo>
                  <a:cubicBezTo>
                    <a:pt x="693039" y="39465"/>
                    <a:pt x="693039" y="39491"/>
                    <a:pt x="693039" y="39509"/>
                  </a:cubicBezTo>
                  <a:lnTo>
                    <a:pt x="693039" y="593532"/>
                  </a:lnTo>
                  <a:cubicBezTo>
                    <a:pt x="693039" y="615316"/>
                    <a:pt x="710724" y="632978"/>
                    <a:pt x="732536" y="632978"/>
                  </a:cubicBezTo>
                  <a:cubicBezTo>
                    <a:pt x="754349" y="632978"/>
                    <a:pt x="772033" y="615316"/>
                    <a:pt x="772033" y="593532"/>
                  </a:cubicBezTo>
                  <a:lnTo>
                    <a:pt x="772033" y="39509"/>
                  </a:lnTo>
                  <a:cubicBezTo>
                    <a:pt x="772072" y="17821"/>
                    <a:pt x="754571" y="171"/>
                    <a:pt x="732854" y="0"/>
                  </a:cubicBezTo>
                  <a:close/>
                  <a:moveTo>
                    <a:pt x="1079056" y="0"/>
                  </a:moveTo>
                  <a:cubicBezTo>
                    <a:pt x="1057244" y="0"/>
                    <a:pt x="1039559" y="17662"/>
                    <a:pt x="1039559" y="39446"/>
                  </a:cubicBezTo>
                  <a:cubicBezTo>
                    <a:pt x="1039559" y="39465"/>
                    <a:pt x="1039559" y="39491"/>
                    <a:pt x="1039559" y="39509"/>
                  </a:cubicBezTo>
                  <a:lnTo>
                    <a:pt x="1039559" y="411141"/>
                  </a:lnTo>
                  <a:cubicBezTo>
                    <a:pt x="1039559" y="432925"/>
                    <a:pt x="1057244" y="450587"/>
                    <a:pt x="1079056" y="450587"/>
                  </a:cubicBezTo>
                  <a:cubicBezTo>
                    <a:pt x="1100868" y="450587"/>
                    <a:pt x="1118553" y="432925"/>
                    <a:pt x="1118553" y="411141"/>
                  </a:cubicBezTo>
                  <a:lnTo>
                    <a:pt x="1118553" y="39509"/>
                  </a:lnTo>
                  <a:cubicBezTo>
                    <a:pt x="1118591" y="17821"/>
                    <a:pt x="1101090" y="171"/>
                    <a:pt x="1079373" y="0"/>
                  </a:cubicBezTo>
                  <a:close/>
                  <a:moveTo>
                    <a:pt x="963549" y="0"/>
                  </a:moveTo>
                  <a:lnTo>
                    <a:pt x="963549" y="0"/>
                  </a:lnTo>
                  <a:cubicBezTo>
                    <a:pt x="941737" y="0"/>
                    <a:pt x="924052" y="17662"/>
                    <a:pt x="924052" y="39446"/>
                  </a:cubicBezTo>
                  <a:cubicBezTo>
                    <a:pt x="924052" y="39465"/>
                    <a:pt x="924052" y="39491"/>
                    <a:pt x="924052" y="39509"/>
                  </a:cubicBezTo>
                  <a:lnTo>
                    <a:pt x="924052" y="524913"/>
                  </a:lnTo>
                  <a:cubicBezTo>
                    <a:pt x="924014" y="546697"/>
                    <a:pt x="941674" y="564391"/>
                    <a:pt x="963486" y="564423"/>
                  </a:cubicBezTo>
                  <a:cubicBezTo>
                    <a:pt x="963594" y="564423"/>
                    <a:pt x="963695" y="564423"/>
                    <a:pt x="963803" y="564423"/>
                  </a:cubicBezTo>
                  <a:lnTo>
                    <a:pt x="963803" y="564423"/>
                  </a:lnTo>
                  <a:cubicBezTo>
                    <a:pt x="985615" y="564423"/>
                    <a:pt x="1003300" y="546761"/>
                    <a:pt x="1003300" y="524977"/>
                  </a:cubicBezTo>
                  <a:cubicBezTo>
                    <a:pt x="1003300" y="524957"/>
                    <a:pt x="1003300" y="524932"/>
                    <a:pt x="1003300" y="524913"/>
                  </a:cubicBezTo>
                  <a:lnTo>
                    <a:pt x="1003300" y="39509"/>
                  </a:lnTo>
                  <a:cubicBezTo>
                    <a:pt x="1003332" y="17725"/>
                    <a:pt x="985679" y="38"/>
                    <a:pt x="963867" y="0"/>
                  </a:cubicBezTo>
                  <a:cubicBezTo>
                    <a:pt x="963848" y="0"/>
                    <a:pt x="963822" y="0"/>
                    <a:pt x="963803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6" name="Google Shape;546;p9"/>
            <p:cNvSpPr/>
            <p:nvPr/>
          </p:nvSpPr>
          <p:spPr>
            <a:xfrm flipH="1">
              <a:off x="3650389" y="1606595"/>
              <a:ext cx="693848" cy="513616"/>
            </a:xfrm>
            <a:custGeom>
              <a:avLst/>
              <a:gdLst/>
              <a:ahLst/>
              <a:cxnLst/>
              <a:rect l="l" t="t" r="r" b="b"/>
              <a:pathLst>
                <a:path w="1850262" h="1369644" extrusionOk="0">
                  <a:moveTo>
                    <a:pt x="750570" y="896291"/>
                  </a:moveTo>
                  <a:cubicBezTo>
                    <a:pt x="720268" y="896291"/>
                    <a:pt x="695706" y="920821"/>
                    <a:pt x="695706" y="951084"/>
                  </a:cubicBezTo>
                  <a:cubicBezTo>
                    <a:pt x="695706" y="981347"/>
                    <a:pt x="720268" y="1005877"/>
                    <a:pt x="750570" y="1005877"/>
                  </a:cubicBezTo>
                  <a:cubicBezTo>
                    <a:pt x="780872" y="1005877"/>
                    <a:pt x="805434" y="981347"/>
                    <a:pt x="805434" y="951084"/>
                  </a:cubicBezTo>
                  <a:cubicBezTo>
                    <a:pt x="805434" y="920821"/>
                    <a:pt x="780872" y="896291"/>
                    <a:pt x="750570" y="896291"/>
                  </a:cubicBezTo>
                  <a:close/>
                  <a:moveTo>
                    <a:pt x="750570" y="1261643"/>
                  </a:moveTo>
                  <a:cubicBezTo>
                    <a:pt x="720268" y="1261643"/>
                    <a:pt x="695706" y="1286173"/>
                    <a:pt x="695706" y="1316437"/>
                  </a:cubicBezTo>
                  <a:cubicBezTo>
                    <a:pt x="695700" y="1325842"/>
                    <a:pt x="698151" y="1335088"/>
                    <a:pt x="702818" y="1343263"/>
                  </a:cubicBezTo>
                  <a:cubicBezTo>
                    <a:pt x="722274" y="1353473"/>
                    <a:pt x="742436" y="1362294"/>
                    <a:pt x="763143" y="1369645"/>
                  </a:cubicBezTo>
                  <a:cubicBezTo>
                    <a:pt x="792499" y="1362288"/>
                    <a:pt x="810324" y="1332558"/>
                    <a:pt x="802964" y="1303239"/>
                  </a:cubicBezTo>
                  <a:cubicBezTo>
                    <a:pt x="796906" y="1279128"/>
                    <a:pt x="775335" y="1262119"/>
                    <a:pt x="750443" y="1261833"/>
                  </a:cubicBezTo>
                  <a:close/>
                  <a:moveTo>
                    <a:pt x="527939" y="127"/>
                  </a:moveTo>
                  <a:cubicBezTo>
                    <a:pt x="507054" y="22050"/>
                    <a:pt x="507924" y="56734"/>
                    <a:pt x="529876" y="77592"/>
                  </a:cubicBezTo>
                  <a:cubicBezTo>
                    <a:pt x="551828" y="98450"/>
                    <a:pt x="586556" y="97582"/>
                    <a:pt x="607441" y="75658"/>
                  </a:cubicBezTo>
                  <a:cubicBezTo>
                    <a:pt x="627590" y="54502"/>
                    <a:pt x="627590" y="21283"/>
                    <a:pt x="607441" y="127"/>
                  </a:cubicBezTo>
                  <a:close/>
                  <a:moveTo>
                    <a:pt x="567690" y="348357"/>
                  </a:moveTo>
                  <a:cubicBezTo>
                    <a:pt x="537388" y="348357"/>
                    <a:pt x="512826" y="372887"/>
                    <a:pt x="512826" y="403150"/>
                  </a:cubicBezTo>
                  <a:cubicBezTo>
                    <a:pt x="512731" y="405008"/>
                    <a:pt x="512731" y="406873"/>
                    <a:pt x="512826" y="408731"/>
                  </a:cubicBezTo>
                  <a:cubicBezTo>
                    <a:pt x="515912" y="438835"/>
                    <a:pt x="542855" y="460740"/>
                    <a:pt x="572999" y="457652"/>
                  </a:cubicBezTo>
                  <a:cubicBezTo>
                    <a:pt x="598875" y="455007"/>
                    <a:pt x="619328" y="434574"/>
                    <a:pt x="621983" y="408731"/>
                  </a:cubicBezTo>
                  <a:cubicBezTo>
                    <a:pt x="622186" y="406879"/>
                    <a:pt x="622294" y="405014"/>
                    <a:pt x="622300" y="403150"/>
                  </a:cubicBezTo>
                  <a:cubicBezTo>
                    <a:pt x="622300" y="372988"/>
                    <a:pt x="597891" y="348496"/>
                    <a:pt x="567690" y="348357"/>
                  </a:cubicBezTo>
                  <a:close/>
                  <a:moveTo>
                    <a:pt x="750570" y="165712"/>
                  </a:moveTo>
                  <a:cubicBezTo>
                    <a:pt x="720268" y="165712"/>
                    <a:pt x="695706" y="190242"/>
                    <a:pt x="695706" y="220505"/>
                  </a:cubicBezTo>
                  <a:cubicBezTo>
                    <a:pt x="695706" y="250769"/>
                    <a:pt x="720268" y="275299"/>
                    <a:pt x="750570" y="275299"/>
                  </a:cubicBezTo>
                  <a:cubicBezTo>
                    <a:pt x="780872" y="275299"/>
                    <a:pt x="805434" y="250769"/>
                    <a:pt x="805434" y="220505"/>
                  </a:cubicBezTo>
                  <a:cubicBezTo>
                    <a:pt x="805434" y="220486"/>
                    <a:pt x="805434" y="220461"/>
                    <a:pt x="805434" y="220442"/>
                  </a:cubicBezTo>
                  <a:cubicBezTo>
                    <a:pt x="805472" y="190179"/>
                    <a:pt x="780936" y="165623"/>
                    <a:pt x="750634" y="165585"/>
                  </a:cubicBezTo>
                  <a:cubicBezTo>
                    <a:pt x="750615" y="165585"/>
                    <a:pt x="750589" y="165585"/>
                    <a:pt x="750570" y="165585"/>
                  </a:cubicBezTo>
                  <a:close/>
                  <a:moveTo>
                    <a:pt x="933450" y="1078935"/>
                  </a:moveTo>
                  <a:cubicBezTo>
                    <a:pt x="931583" y="1078942"/>
                    <a:pt x="929716" y="1079049"/>
                    <a:pt x="927862" y="1079252"/>
                  </a:cubicBezTo>
                  <a:cubicBezTo>
                    <a:pt x="899884" y="1082112"/>
                    <a:pt x="878605" y="1105641"/>
                    <a:pt x="878586" y="1133729"/>
                  </a:cubicBezTo>
                  <a:cubicBezTo>
                    <a:pt x="878491" y="1135587"/>
                    <a:pt x="878491" y="1137451"/>
                    <a:pt x="878586" y="1139309"/>
                  </a:cubicBezTo>
                  <a:cubicBezTo>
                    <a:pt x="881272" y="1165159"/>
                    <a:pt x="901725" y="1185586"/>
                    <a:pt x="927608" y="1188268"/>
                  </a:cubicBezTo>
                  <a:cubicBezTo>
                    <a:pt x="929462" y="1188471"/>
                    <a:pt x="931329" y="1188579"/>
                    <a:pt x="933196" y="1188585"/>
                  </a:cubicBezTo>
                  <a:cubicBezTo>
                    <a:pt x="961333" y="1188535"/>
                    <a:pt x="984879" y="1167264"/>
                    <a:pt x="987743" y="1139309"/>
                  </a:cubicBezTo>
                  <a:cubicBezTo>
                    <a:pt x="987838" y="1137451"/>
                    <a:pt x="987838" y="1135587"/>
                    <a:pt x="987743" y="1133729"/>
                  </a:cubicBezTo>
                  <a:cubicBezTo>
                    <a:pt x="987812" y="1103637"/>
                    <a:pt x="963574" y="1079119"/>
                    <a:pt x="933450" y="1078808"/>
                  </a:cubicBezTo>
                  <a:close/>
                  <a:moveTo>
                    <a:pt x="750570" y="531001"/>
                  </a:moveTo>
                  <a:cubicBezTo>
                    <a:pt x="720268" y="531001"/>
                    <a:pt x="695706" y="555531"/>
                    <a:pt x="695706" y="585795"/>
                  </a:cubicBezTo>
                  <a:cubicBezTo>
                    <a:pt x="695706" y="616058"/>
                    <a:pt x="720268" y="640588"/>
                    <a:pt x="750570" y="640588"/>
                  </a:cubicBezTo>
                  <a:cubicBezTo>
                    <a:pt x="780872" y="640588"/>
                    <a:pt x="805434" y="616058"/>
                    <a:pt x="805434" y="585795"/>
                  </a:cubicBezTo>
                  <a:cubicBezTo>
                    <a:pt x="805434" y="555531"/>
                    <a:pt x="780872" y="531001"/>
                    <a:pt x="750570" y="531001"/>
                  </a:cubicBezTo>
                  <a:close/>
                  <a:moveTo>
                    <a:pt x="567690" y="713646"/>
                  </a:moveTo>
                  <a:cubicBezTo>
                    <a:pt x="537388" y="713646"/>
                    <a:pt x="512826" y="738176"/>
                    <a:pt x="512826" y="768439"/>
                  </a:cubicBezTo>
                  <a:cubicBezTo>
                    <a:pt x="512826" y="798702"/>
                    <a:pt x="537388" y="823233"/>
                    <a:pt x="567690" y="823233"/>
                  </a:cubicBezTo>
                  <a:cubicBezTo>
                    <a:pt x="597992" y="823233"/>
                    <a:pt x="622554" y="798702"/>
                    <a:pt x="622554" y="768439"/>
                  </a:cubicBezTo>
                  <a:cubicBezTo>
                    <a:pt x="622554" y="738176"/>
                    <a:pt x="597992" y="713646"/>
                    <a:pt x="567690" y="713646"/>
                  </a:cubicBezTo>
                  <a:close/>
                  <a:moveTo>
                    <a:pt x="384810" y="896291"/>
                  </a:moveTo>
                  <a:cubicBezTo>
                    <a:pt x="367494" y="896291"/>
                    <a:pt x="351193" y="904478"/>
                    <a:pt x="340868" y="918360"/>
                  </a:cubicBezTo>
                  <a:cubicBezTo>
                    <a:pt x="356699" y="948376"/>
                    <a:pt x="372872" y="977466"/>
                    <a:pt x="389382" y="1005624"/>
                  </a:cubicBezTo>
                  <a:cubicBezTo>
                    <a:pt x="419583" y="1003639"/>
                    <a:pt x="442455" y="977580"/>
                    <a:pt x="440461" y="947418"/>
                  </a:cubicBezTo>
                  <a:cubicBezTo>
                    <a:pt x="438544" y="918271"/>
                    <a:pt x="414052" y="895770"/>
                    <a:pt x="384810" y="896291"/>
                  </a:cubicBezTo>
                  <a:close/>
                  <a:moveTo>
                    <a:pt x="201930" y="348357"/>
                  </a:moveTo>
                  <a:cubicBezTo>
                    <a:pt x="171628" y="348357"/>
                    <a:pt x="147066" y="372887"/>
                    <a:pt x="147066" y="403150"/>
                  </a:cubicBezTo>
                  <a:cubicBezTo>
                    <a:pt x="146971" y="405008"/>
                    <a:pt x="146971" y="406873"/>
                    <a:pt x="147066" y="408731"/>
                  </a:cubicBezTo>
                  <a:cubicBezTo>
                    <a:pt x="150152" y="438835"/>
                    <a:pt x="177095" y="460740"/>
                    <a:pt x="207239" y="457652"/>
                  </a:cubicBezTo>
                  <a:cubicBezTo>
                    <a:pt x="233115" y="455007"/>
                    <a:pt x="253568" y="434574"/>
                    <a:pt x="256222" y="408731"/>
                  </a:cubicBezTo>
                  <a:cubicBezTo>
                    <a:pt x="256426" y="406879"/>
                    <a:pt x="256534" y="405014"/>
                    <a:pt x="256540" y="403150"/>
                  </a:cubicBezTo>
                  <a:cubicBezTo>
                    <a:pt x="256540" y="372988"/>
                    <a:pt x="232131" y="348496"/>
                    <a:pt x="201930" y="348357"/>
                  </a:cubicBezTo>
                  <a:close/>
                  <a:moveTo>
                    <a:pt x="19050" y="165585"/>
                  </a:moveTo>
                  <a:cubicBezTo>
                    <a:pt x="12548" y="165591"/>
                    <a:pt x="6098" y="166752"/>
                    <a:pt x="0" y="169010"/>
                  </a:cubicBezTo>
                  <a:cubicBezTo>
                    <a:pt x="15791" y="201226"/>
                    <a:pt x="31350" y="234077"/>
                    <a:pt x="46672" y="267562"/>
                  </a:cubicBezTo>
                  <a:cubicBezTo>
                    <a:pt x="72803" y="252303"/>
                    <a:pt x="81597" y="218787"/>
                    <a:pt x="66319" y="192690"/>
                  </a:cubicBezTo>
                  <a:cubicBezTo>
                    <a:pt x="56496" y="175916"/>
                    <a:pt x="38506" y="165598"/>
                    <a:pt x="19050" y="165585"/>
                  </a:cubicBezTo>
                  <a:close/>
                  <a:moveTo>
                    <a:pt x="162179" y="0"/>
                  </a:moveTo>
                  <a:cubicBezTo>
                    <a:pt x="141294" y="21924"/>
                    <a:pt x="142164" y="56607"/>
                    <a:pt x="164116" y="77465"/>
                  </a:cubicBezTo>
                  <a:cubicBezTo>
                    <a:pt x="186068" y="98324"/>
                    <a:pt x="220796" y="97455"/>
                    <a:pt x="241681" y="75531"/>
                  </a:cubicBezTo>
                  <a:cubicBezTo>
                    <a:pt x="261830" y="54375"/>
                    <a:pt x="261830" y="21156"/>
                    <a:pt x="241681" y="0"/>
                  </a:cubicBezTo>
                  <a:close/>
                  <a:moveTo>
                    <a:pt x="567690" y="1078808"/>
                  </a:moveTo>
                  <a:cubicBezTo>
                    <a:pt x="537388" y="1078808"/>
                    <a:pt x="512826" y="1103339"/>
                    <a:pt x="512826" y="1133602"/>
                  </a:cubicBezTo>
                  <a:cubicBezTo>
                    <a:pt x="512731" y="1135460"/>
                    <a:pt x="512731" y="1137324"/>
                    <a:pt x="512826" y="1139182"/>
                  </a:cubicBezTo>
                  <a:cubicBezTo>
                    <a:pt x="515912" y="1169287"/>
                    <a:pt x="542855" y="1191192"/>
                    <a:pt x="572999" y="1188103"/>
                  </a:cubicBezTo>
                  <a:cubicBezTo>
                    <a:pt x="598875" y="1185459"/>
                    <a:pt x="619328" y="1165026"/>
                    <a:pt x="621983" y="1139182"/>
                  </a:cubicBezTo>
                  <a:cubicBezTo>
                    <a:pt x="622186" y="1137331"/>
                    <a:pt x="622294" y="1135466"/>
                    <a:pt x="622300" y="1133602"/>
                  </a:cubicBezTo>
                  <a:cubicBezTo>
                    <a:pt x="622300" y="1103440"/>
                    <a:pt x="597891" y="1078948"/>
                    <a:pt x="567690" y="1078808"/>
                  </a:cubicBezTo>
                  <a:close/>
                  <a:moveTo>
                    <a:pt x="384810" y="165585"/>
                  </a:moveTo>
                  <a:cubicBezTo>
                    <a:pt x="354508" y="165585"/>
                    <a:pt x="329946" y="190115"/>
                    <a:pt x="329946" y="220379"/>
                  </a:cubicBezTo>
                  <a:cubicBezTo>
                    <a:pt x="329946" y="250642"/>
                    <a:pt x="354508" y="275172"/>
                    <a:pt x="384810" y="275172"/>
                  </a:cubicBezTo>
                  <a:cubicBezTo>
                    <a:pt x="415112" y="275172"/>
                    <a:pt x="439674" y="250642"/>
                    <a:pt x="439674" y="220379"/>
                  </a:cubicBezTo>
                  <a:cubicBezTo>
                    <a:pt x="439674" y="220359"/>
                    <a:pt x="439674" y="220334"/>
                    <a:pt x="439674" y="220315"/>
                  </a:cubicBezTo>
                  <a:cubicBezTo>
                    <a:pt x="439674" y="190090"/>
                    <a:pt x="415138" y="165585"/>
                    <a:pt x="384874" y="165585"/>
                  </a:cubicBezTo>
                  <a:cubicBezTo>
                    <a:pt x="384854" y="165585"/>
                    <a:pt x="384829" y="165585"/>
                    <a:pt x="384810" y="165585"/>
                  </a:cubicBezTo>
                  <a:close/>
                  <a:moveTo>
                    <a:pt x="933450" y="713519"/>
                  </a:moveTo>
                  <a:cubicBezTo>
                    <a:pt x="931590" y="713424"/>
                    <a:pt x="929723" y="713424"/>
                    <a:pt x="927862" y="713519"/>
                  </a:cubicBezTo>
                  <a:cubicBezTo>
                    <a:pt x="897700" y="716772"/>
                    <a:pt x="875894" y="743827"/>
                    <a:pt x="879151" y="773950"/>
                  </a:cubicBezTo>
                  <a:cubicBezTo>
                    <a:pt x="881920" y="799584"/>
                    <a:pt x="902195" y="819827"/>
                    <a:pt x="927862" y="822599"/>
                  </a:cubicBezTo>
                  <a:cubicBezTo>
                    <a:pt x="929704" y="822599"/>
                    <a:pt x="931545" y="822599"/>
                    <a:pt x="933450" y="822599"/>
                  </a:cubicBezTo>
                  <a:cubicBezTo>
                    <a:pt x="963752" y="822599"/>
                    <a:pt x="988314" y="798068"/>
                    <a:pt x="988314" y="767805"/>
                  </a:cubicBezTo>
                  <a:cubicBezTo>
                    <a:pt x="988314" y="737542"/>
                    <a:pt x="963752" y="713012"/>
                    <a:pt x="933450" y="713012"/>
                  </a:cubicBezTo>
                  <a:close/>
                  <a:moveTo>
                    <a:pt x="384810" y="530874"/>
                  </a:moveTo>
                  <a:cubicBezTo>
                    <a:pt x="354508" y="530874"/>
                    <a:pt x="329946" y="555404"/>
                    <a:pt x="329946" y="585668"/>
                  </a:cubicBezTo>
                  <a:cubicBezTo>
                    <a:pt x="329946" y="615931"/>
                    <a:pt x="354508" y="640461"/>
                    <a:pt x="384810" y="640461"/>
                  </a:cubicBezTo>
                  <a:cubicBezTo>
                    <a:pt x="415112" y="640461"/>
                    <a:pt x="439674" y="615931"/>
                    <a:pt x="439674" y="585668"/>
                  </a:cubicBezTo>
                  <a:cubicBezTo>
                    <a:pt x="439604" y="555455"/>
                    <a:pt x="415061" y="531001"/>
                    <a:pt x="384810" y="531001"/>
                  </a:cubicBezTo>
                  <a:close/>
                  <a:moveTo>
                    <a:pt x="1847850" y="165585"/>
                  </a:moveTo>
                  <a:cubicBezTo>
                    <a:pt x="1817586" y="165420"/>
                    <a:pt x="1792916" y="189786"/>
                    <a:pt x="1792745" y="220011"/>
                  </a:cubicBezTo>
                  <a:cubicBezTo>
                    <a:pt x="1792662" y="235485"/>
                    <a:pt x="1799139" y="250274"/>
                    <a:pt x="1810576" y="260712"/>
                  </a:cubicBezTo>
                  <a:cubicBezTo>
                    <a:pt x="1823911" y="229048"/>
                    <a:pt x="1837138" y="197440"/>
                    <a:pt x="1850263" y="165902"/>
                  </a:cubicBezTo>
                  <a:close/>
                  <a:moveTo>
                    <a:pt x="1427226" y="951084"/>
                  </a:moveTo>
                  <a:cubicBezTo>
                    <a:pt x="1427232" y="966767"/>
                    <a:pt x="1433982" y="981690"/>
                    <a:pt x="1445768" y="992052"/>
                  </a:cubicBezTo>
                  <a:cubicBezTo>
                    <a:pt x="1464818" y="962563"/>
                    <a:pt x="1483868" y="931868"/>
                    <a:pt x="1502346" y="900222"/>
                  </a:cubicBezTo>
                  <a:cubicBezTo>
                    <a:pt x="1474292" y="888978"/>
                    <a:pt x="1442422" y="902582"/>
                    <a:pt x="1431163" y="930600"/>
                  </a:cubicBezTo>
                  <a:cubicBezTo>
                    <a:pt x="1428560" y="937075"/>
                    <a:pt x="1427226" y="943981"/>
                    <a:pt x="1427226" y="950957"/>
                  </a:cubicBezTo>
                  <a:close/>
                  <a:moveTo>
                    <a:pt x="1482090" y="531001"/>
                  </a:moveTo>
                  <a:cubicBezTo>
                    <a:pt x="1451788" y="531001"/>
                    <a:pt x="1427226" y="555531"/>
                    <a:pt x="1427226" y="585795"/>
                  </a:cubicBezTo>
                  <a:cubicBezTo>
                    <a:pt x="1427226" y="616058"/>
                    <a:pt x="1451788" y="640588"/>
                    <a:pt x="1482090" y="640588"/>
                  </a:cubicBezTo>
                  <a:cubicBezTo>
                    <a:pt x="1512392" y="640588"/>
                    <a:pt x="1536954" y="616058"/>
                    <a:pt x="1536954" y="585795"/>
                  </a:cubicBezTo>
                  <a:cubicBezTo>
                    <a:pt x="1536954" y="555531"/>
                    <a:pt x="1512392" y="531001"/>
                    <a:pt x="1482090" y="531001"/>
                  </a:cubicBezTo>
                  <a:close/>
                  <a:moveTo>
                    <a:pt x="1259459" y="127"/>
                  </a:moveTo>
                  <a:cubicBezTo>
                    <a:pt x="1238574" y="22050"/>
                    <a:pt x="1239444" y="56734"/>
                    <a:pt x="1261396" y="77592"/>
                  </a:cubicBezTo>
                  <a:cubicBezTo>
                    <a:pt x="1283348" y="98450"/>
                    <a:pt x="1318076" y="97582"/>
                    <a:pt x="1338961" y="75658"/>
                  </a:cubicBezTo>
                  <a:cubicBezTo>
                    <a:pt x="1359110" y="54502"/>
                    <a:pt x="1359110" y="21283"/>
                    <a:pt x="1338961" y="127"/>
                  </a:cubicBezTo>
                  <a:close/>
                  <a:moveTo>
                    <a:pt x="1482090" y="165585"/>
                  </a:moveTo>
                  <a:cubicBezTo>
                    <a:pt x="1451788" y="165585"/>
                    <a:pt x="1427226" y="190115"/>
                    <a:pt x="1427226" y="220379"/>
                  </a:cubicBezTo>
                  <a:cubicBezTo>
                    <a:pt x="1427226" y="250642"/>
                    <a:pt x="1451788" y="275172"/>
                    <a:pt x="1482090" y="275172"/>
                  </a:cubicBezTo>
                  <a:cubicBezTo>
                    <a:pt x="1512392" y="275172"/>
                    <a:pt x="1536954" y="250642"/>
                    <a:pt x="1536954" y="220379"/>
                  </a:cubicBezTo>
                  <a:cubicBezTo>
                    <a:pt x="1536954" y="220359"/>
                    <a:pt x="1536954" y="220334"/>
                    <a:pt x="1536954" y="220315"/>
                  </a:cubicBezTo>
                  <a:cubicBezTo>
                    <a:pt x="1536922" y="190077"/>
                    <a:pt x="1512367" y="165585"/>
                    <a:pt x="1482090" y="165585"/>
                  </a:cubicBezTo>
                  <a:close/>
                  <a:moveTo>
                    <a:pt x="1625219" y="0"/>
                  </a:moveTo>
                  <a:cubicBezTo>
                    <a:pt x="1604334" y="21924"/>
                    <a:pt x="1605204" y="56607"/>
                    <a:pt x="1627156" y="77465"/>
                  </a:cubicBezTo>
                  <a:cubicBezTo>
                    <a:pt x="1649108" y="98324"/>
                    <a:pt x="1683836" y="97455"/>
                    <a:pt x="1704721" y="75531"/>
                  </a:cubicBezTo>
                  <a:cubicBezTo>
                    <a:pt x="1724870" y="54375"/>
                    <a:pt x="1724870" y="21156"/>
                    <a:pt x="1704721" y="0"/>
                  </a:cubicBezTo>
                  <a:close/>
                  <a:moveTo>
                    <a:pt x="1299210" y="348230"/>
                  </a:moveTo>
                  <a:cubicBezTo>
                    <a:pt x="1268908" y="348230"/>
                    <a:pt x="1244346" y="372760"/>
                    <a:pt x="1244346" y="403023"/>
                  </a:cubicBezTo>
                  <a:cubicBezTo>
                    <a:pt x="1244251" y="404881"/>
                    <a:pt x="1244251" y="406746"/>
                    <a:pt x="1244346" y="408604"/>
                  </a:cubicBezTo>
                  <a:cubicBezTo>
                    <a:pt x="1247604" y="438728"/>
                    <a:pt x="1274693" y="460505"/>
                    <a:pt x="1304855" y="457252"/>
                  </a:cubicBezTo>
                  <a:cubicBezTo>
                    <a:pt x="1330522" y="454487"/>
                    <a:pt x="1350791" y="434238"/>
                    <a:pt x="1353566" y="408604"/>
                  </a:cubicBezTo>
                  <a:cubicBezTo>
                    <a:pt x="1353566" y="406765"/>
                    <a:pt x="1353566" y="404926"/>
                    <a:pt x="1353566" y="403023"/>
                  </a:cubicBezTo>
                  <a:cubicBezTo>
                    <a:pt x="1353496" y="373007"/>
                    <a:pt x="1329265" y="348636"/>
                    <a:pt x="1299210" y="348357"/>
                  </a:cubicBezTo>
                  <a:close/>
                  <a:moveTo>
                    <a:pt x="1664970" y="348230"/>
                  </a:moveTo>
                  <a:cubicBezTo>
                    <a:pt x="1634668" y="348230"/>
                    <a:pt x="1610106" y="372760"/>
                    <a:pt x="1610106" y="403023"/>
                  </a:cubicBezTo>
                  <a:cubicBezTo>
                    <a:pt x="1610106" y="404926"/>
                    <a:pt x="1610106" y="406765"/>
                    <a:pt x="1610106" y="408604"/>
                  </a:cubicBezTo>
                  <a:cubicBezTo>
                    <a:pt x="1613192" y="438708"/>
                    <a:pt x="1640135" y="460613"/>
                    <a:pt x="1670279" y="457525"/>
                  </a:cubicBezTo>
                  <a:cubicBezTo>
                    <a:pt x="1696155" y="454880"/>
                    <a:pt x="1716608" y="434447"/>
                    <a:pt x="1719263" y="408604"/>
                  </a:cubicBezTo>
                  <a:cubicBezTo>
                    <a:pt x="1719466" y="406752"/>
                    <a:pt x="1719574" y="404888"/>
                    <a:pt x="1719580" y="403023"/>
                  </a:cubicBezTo>
                  <a:cubicBezTo>
                    <a:pt x="1719510" y="372912"/>
                    <a:pt x="1695120" y="348496"/>
                    <a:pt x="1664970" y="348357"/>
                  </a:cubicBezTo>
                  <a:close/>
                  <a:moveTo>
                    <a:pt x="1299210" y="713519"/>
                  </a:moveTo>
                  <a:cubicBezTo>
                    <a:pt x="1268908" y="713519"/>
                    <a:pt x="1244346" y="738049"/>
                    <a:pt x="1244346" y="768312"/>
                  </a:cubicBezTo>
                  <a:cubicBezTo>
                    <a:pt x="1244346" y="798576"/>
                    <a:pt x="1268908" y="823106"/>
                    <a:pt x="1299210" y="823106"/>
                  </a:cubicBezTo>
                  <a:cubicBezTo>
                    <a:pt x="1329512" y="823106"/>
                    <a:pt x="1354074" y="798576"/>
                    <a:pt x="1354074" y="768312"/>
                  </a:cubicBezTo>
                  <a:cubicBezTo>
                    <a:pt x="1354004" y="738100"/>
                    <a:pt x="1329462" y="713646"/>
                    <a:pt x="1299210" y="713646"/>
                  </a:cubicBezTo>
                  <a:close/>
                  <a:moveTo>
                    <a:pt x="1116330" y="1261516"/>
                  </a:moveTo>
                  <a:cubicBezTo>
                    <a:pt x="1086066" y="1261478"/>
                    <a:pt x="1061498" y="1285951"/>
                    <a:pt x="1061466" y="1316183"/>
                  </a:cubicBezTo>
                  <a:cubicBezTo>
                    <a:pt x="1061447" y="1331936"/>
                    <a:pt x="1068229" y="1346934"/>
                    <a:pt x="1080071" y="1357342"/>
                  </a:cubicBezTo>
                  <a:cubicBezTo>
                    <a:pt x="1111701" y="1342628"/>
                    <a:pt x="1141838" y="1324897"/>
                    <a:pt x="1170051" y="1304387"/>
                  </a:cubicBezTo>
                  <a:cubicBezTo>
                    <a:pt x="1164438" y="1279293"/>
                    <a:pt x="1142073" y="1261504"/>
                    <a:pt x="1116330" y="1261643"/>
                  </a:cubicBezTo>
                  <a:close/>
                  <a:moveTo>
                    <a:pt x="933450" y="348293"/>
                  </a:moveTo>
                  <a:cubicBezTo>
                    <a:pt x="931590" y="348198"/>
                    <a:pt x="929723" y="348198"/>
                    <a:pt x="927862" y="348293"/>
                  </a:cubicBezTo>
                  <a:cubicBezTo>
                    <a:pt x="899859" y="351160"/>
                    <a:pt x="878567" y="374719"/>
                    <a:pt x="878586" y="402833"/>
                  </a:cubicBezTo>
                  <a:cubicBezTo>
                    <a:pt x="878491" y="404691"/>
                    <a:pt x="878491" y="406556"/>
                    <a:pt x="878586" y="408414"/>
                  </a:cubicBezTo>
                  <a:cubicBezTo>
                    <a:pt x="881297" y="434250"/>
                    <a:pt x="901738" y="454665"/>
                    <a:pt x="927608" y="457373"/>
                  </a:cubicBezTo>
                  <a:cubicBezTo>
                    <a:pt x="929469" y="457468"/>
                    <a:pt x="931335" y="457468"/>
                    <a:pt x="933196" y="457373"/>
                  </a:cubicBezTo>
                  <a:cubicBezTo>
                    <a:pt x="961320" y="457353"/>
                    <a:pt x="984879" y="436102"/>
                    <a:pt x="987743" y="408160"/>
                  </a:cubicBezTo>
                  <a:cubicBezTo>
                    <a:pt x="987838" y="406302"/>
                    <a:pt x="987838" y="404437"/>
                    <a:pt x="987743" y="402579"/>
                  </a:cubicBezTo>
                  <a:cubicBezTo>
                    <a:pt x="987431" y="372760"/>
                    <a:pt x="963308" y="348667"/>
                    <a:pt x="933450" y="348357"/>
                  </a:cubicBezTo>
                  <a:close/>
                  <a:moveTo>
                    <a:pt x="1116330" y="896227"/>
                  </a:moveTo>
                  <a:cubicBezTo>
                    <a:pt x="1086028" y="896227"/>
                    <a:pt x="1061466" y="920757"/>
                    <a:pt x="1061466" y="951021"/>
                  </a:cubicBezTo>
                  <a:cubicBezTo>
                    <a:pt x="1061466" y="981284"/>
                    <a:pt x="1086028" y="1005814"/>
                    <a:pt x="1116330" y="1005814"/>
                  </a:cubicBezTo>
                  <a:cubicBezTo>
                    <a:pt x="1146632" y="1005814"/>
                    <a:pt x="1171194" y="981284"/>
                    <a:pt x="1171194" y="951021"/>
                  </a:cubicBezTo>
                  <a:cubicBezTo>
                    <a:pt x="1171156" y="920783"/>
                    <a:pt x="1146607" y="896291"/>
                    <a:pt x="1116330" y="896291"/>
                  </a:cubicBezTo>
                  <a:close/>
                  <a:moveTo>
                    <a:pt x="893636" y="127"/>
                  </a:moveTo>
                  <a:cubicBezTo>
                    <a:pt x="872788" y="22088"/>
                    <a:pt x="873709" y="56766"/>
                    <a:pt x="895699" y="77586"/>
                  </a:cubicBezTo>
                  <a:cubicBezTo>
                    <a:pt x="904494" y="85919"/>
                    <a:pt x="915803" y="91107"/>
                    <a:pt x="927862" y="92337"/>
                  </a:cubicBezTo>
                  <a:cubicBezTo>
                    <a:pt x="929716" y="92540"/>
                    <a:pt x="931583" y="92648"/>
                    <a:pt x="933450" y="92654"/>
                  </a:cubicBezTo>
                  <a:cubicBezTo>
                    <a:pt x="963752" y="92635"/>
                    <a:pt x="988301" y="68092"/>
                    <a:pt x="988282" y="37829"/>
                  </a:cubicBezTo>
                  <a:cubicBezTo>
                    <a:pt x="988276" y="23794"/>
                    <a:pt x="982878" y="10299"/>
                    <a:pt x="973201" y="127"/>
                  </a:cubicBezTo>
                  <a:close/>
                  <a:moveTo>
                    <a:pt x="1299210" y="1078808"/>
                  </a:moveTo>
                  <a:cubicBezTo>
                    <a:pt x="1268908" y="1078808"/>
                    <a:pt x="1244346" y="1103339"/>
                    <a:pt x="1244346" y="1133602"/>
                  </a:cubicBezTo>
                  <a:cubicBezTo>
                    <a:pt x="1244251" y="1135460"/>
                    <a:pt x="1244251" y="1137324"/>
                    <a:pt x="1244346" y="1139182"/>
                  </a:cubicBezTo>
                  <a:cubicBezTo>
                    <a:pt x="1247140" y="1166345"/>
                    <a:pt x="1269536" y="1187304"/>
                    <a:pt x="1296861" y="1188332"/>
                  </a:cubicBezTo>
                  <a:cubicBezTo>
                    <a:pt x="1315739" y="1167575"/>
                    <a:pt x="1334326" y="1145569"/>
                    <a:pt x="1352614" y="1122313"/>
                  </a:cubicBezTo>
                  <a:cubicBezTo>
                    <a:pt x="1347311" y="1097048"/>
                    <a:pt x="1325055" y="1078916"/>
                    <a:pt x="1299210" y="1078808"/>
                  </a:cubicBezTo>
                  <a:close/>
                  <a:moveTo>
                    <a:pt x="1116330" y="530874"/>
                  </a:moveTo>
                  <a:cubicBezTo>
                    <a:pt x="1086028" y="530874"/>
                    <a:pt x="1061466" y="555404"/>
                    <a:pt x="1061466" y="585668"/>
                  </a:cubicBezTo>
                  <a:cubicBezTo>
                    <a:pt x="1061466" y="615931"/>
                    <a:pt x="1086028" y="640461"/>
                    <a:pt x="1116330" y="640461"/>
                  </a:cubicBezTo>
                  <a:cubicBezTo>
                    <a:pt x="1146632" y="640461"/>
                    <a:pt x="1171194" y="615931"/>
                    <a:pt x="1171194" y="585668"/>
                  </a:cubicBezTo>
                  <a:cubicBezTo>
                    <a:pt x="1171124" y="555455"/>
                    <a:pt x="1146581" y="531001"/>
                    <a:pt x="1116330" y="531001"/>
                  </a:cubicBezTo>
                  <a:close/>
                  <a:moveTo>
                    <a:pt x="1116330" y="165585"/>
                  </a:moveTo>
                  <a:cubicBezTo>
                    <a:pt x="1086028" y="165585"/>
                    <a:pt x="1061466" y="190115"/>
                    <a:pt x="1061466" y="220379"/>
                  </a:cubicBezTo>
                  <a:cubicBezTo>
                    <a:pt x="1061466" y="250642"/>
                    <a:pt x="1086028" y="275172"/>
                    <a:pt x="1116330" y="275172"/>
                  </a:cubicBezTo>
                  <a:cubicBezTo>
                    <a:pt x="1146632" y="275172"/>
                    <a:pt x="1171194" y="250642"/>
                    <a:pt x="1171194" y="220379"/>
                  </a:cubicBezTo>
                  <a:cubicBezTo>
                    <a:pt x="1171194" y="220359"/>
                    <a:pt x="1171194" y="220334"/>
                    <a:pt x="1171194" y="220315"/>
                  </a:cubicBezTo>
                  <a:cubicBezTo>
                    <a:pt x="1171156" y="190077"/>
                    <a:pt x="1146607" y="165585"/>
                    <a:pt x="1116330" y="16558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7" name="Google Shape;547;p9"/>
            <p:cNvSpPr/>
            <p:nvPr/>
          </p:nvSpPr>
          <p:spPr>
            <a:xfrm>
              <a:off x="4799544" y="1606595"/>
              <a:ext cx="693848" cy="513616"/>
            </a:xfrm>
            <a:custGeom>
              <a:avLst/>
              <a:gdLst/>
              <a:ahLst/>
              <a:cxnLst/>
              <a:rect l="l" t="t" r="r" b="b"/>
              <a:pathLst>
                <a:path w="1850262" h="1369644" extrusionOk="0">
                  <a:moveTo>
                    <a:pt x="750570" y="896291"/>
                  </a:moveTo>
                  <a:cubicBezTo>
                    <a:pt x="720268" y="896291"/>
                    <a:pt x="695706" y="920821"/>
                    <a:pt x="695706" y="951084"/>
                  </a:cubicBezTo>
                  <a:cubicBezTo>
                    <a:pt x="695706" y="981347"/>
                    <a:pt x="720268" y="1005877"/>
                    <a:pt x="750570" y="1005877"/>
                  </a:cubicBezTo>
                  <a:cubicBezTo>
                    <a:pt x="780872" y="1005877"/>
                    <a:pt x="805434" y="981347"/>
                    <a:pt x="805434" y="951084"/>
                  </a:cubicBezTo>
                  <a:cubicBezTo>
                    <a:pt x="805434" y="920821"/>
                    <a:pt x="780872" y="896291"/>
                    <a:pt x="750570" y="896291"/>
                  </a:cubicBezTo>
                  <a:close/>
                  <a:moveTo>
                    <a:pt x="750570" y="1261643"/>
                  </a:moveTo>
                  <a:cubicBezTo>
                    <a:pt x="720268" y="1261643"/>
                    <a:pt x="695706" y="1286173"/>
                    <a:pt x="695706" y="1316437"/>
                  </a:cubicBezTo>
                  <a:cubicBezTo>
                    <a:pt x="695700" y="1325842"/>
                    <a:pt x="698151" y="1335088"/>
                    <a:pt x="702818" y="1343263"/>
                  </a:cubicBezTo>
                  <a:cubicBezTo>
                    <a:pt x="722274" y="1353473"/>
                    <a:pt x="742436" y="1362294"/>
                    <a:pt x="763143" y="1369645"/>
                  </a:cubicBezTo>
                  <a:cubicBezTo>
                    <a:pt x="792499" y="1362288"/>
                    <a:pt x="810324" y="1332558"/>
                    <a:pt x="802964" y="1303239"/>
                  </a:cubicBezTo>
                  <a:cubicBezTo>
                    <a:pt x="796906" y="1279128"/>
                    <a:pt x="775335" y="1262119"/>
                    <a:pt x="750443" y="1261833"/>
                  </a:cubicBezTo>
                  <a:close/>
                  <a:moveTo>
                    <a:pt x="527939" y="127"/>
                  </a:moveTo>
                  <a:cubicBezTo>
                    <a:pt x="507054" y="22050"/>
                    <a:pt x="507924" y="56734"/>
                    <a:pt x="529876" y="77592"/>
                  </a:cubicBezTo>
                  <a:cubicBezTo>
                    <a:pt x="551828" y="98450"/>
                    <a:pt x="586556" y="97582"/>
                    <a:pt x="607441" y="75658"/>
                  </a:cubicBezTo>
                  <a:cubicBezTo>
                    <a:pt x="627590" y="54502"/>
                    <a:pt x="627590" y="21283"/>
                    <a:pt x="607441" y="127"/>
                  </a:cubicBezTo>
                  <a:close/>
                  <a:moveTo>
                    <a:pt x="567690" y="348357"/>
                  </a:moveTo>
                  <a:cubicBezTo>
                    <a:pt x="537388" y="348357"/>
                    <a:pt x="512826" y="372887"/>
                    <a:pt x="512826" y="403150"/>
                  </a:cubicBezTo>
                  <a:cubicBezTo>
                    <a:pt x="512731" y="405008"/>
                    <a:pt x="512731" y="406873"/>
                    <a:pt x="512826" y="408731"/>
                  </a:cubicBezTo>
                  <a:cubicBezTo>
                    <a:pt x="515912" y="438835"/>
                    <a:pt x="542855" y="460740"/>
                    <a:pt x="572999" y="457652"/>
                  </a:cubicBezTo>
                  <a:cubicBezTo>
                    <a:pt x="598875" y="455007"/>
                    <a:pt x="619328" y="434574"/>
                    <a:pt x="621983" y="408731"/>
                  </a:cubicBezTo>
                  <a:cubicBezTo>
                    <a:pt x="622186" y="406879"/>
                    <a:pt x="622294" y="405014"/>
                    <a:pt x="622300" y="403150"/>
                  </a:cubicBezTo>
                  <a:cubicBezTo>
                    <a:pt x="622300" y="372988"/>
                    <a:pt x="597891" y="348496"/>
                    <a:pt x="567690" y="348357"/>
                  </a:cubicBezTo>
                  <a:close/>
                  <a:moveTo>
                    <a:pt x="750570" y="165712"/>
                  </a:moveTo>
                  <a:cubicBezTo>
                    <a:pt x="720268" y="165712"/>
                    <a:pt x="695706" y="190242"/>
                    <a:pt x="695706" y="220505"/>
                  </a:cubicBezTo>
                  <a:cubicBezTo>
                    <a:pt x="695706" y="250769"/>
                    <a:pt x="720268" y="275299"/>
                    <a:pt x="750570" y="275299"/>
                  </a:cubicBezTo>
                  <a:cubicBezTo>
                    <a:pt x="780872" y="275299"/>
                    <a:pt x="805434" y="250769"/>
                    <a:pt x="805434" y="220505"/>
                  </a:cubicBezTo>
                  <a:cubicBezTo>
                    <a:pt x="805434" y="220486"/>
                    <a:pt x="805434" y="220461"/>
                    <a:pt x="805434" y="220442"/>
                  </a:cubicBezTo>
                  <a:cubicBezTo>
                    <a:pt x="805472" y="190179"/>
                    <a:pt x="780936" y="165623"/>
                    <a:pt x="750634" y="165585"/>
                  </a:cubicBezTo>
                  <a:cubicBezTo>
                    <a:pt x="750615" y="165585"/>
                    <a:pt x="750589" y="165585"/>
                    <a:pt x="750570" y="165585"/>
                  </a:cubicBezTo>
                  <a:close/>
                  <a:moveTo>
                    <a:pt x="933450" y="1078935"/>
                  </a:moveTo>
                  <a:cubicBezTo>
                    <a:pt x="931583" y="1078942"/>
                    <a:pt x="929716" y="1079049"/>
                    <a:pt x="927862" y="1079252"/>
                  </a:cubicBezTo>
                  <a:cubicBezTo>
                    <a:pt x="899884" y="1082112"/>
                    <a:pt x="878605" y="1105641"/>
                    <a:pt x="878586" y="1133729"/>
                  </a:cubicBezTo>
                  <a:cubicBezTo>
                    <a:pt x="878491" y="1135587"/>
                    <a:pt x="878491" y="1137451"/>
                    <a:pt x="878586" y="1139309"/>
                  </a:cubicBezTo>
                  <a:cubicBezTo>
                    <a:pt x="881272" y="1165159"/>
                    <a:pt x="901725" y="1185586"/>
                    <a:pt x="927608" y="1188268"/>
                  </a:cubicBezTo>
                  <a:cubicBezTo>
                    <a:pt x="929462" y="1188471"/>
                    <a:pt x="931329" y="1188579"/>
                    <a:pt x="933196" y="1188585"/>
                  </a:cubicBezTo>
                  <a:cubicBezTo>
                    <a:pt x="961333" y="1188535"/>
                    <a:pt x="984879" y="1167264"/>
                    <a:pt x="987743" y="1139309"/>
                  </a:cubicBezTo>
                  <a:cubicBezTo>
                    <a:pt x="987838" y="1137451"/>
                    <a:pt x="987838" y="1135587"/>
                    <a:pt x="987743" y="1133729"/>
                  </a:cubicBezTo>
                  <a:cubicBezTo>
                    <a:pt x="987812" y="1103637"/>
                    <a:pt x="963574" y="1079119"/>
                    <a:pt x="933450" y="1078808"/>
                  </a:cubicBezTo>
                  <a:close/>
                  <a:moveTo>
                    <a:pt x="750570" y="531001"/>
                  </a:moveTo>
                  <a:cubicBezTo>
                    <a:pt x="720268" y="531001"/>
                    <a:pt x="695706" y="555531"/>
                    <a:pt x="695706" y="585795"/>
                  </a:cubicBezTo>
                  <a:cubicBezTo>
                    <a:pt x="695706" y="616058"/>
                    <a:pt x="720268" y="640588"/>
                    <a:pt x="750570" y="640588"/>
                  </a:cubicBezTo>
                  <a:cubicBezTo>
                    <a:pt x="780872" y="640588"/>
                    <a:pt x="805434" y="616058"/>
                    <a:pt x="805434" y="585795"/>
                  </a:cubicBezTo>
                  <a:cubicBezTo>
                    <a:pt x="805434" y="555531"/>
                    <a:pt x="780872" y="531001"/>
                    <a:pt x="750570" y="531001"/>
                  </a:cubicBezTo>
                  <a:close/>
                  <a:moveTo>
                    <a:pt x="567690" y="713646"/>
                  </a:moveTo>
                  <a:cubicBezTo>
                    <a:pt x="537388" y="713646"/>
                    <a:pt x="512826" y="738176"/>
                    <a:pt x="512826" y="768439"/>
                  </a:cubicBezTo>
                  <a:cubicBezTo>
                    <a:pt x="512826" y="798702"/>
                    <a:pt x="537388" y="823233"/>
                    <a:pt x="567690" y="823233"/>
                  </a:cubicBezTo>
                  <a:cubicBezTo>
                    <a:pt x="597992" y="823233"/>
                    <a:pt x="622554" y="798702"/>
                    <a:pt x="622554" y="768439"/>
                  </a:cubicBezTo>
                  <a:cubicBezTo>
                    <a:pt x="622554" y="738176"/>
                    <a:pt x="597992" y="713646"/>
                    <a:pt x="567690" y="713646"/>
                  </a:cubicBezTo>
                  <a:close/>
                  <a:moveTo>
                    <a:pt x="384810" y="896291"/>
                  </a:moveTo>
                  <a:cubicBezTo>
                    <a:pt x="367494" y="896291"/>
                    <a:pt x="351193" y="904478"/>
                    <a:pt x="340868" y="918360"/>
                  </a:cubicBezTo>
                  <a:cubicBezTo>
                    <a:pt x="356699" y="948376"/>
                    <a:pt x="372872" y="977466"/>
                    <a:pt x="389382" y="1005624"/>
                  </a:cubicBezTo>
                  <a:cubicBezTo>
                    <a:pt x="419583" y="1003639"/>
                    <a:pt x="442455" y="977580"/>
                    <a:pt x="440461" y="947418"/>
                  </a:cubicBezTo>
                  <a:cubicBezTo>
                    <a:pt x="438544" y="918271"/>
                    <a:pt x="414052" y="895770"/>
                    <a:pt x="384810" y="896291"/>
                  </a:cubicBezTo>
                  <a:close/>
                  <a:moveTo>
                    <a:pt x="201930" y="348357"/>
                  </a:moveTo>
                  <a:cubicBezTo>
                    <a:pt x="171628" y="348357"/>
                    <a:pt x="147066" y="372887"/>
                    <a:pt x="147066" y="403150"/>
                  </a:cubicBezTo>
                  <a:cubicBezTo>
                    <a:pt x="146971" y="405008"/>
                    <a:pt x="146971" y="406873"/>
                    <a:pt x="147066" y="408731"/>
                  </a:cubicBezTo>
                  <a:cubicBezTo>
                    <a:pt x="150152" y="438835"/>
                    <a:pt x="177095" y="460740"/>
                    <a:pt x="207239" y="457652"/>
                  </a:cubicBezTo>
                  <a:cubicBezTo>
                    <a:pt x="233115" y="455007"/>
                    <a:pt x="253568" y="434574"/>
                    <a:pt x="256222" y="408731"/>
                  </a:cubicBezTo>
                  <a:cubicBezTo>
                    <a:pt x="256426" y="406879"/>
                    <a:pt x="256534" y="405014"/>
                    <a:pt x="256540" y="403150"/>
                  </a:cubicBezTo>
                  <a:cubicBezTo>
                    <a:pt x="256540" y="372988"/>
                    <a:pt x="232131" y="348496"/>
                    <a:pt x="201930" y="348357"/>
                  </a:cubicBezTo>
                  <a:close/>
                  <a:moveTo>
                    <a:pt x="19050" y="165585"/>
                  </a:moveTo>
                  <a:cubicBezTo>
                    <a:pt x="12548" y="165591"/>
                    <a:pt x="6098" y="166752"/>
                    <a:pt x="0" y="169010"/>
                  </a:cubicBezTo>
                  <a:cubicBezTo>
                    <a:pt x="15791" y="201226"/>
                    <a:pt x="31350" y="234077"/>
                    <a:pt x="46672" y="267562"/>
                  </a:cubicBezTo>
                  <a:cubicBezTo>
                    <a:pt x="72803" y="252303"/>
                    <a:pt x="81597" y="218787"/>
                    <a:pt x="66319" y="192690"/>
                  </a:cubicBezTo>
                  <a:cubicBezTo>
                    <a:pt x="56496" y="175916"/>
                    <a:pt x="38506" y="165598"/>
                    <a:pt x="19050" y="165585"/>
                  </a:cubicBezTo>
                  <a:close/>
                  <a:moveTo>
                    <a:pt x="162179" y="0"/>
                  </a:moveTo>
                  <a:cubicBezTo>
                    <a:pt x="141294" y="21924"/>
                    <a:pt x="142164" y="56607"/>
                    <a:pt x="164116" y="77465"/>
                  </a:cubicBezTo>
                  <a:cubicBezTo>
                    <a:pt x="186068" y="98324"/>
                    <a:pt x="220796" y="97455"/>
                    <a:pt x="241681" y="75531"/>
                  </a:cubicBezTo>
                  <a:cubicBezTo>
                    <a:pt x="261830" y="54375"/>
                    <a:pt x="261830" y="21156"/>
                    <a:pt x="241681" y="0"/>
                  </a:cubicBezTo>
                  <a:close/>
                  <a:moveTo>
                    <a:pt x="567690" y="1078808"/>
                  </a:moveTo>
                  <a:cubicBezTo>
                    <a:pt x="537388" y="1078808"/>
                    <a:pt x="512826" y="1103339"/>
                    <a:pt x="512826" y="1133602"/>
                  </a:cubicBezTo>
                  <a:cubicBezTo>
                    <a:pt x="512731" y="1135460"/>
                    <a:pt x="512731" y="1137324"/>
                    <a:pt x="512826" y="1139182"/>
                  </a:cubicBezTo>
                  <a:cubicBezTo>
                    <a:pt x="515912" y="1169287"/>
                    <a:pt x="542855" y="1191192"/>
                    <a:pt x="572999" y="1188103"/>
                  </a:cubicBezTo>
                  <a:cubicBezTo>
                    <a:pt x="598875" y="1185459"/>
                    <a:pt x="619328" y="1165026"/>
                    <a:pt x="621983" y="1139182"/>
                  </a:cubicBezTo>
                  <a:cubicBezTo>
                    <a:pt x="622186" y="1137331"/>
                    <a:pt x="622294" y="1135466"/>
                    <a:pt x="622300" y="1133602"/>
                  </a:cubicBezTo>
                  <a:cubicBezTo>
                    <a:pt x="622300" y="1103440"/>
                    <a:pt x="597891" y="1078948"/>
                    <a:pt x="567690" y="1078808"/>
                  </a:cubicBezTo>
                  <a:close/>
                  <a:moveTo>
                    <a:pt x="384810" y="165585"/>
                  </a:moveTo>
                  <a:cubicBezTo>
                    <a:pt x="354508" y="165585"/>
                    <a:pt x="329946" y="190115"/>
                    <a:pt x="329946" y="220379"/>
                  </a:cubicBezTo>
                  <a:cubicBezTo>
                    <a:pt x="329946" y="250642"/>
                    <a:pt x="354508" y="275172"/>
                    <a:pt x="384810" y="275172"/>
                  </a:cubicBezTo>
                  <a:cubicBezTo>
                    <a:pt x="415112" y="275172"/>
                    <a:pt x="439674" y="250642"/>
                    <a:pt x="439674" y="220379"/>
                  </a:cubicBezTo>
                  <a:cubicBezTo>
                    <a:pt x="439674" y="220359"/>
                    <a:pt x="439674" y="220334"/>
                    <a:pt x="439674" y="220315"/>
                  </a:cubicBezTo>
                  <a:cubicBezTo>
                    <a:pt x="439674" y="190090"/>
                    <a:pt x="415138" y="165585"/>
                    <a:pt x="384874" y="165585"/>
                  </a:cubicBezTo>
                  <a:cubicBezTo>
                    <a:pt x="384854" y="165585"/>
                    <a:pt x="384829" y="165585"/>
                    <a:pt x="384810" y="165585"/>
                  </a:cubicBezTo>
                  <a:close/>
                  <a:moveTo>
                    <a:pt x="933450" y="713519"/>
                  </a:moveTo>
                  <a:cubicBezTo>
                    <a:pt x="931590" y="713424"/>
                    <a:pt x="929723" y="713424"/>
                    <a:pt x="927862" y="713519"/>
                  </a:cubicBezTo>
                  <a:cubicBezTo>
                    <a:pt x="897700" y="716772"/>
                    <a:pt x="875894" y="743827"/>
                    <a:pt x="879151" y="773950"/>
                  </a:cubicBezTo>
                  <a:cubicBezTo>
                    <a:pt x="881920" y="799584"/>
                    <a:pt x="902195" y="819827"/>
                    <a:pt x="927862" y="822599"/>
                  </a:cubicBezTo>
                  <a:cubicBezTo>
                    <a:pt x="929704" y="822599"/>
                    <a:pt x="931545" y="822599"/>
                    <a:pt x="933450" y="822599"/>
                  </a:cubicBezTo>
                  <a:cubicBezTo>
                    <a:pt x="963752" y="822599"/>
                    <a:pt x="988314" y="798068"/>
                    <a:pt x="988314" y="767805"/>
                  </a:cubicBezTo>
                  <a:cubicBezTo>
                    <a:pt x="988314" y="737542"/>
                    <a:pt x="963752" y="713012"/>
                    <a:pt x="933450" y="713012"/>
                  </a:cubicBezTo>
                  <a:close/>
                  <a:moveTo>
                    <a:pt x="384810" y="530874"/>
                  </a:moveTo>
                  <a:cubicBezTo>
                    <a:pt x="354508" y="530874"/>
                    <a:pt x="329946" y="555404"/>
                    <a:pt x="329946" y="585668"/>
                  </a:cubicBezTo>
                  <a:cubicBezTo>
                    <a:pt x="329946" y="615931"/>
                    <a:pt x="354508" y="640461"/>
                    <a:pt x="384810" y="640461"/>
                  </a:cubicBezTo>
                  <a:cubicBezTo>
                    <a:pt x="415112" y="640461"/>
                    <a:pt x="439674" y="615931"/>
                    <a:pt x="439674" y="585668"/>
                  </a:cubicBezTo>
                  <a:cubicBezTo>
                    <a:pt x="439604" y="555455"/>
                    <a:pt x="415061" y="531001"/>
                    <a:pt x="384810" y="531001"/>
                  </a:cubicBezTo>
                  <a:close/>
                  <a:moveTo>
                    <a:pt x="1847850" y="165585"/>
                  </a:moveTo>
                  <a:cubicBezTo>
                    <a:pt x="1817586" y="165420"/>
                    <a:pt x="1792916" y="189786"/>
                    <a:pt x="1792745" y="220011"/>
                  </a:cubicBezTo>
                  <a:cubicBezTo>
                    <a:pt x="1792662" y="235485"/>
                    <a:pt x="1799139" y="250274"/>
                    <a:pt x="1810576" y="260712"/>
                  </a:cubicBezTo>
                  <a:cubicBezTo>
                    <a:pt x="1823911" y="229048"/>
                    <a:pt x="1837138" y="197440"/>
                    <a:pt x="1850263" y="165902"/>
                  </a:cubicBezTo>
                  <a:close/>
                  <a:moveTo>
                    <a:pt x="1427226" y="951084"/>
                  </a:moveTo>
                  <a:cubicBezTo>
                    <a:pt x="1427232" y="966767"/>
                    <a:pt x="1433982" y="981690"/>
                    <a:pt x="1445768" y="992052"/>
                  </a:cubicBezTo>
                  <a:cubicBezTo>
                    <a:pt x="1464818" y="962563"/>
                    <a:pt x="1483868" y="931868"/>
                    <a:pt x="1502346" y="900222"/>
                  </a:cubicBezTo>
                  <a:cubicBezTo>
                    <a:pt x="1474292" y="888978"/>
                    <a:pt x="1442422" y="902582"/>
                    <a:pt x="1431163" y="930600"/>
                  </a:cubicBezTo>
                  <a:cubicBezTo>
                    <a:pt x="1428560" y="937075"/>
                    <a:pt x="1427226" y="943981"/>
                    <a:pt x="1427226" y="950957"/>
                  </a:cubicBezTo>
                  <a:close/>
                  <a:moveTo>
                    <a:pt x="1482090" y="531001"/>
                  </a:moveTo>
                  <a:cubicBezTo>
                    <a:pt x="1451788" y="531001"/>
                    <a:pt x="1427226" y="555531"/>
                    <a:pt x="1427226" y="585795"/>
                  </a:cubicBezTo>
                  <a:cubicBezTo>
                    <a:pt x="1427226" y="616058"/>
                    <a:pt x="1451788" y="640588"/>
                    <a:pt x="1482090" y="640588"/>
                  </a:cubicBezTo>
                  <a:cubicBezTo>
                    <a:pt x="1512392" y="640588"/>
                    <a:pt x="1536954" y="616058"/>
                    <a:pt x="1536954" y="585795"/>
                  </a:cubicBezTo>
                  <a:cubicBezTo>
                    <a:pt x="1536954" y="555531"/>
                    <a:pt x="1512392" y="531001"/>
                    <a:pt x="1482090" y="531001"/>
                  </a:cubicBezTo>
                  <a:close/>
                  <a:moveTo>
                    <a:pt x="1259459" y="127"/>
                  </a:moveTo>
                  <a:cubicBezTo>
                    <a:pt x="1238574" y="22050"/>
                    <a:pt x="1239444" y="56734"/>
                    <a:pt x="1261396" y="77592"/>
                  </a:cubicBezTo>
                  <a:cubicBezTo>
                    <a:pt x="1283348" y="98450"/>
                    <a:pt x="1318076" y="97582"/>
                    <a:pt x="1338961" y="75658"/>
                  </a:cubicBezTo>
                  <a:cubicBezTo>
                    <a:pt x="1359110" y="54502"/>
                    <a:pt x="1359110" y="21283"/>
                    <a:pt x="1338961" y="127"/>
                  </a:cubicBezTo>
                  <a:close/>
                  <a:moveTo>
                    <a:pt x="1482090" y="165585"/>
                  </a:moveTo>
                  <a:cubicBezTo>
                    <a:pt x="1451788" y="165585"/>
                    <a:pt x="1427226" y="190115"/>
                    <a:pt x="1427226" y="220379"/>
                  </a:cubicBezTo>
                  <a:cubicBezTo>
                    <a:pt x="1427226" y="250642"/>
                    <a:pt x="1451788" y="275172"/>
                    <a:pt x="1482090" y="275172"/>
                  </a:cubicBezTo>
                  <a:cubicBezTo>
                    <a:pt x="1512392" y="275172"/>
                    <a:pt x="1536954" y="250642"/>
                    <a:pt x="1536954" y="220379"/>
                  </a:cubicBezTo>
                  <a:cubicBezTo>
                    <a:pt x="1536954" y="220359"/>
                    <a:pt x="1536954" y="220334"/>
                    <a:pt x="1536954" y="220315"/>
                  </a:cubicBezTo>
                  <a:cubicBezTo>
                    <a:pt x="1536922" y="190077"/>
                    <a:pt x="1512367" y="165585"/>
                    <a:pt x="1482090" y="165585"/>
                  </a:cubicBezTo>
                  <a:close/>
                  <a:moveTo>
                    <a:pt x="1625219" y="0"/>
                  </a:moveTo>
                  <a:cubicBezTo>
                    <a:pt x="1604334" y="21924"/>
                    <a:pt x="1605204" y="56607"/>
                    <a:pt x="1627156" y="77465"/>
                  </a:cubicBezTo>
                  <a:cubicBezTo>
                    <a:pt x="1649108" y="98324"/>
                    <a:pt x="1683836" y="97455"/>
                    <a:pt x="1704721" y="75531"/>
                  </a:cubicBezTo>
                  <a:cubicBezTo>
                    <a:pt x="1724870" y="54375"/>
                    <a:pt x="1724870" y="21156"/>
                    <a:pt x="1704721" y="0"/>
                  </a:cubicBezTo>
                  <a:close/>
                  <a:moveTo>
                    <a:pt x="1299210" y="348230"/>
                  </a:moveTo>
                  <a:cubicBezTo>
                    <a:pt x="1268908" y="348230"/>
                    <a:pt x="1244346" y="372760"/>
                    <a:pt x="1244346" y="403023"/>
                  </a:cubicBezTo>
                  <a:cubicBezTo>
                    <a:pt x="1244251" y="404881"/>
                    <a:pt x="1244251" y="406746"/>
                    <a:pt x="1244346" y="408604"/>
                  </a:cubicBezTo>
                  <a:cubicBezTo>
                    <a:pt x="1247604" y="438728"/>
                    <a:pt x="1274693" y="460505"/>
                    <a:pt x="1304855" y="457252"/>
                  </a:cubicBezTo>
                  <a:cubicBezTo>
                    <a:pt x="1330522" y="454487"/>
                    <a:pt x="1350791" y="434238"/>
                    <a:pt x="1353566" y="408604"/>
                  </a:cubicBezTo>
                  <a:cubicBezTo>
                    <a:pt x="1353566" y="406765"/>
                    <a:pt x="1353566" y="404926"/>
                    <a:pt x="1353566" y="403023"/>
                  </a:cubicBezTo>
                  <a:cubicBezTo>
                    <a:pt x="1353496" y="373007"/>
                    <a:pt x="1329265" y="348636"/>
                    <a:pt x="1299210" y="348357"/>
                  </a:cubicBezTo>
                  <a:close/>
                  <a:moveTo>
                    <a:pt x="1664970" y="348230"/>
                  </a:moveTo>
                  <a:cubicBezTo>
                    <a:pt x="1634668" y="348230"/>
                    <a:pt x="1610106" y="372760"/>
                    <a:pt x="1610106" y="403023"/>
                  </a:cubicBezTo>
                  <a:cubicBezTo>
                    <a:pt x="1610106" y="404926"/>
                    <a:pt x="1610106" y="406765"/>
                    <a:pt x="1610106" y="408604"/>
                  </a:cubicBezTo>
                  <a:cubicBezTo>
                    <a:pt x="1613192" y="438708"/>
                    <a:pt x="1640135" y="460613"/>
                    <a:pt x="1670279" y="457525"/>
                  </a:cubicBezTo>
                  <a:cubicBezTo>
                    <a:pt x="1696155" y="454880"/>
                    <a:pt x="1716608" y="434447"/>
                    <a:pt x="1719263" y="408604"/>
                  </a:cubicBezTo>
                  <a:cubicBezTo>
                    <a:pt x="1719466" y="406752"/>
                    <a:pt x="1719574" y="404888"/>
                    <a:pt x="1719580" y="403023"/>
                  </a:cubicBezTo>
                  <a:cubicBezTo>
                    <a:pt x="1719510" y="372912"/>
                    <a:pt x="1695120" y="348496"/>
                    <a:pt x="1664970" y="348357"/>
                  </a:cubicBezTo>
                  <a:close/>
                  <a:moveTo>
                    <a:pt x="1299210" y="713519"/>
                  </a:moveTo>
                  <a:cubicBezTo>
                    <a:pt x="1268908" y="713519"/>
                    <a:pt x="1244346" y="738049"/>
                    <a:pt x="1244346" y="768312"/>
                  </a:cubicBezTo>
                  <a:cubicBezTo>
                    <a:pt x="1244346" y="798576"/>
                    <a:pt x="1268908" y="823106"/>
                    <a:pt x="1299210" y="823106"/>
                  </a:cubicBezTo>
                  <a:cubicBezTo>
                    <a:pt x="1329512" y="823106"/>
                    <a:pt x="1354074" y="798576"/>
                    <a:pt x="1354074" y="768312"/>
                  </a:cubicBezTo>
                  <a:cubicBezTo>
                    <a:pt x="1354004" y="738100"/>
                    <a:pt x="1329462" y="713646"/>
                    <a:pt x="1299210" y="713646"/>
                  </a:cubicBezTo>
                  <a:close/>
                  <a:moveTo>
                    <a:pt x="1116330" y="1261516"/>
                  </a:moveTo>
                  <a:cubicBezTo>
                    <a:pt x="1086066" y="1261478"/>
                    <a:pt x="1061498" y="1285951"/>
                    <a:pt x="1061466" y="1316183"/>
                  </a:cubicBezTo>
                  <a:cubicBezTo>
                    <a:pt x="1061447" y="1331936"/>
                    <a:pt x="1068229" y="1346934"/>
                    <a:pt x="1080071" y="1357342"/>
                  </a:cubicBezTo>
                  <a:cubicBezTo>
                    <a:pt x="1111701" y="1342628"/>
                    <a:pt x="1141838" y="1324897"/>
                    <a:pt x="1170051" y="1304387"/>
                  </a:cubicBezTo>
                  <a:cubicBezTo>
                    <a:pt x="1164438" y="1279293"/>
                    <a:pt x="1142073" y="1261504"/>
                    <a:pt x="1116330" y="1261643"/>
                  </a:cubicBezTo>
                  <a:close/>
                  <a:moveTo>
                    <a:pt x="933450" y="348293"/>
                  </a:moveTo>
                  <a:cubicBezTo>
                    <a:pt x="931590" y="348198"/>
                    <a:pt x="929723" y="348198"/>
                    <a:pt x="927862" y="348293"/>
                  </a:cubicBezTo>
                  <a:cubicBezTo>
                    <a:pt x="899859" y="351160"/>
                    <a:pt x="878567" y="374719"/>
                    <a:pt x="878586" y="402833"/>
                  </a:cubicBezTo>
                  <a:cubicBezTo>
                    <a:pt x="878491" y="404691"/>
                    <a:pt x="878491" y="406556"/>
                    <a:pt x="878586" y="408414"/>
                  </a:cubicBezTo>
                  <a:cubicBezTo>
                    <a:pt x="881297" y="434250"/>
                    <a:pt x="901738" y="454665"/>
                    <a:pt x="927608" y="457373"/>
                  </a:cubicBezTo>
                  <a:cubicBezTo>
                    <a:pt x="929469" y="457468"/>
                    <a:pt x="931335" y="457468"/>
                    <a:pt x="933196" y="457373"/>
                  </a:cubicBezTo>
                  <a:cubicBezTo>
                    <a:pt x="961320" y="457353"/>
                    <a:pt x="984879" y="436102"/>
                    <a:pt x="987743" y="408160"/>
                  </a:cubicBezTo>
                  <a:cubicBezTo>
                    <a:pt x="987838" y="406302"/>
                    <a:pt x="987838" y="404437"/>
                    <a:pt x="987743" y="402579"/>
                  </a:cubicBezTo>
                  <a:cubicBezTo>
                    <a:pt x="987431" y="372760"/>
                    <a:pt x="963308" y="348667"/>
                    <a:pt x="933450" y="348357"/>
                  </a:cubicBezTo>
                  <a:close/>
                  <a:moveTo>
                    <a:pt x="1116330" y="896227"/>
                  </a:moveTo>
                  <a:cubicBezTo>
                    <a:pt x="1086028" y="896227"/>
                    <a:pt x="1061466" y="920757"/>
                    <a:pt x="1061466" y="951021"/>
                  </a:cubicBezTo>
                  <a:cubicBezTo>
                    <a:pt x="1061466" y="981284"/>
                    <a:pt x="1086028" y="1005814"/>
                    <a:pt x="1116330" y="1005814"/>
                  </a:cubicBezTo>
                  <a:cubicBezTo>
                    <a:pt x="1146632" y="1005814"/>
                    <a:pt x="1171194" y="981284"/>
                    <a:pt x="1171194" y="951021"/>
                  </a:cubicBezTo>
                  <a:cubicBezTo>
                    <a:pt x="1171156" y="920783"/>
                    <a:pt x="1146607" y="896291"/>
                    <a:pt x="1116330" y="896291"/>
                  </a:cubicBezTo>
                  <a:close/>
                  <a:moveTo>
                    <a:pt x="893636" y="127"/>
                  </a:moveTo>
                  <a:cubicBezTo>
                    <a:pt x="872788" y="22088"/>
                    <a:pt x="873709" y="56766"/>
                    <a:pt x="895699" y="77586"/>
                  </a:cubicBezTo>
                  <a:cubicBezTo>
                    <a:pt x="904494" y="85919"/>
                    <a:pt x="915803" y="91107"/>
                    <a:pt x="927862" y="92337"/>
                  </a:cubicBezTo>
                  <a:cubicBezTo>
                    <a:pt x="929716" y="92540"/>
                    <a:pt x="931583" y="92648"/>
                    <a:pt x="933450" y="92654"/>
                  </a:cubicBezTo>
                  <a:cubicBezTo>
                    <a:pt x="963752" y="92635"/>
                    <a:pt x="988301" y="68092"/>
                    <a:pt x="988282" y="37829"/>
                  </a:cubicBezTo>
                  <a:cubicBezTo>
                    <a:pt x="988276" y="23794"/>
                    <a:pt x="982878" y="10299"/>
                    <a:pt x="973201" y="127"/>
                  </a:cubicBezTo>
                  <a:close/>
                  <a:moveTo>
                    <a:pt x="1299210" y="1078808"/>
                  </a:moveTo>
                  <a:cubicBezTo>
                    <a:pt x="1268908" y="1078808"/>
                    <a:pt x="1244346" y="1103339"/>
                    <a:pt x="1244346" y="1133602"/>
                  </a:cubicBezTo>
                  <a:cubicBezTo>
                    <a:pt x="1244251" y="1135460"/>
                    <a:pt x="1244251" y="1137324"/>
                    <a:pt x="1244346" y="1139182"/>
                  </a:cubicBezTo>
                  <a:cubicBezTo>
                    <a:pt x="1247140" y="1166345"/>
                    <a:pt x="1269536" y="1187304"/>
                    <a:pt x="1296861" y="1188332"/>
                  </a:cubicBezTo>
                  <a:cubicBezTo>
                    <a:pt x="1315739" y="1167575"/>
                    <a:pt x="1334326" y="1145569"/>
                    <a:pt x="1352614" y="1122313"/>
                  </a:cubicBezTo>
                  <a:cubicBezTo>
                    <a:pt x="1347311" y="1097048"/>
                    <a:pt x="1325055" y="1078916"/>
                    <a:pt x="1299210" y="1078808"/>
                  </a:cubicBezTo>
                  <a:close/>
                  <a:moveTo>
                    <a:pt x="1116330" y="530874"/>
                  </a:moveTo>
                  <a:cubicBezTo>
                    <a:pt x="1086028" y="530874"/>
                    <a:pt x="1061466" y="555404"/>
                    <a:pt x="1061466" y="585668"/>
                  </a:cubicBezTo>
                  <a:cubicBezTo>
                    <a:pt x="1061466" y="615931"/>
                    <a:pt x="1086028" y="640461"/>
                    <a:pt x="1116330" y="640461"/>
                  </a:cubicBezTo>
                  <a:cubicBezTo>
                    <a:pt x="1146632" y="640461"/>
                    <a:pt x="1171194" y="615931"/>
                    <a:pt x="1171194" y="585668"/>
                  </a:cubicBezTo>
                  <a:cubicBezTo>
                    <a:pt x="1171124" y="555455"/>
                    <a:pt x="1146581" y="531001"/>
                    <a:pt x="1116330" y="531001"/>
                  </a:cubicBezTo>
                  <a:close/>
                  <a:moveTo>
                    <a:pt x="1116330" y="165585"/>
                  </a:moveTo>
                  <a:cubicBezTo>
                    <a:pt x="1086028" y="165585"/>
                    <a:pt x="1061466" y="190115"/>
                    <a:pt x="1061466" y="220379"/>
                  </a:cubicBezTo>
                  <a:cubicBezTo>
                    <a:pt x="1061466" y="250642"/>
                    <a:pt x="1086028" y="275172"/>
                    <a:pt x="1116330" y="275172"/>
                  </a:cubicBezTo>
                  <a:cubicBezTo>
                    <a:pt x="1146632" y="275172"/>
                    <a:pt x="1171194" y="250642"/>
                    <a:pt x="1171194" y="220379"/>
                  </a:cubicBezTo>
                  <a:cubicBezTo>
                    <a:pt x="1171194" y="220359"/>
                    <a:pt x="1171194" y="220334"/>
                    <a:pt x="1171194" y="220315"/>
                  </a:cubicBezTo>
                  <a:cubicBezTo>
                    <a:pt x="1171156" y="190077"/>
                    <a:pt x="1146607" y="165585"/>
                    <a:pt x="1116330" y="16558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8" name="Google Shape;548;p9"/>
            <p:cNvSpPr/>
            <p:nvPr/>
          </p:nvSpPr>
          <p:spPr>
            <a:xfrm rot="10800000" flipH="1">
              <a:off x="4377375" y="1454281"/>
              <a:ext cx="389112" cy="153155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9" name="Google Shape;549;p9"/>
            <p:cNvSpPr/>
            <p:nvPr/>
          </p:nvSpPr>
          <p:spPr>
            <a:xfrm flipH="1">
              <a:off x="774577" y="1131008"/>
              <a:ext cx="683038" cy="475637"/>
            </a:xfrm>
            <a:custGeom>
              <a:avLst/>
              <a:gdLst/>
              <a:ahLst/>
              <a:cxnLst/>
              <a:rect l="l" t="t" r="r" b="b"/>
              <a:pathLst>
                <a:path w="1821434" h="1268365" extrusionOk="0">
                  <a:moveTo>
                    <a:pt x="840804" y="0"/>
                  </a:moveTo>
                  <a:cubicBezTo>
                    <a:pt x="537718" y="0"/>
                    <a:pt x="314134" y="728422"/>
                    <a:pt x="0" y="1268366"/>
                  </a:cubicBezTo>
                  <a:lnTo>
                    <a:pt x="1821435" y="1268366"/>
                  </a:lnTo>
                  <a:cubicBezTo>
                    <a:pt x="1438784" y="781440"/>
                    <a:pt x="1172337" y="0"/>
                    <a:pt x="840804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0" name="Google Shape;550;p9"/>
            <p:cNvSpPr/>
            <p:nvPr/>
          </p:nvSpPr>
          <p:spPr>
            <a:xfrm>
              <a:off x="4571564" y="989079"/>
              <a:ext cx="4572000" cy="1110066"/>
            </a:xfrm>
            <a:custGeom>
              <a:avLst/>
              <a:gdLst/>
              <a:ahLst/>
              <a:cxnLst/>
              <a:rect l="l" t="t" r="r" b="b"/>
              <a:pathLst>
                <a:path w="12192000" h="2960175" extrusionOk="0">
                  <a:moveTo>
                    <a:pt x="0" y="333390"/>
                  </a:moveTo>
                  <a:cubicBezTo>
                    <a:pt x="514350" y="333390"/>
                    <a:pt x="699072" y="1437375"/>
                    <a:pt x="1490980" y="1437375"/>
                  </a:cubicBezTo>
                  <a:cubicBezTo>
                    <a:pt x="2642870" y="1437375"/>
                    <a:pt x="2642870" y="0"/>
                    <a:pt x="3794697" y="0"/>
                  </a:cubicBezTo>
                  <a:cubicBezTo>
                    <a:pt x="4946523" y="0"/>
                    <a:pt x="4946650" y="2960175"/>
                    <a:pt x="6098413" y="2960175"/>
                  </a:cubicBezTo>
                  <a:cubicBezTo>
                    <a:pt x="7250176" y="2960175"/>
                    <a:pt x="7250303" y="571082"/>
                    <a:pt x="8402130" y="571082"/>
                  </a:cubicBezTo>
                  <a:cubicBezTo>
                    <a:pt x="9553956" y="571082"/>
                    <a:pt x="9490519" y="2769920"/>
                    <a:pt x="10642600" y="2769920"/>
                  </a:cubicBezTo>
                  <a:cubicBezTo>
                    <a:pt x="11588052" y="2769920"/>
                    <a:pt x="11586337" y="903964"/>
                    <a:pt x="12192000" y="235155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1" name="Google Shape;551;p9"/>
            <p:cNvSpPr/>
            <p:nvPr/>
          </p:nvSpPr>
          <p:spPr>
            <a:xfrm flipH="1">
              <a:off x="218" y="989079"/>
              <a:ext cx="4572000" cy="1110066"/>
            </a:xfrm>
            <a:custGeom>
              <a:avLst/>
              <a:gdLst/>
              <a:ahLst/>
              <a:cxnLst/>
              <a:rect l="l" t="t" r="r" b="b"/>
              <a:pathLst>
                <a:path w="12192000" h="2960175" extrusionOk="0">
                  <a:moveTo>
                    <a:pt x="0" y="333390"/>
                  </a:moveTo>
                  <a:cubicBezTo>
                    <a:pt x="514350" y="333390"/>
                    <a:pt x="699072" y="1437375"/>
                    <a:pt x="1490980" y="1437375"/>
                  </a:cubicBezTo>
                  <a:cubicBezTo>
                    <a:pt x="2642870" y="1437375"/>
                    <a:pt x="2642870" y="0"/>
                    <a:pt x="3794697" y="0"/>
                  </a:cubicBezTo>
                  <a:cubicBezTo>
                    <a:pt x="4946523" y="0"/>
                    <a:pt x="4946650" y="2960175"/>
                    <a:pt x="6098413" y="2960175"/>
                  </a:cubicBezTo>
                  <a:cubicBezTo>
                    <a:pt x="7250176" y="2960175"/>
                    <a:pt x="7250303" y="571082"/>
                    <a:pt x="8402130" y="571082"/>
                  </a:cubicBezTo>
                  <a:cubicBezTo>
                    <a:pt x="9553956" y="571082"/>
                    <a:pt x="9490519" y="2769920"/>
                    <a:pt x="10642600" y="2769920"/>
                  </a:cubicBezTo>
                  <a:cubicBezTo>
                    <a:pt x="11588052" y="2769920"/>
                    <a:pt x="11586337" y="903964"/>
                    <a:pt x="12192000" y="235155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2" name="Google Shape;552;p9"/>
          <p:cNvGrpSpPr/>
          <p:nvPr/>
        </p:nvGrpSpPr>
        <p:grpSpPr>
          <a:xfrm>
            <a:off x="138350" y="260325"/>
            <a:ext cx="8847940" cy="1250750"/>
            <a:chOff x="138350" y="260325"/>
            <a:chExt cx="8847940" cy="1250750"/>
          </a:xfrm>
        </p:grpSpPr>
        <p:sp>
          <p:nvSpPr>
            <p:cNvPr id="553" name="Google Shape;553;p9"/>
            <p:cNvSpPr/>
            <p:nvPr/>
          </p:nvSpPr>
          <p:spPr>
            <a:xfrm>
              <a:off x="1499675" y="12505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9"/>
            <p:cNvSpPr/>
            <p:nvPr/>
          </p:nvSpPr>
          <p:spPr>
            <a:xfrm>
              <a:off x="2661090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9"/>
            <p:cNvSpPr/>
            <p:nvPr/>
          </p:nvSpPr>
          <p:spPr>
            <a:xfrm>
              <a:off x="964725" y="13648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9"/>
            <p:cNvSpPr/>
            <p:nvPr/>
          </p:nvSpPr>
          <p:spPr>
            <a:xfrm>
              <a:off x="2853765" y="14338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9"/>
            <p:cNvSpPr/>
            <p:nvPr/>
          </p:nvSpPr>
          <p:spPr>
            <a:xfrm>
              <a:off x="6511800" y="2603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9"/>
            <p:cNvSpPr/>
            <p:nvPr/>
          </p:nvSpPr>
          <p:spPr>
            <a:xfrm>
              <a:off x="922865" y="3854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9"/>
            <p:cNvSpPr/>
            <p:nvPr/>
          </p:nvSpPr>
          <p:spPr>
            <a:xfrm>
              <a:off x="1669300" y="3521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9"/>
            <p:cNvSpPr/>
            <p:nvPr/>
          </p:nvSpPr>
          <p:spPr>
            <a:xfrm>
              <a:off x="138350" y="3663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9"/>
            <p:cNvSpPr/>
            <p:nvPr/>
          </p:nvSpPr>
          <p:spPr>
            <a:xfrm>
              <a:off x="5813290" y="108617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9"/>
            <p:cNvSpPr/>
            <p:nvPr/>
          </p:nvSpPr>
          <p:spPr>
            <a:xfrm>
              <a:off x="8192200" y="3521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9"/>
            <p:cNvSpPr/>
            <p:nvPr/>
          </p:nvSpPr>
          <p:spPr>
            <a:xfrm>
              <a:off x="3083050" y="5880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9"/>
            <p:cNvSpPr/>
            <p:nvPr/>
          </p:nvSpPr>
          <p:spPr>
            <a:xfrm>
              <a:off x="5905390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9"/>
            <p:cNvSpPr/>
            <p:nvPr/>
          </p:nvSpPr>
          <p:spPr>
            <a:xfrm>
              <a:off x="3321725" y="1144805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9"/>
            <p:cNvSpPr/>
            <p:nvPr/>
          </p:nvSpPr>
          <p:spPr>
            <a:xfrm>
              <a:off x="5550600" y="12505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9"/>
            <p:cNvSpPr/>
            <p:nvPr/>
          </p:nvSpPr>
          <p:spPr>
            <a:xfrm>
              <a:off x="7715565" y="11781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9"/>
            <p:cNvSpPr/>
            <p:nvPr/>
          </p:nvSpPr>
          <p:spPr>
            <a:xfrm>
              <a:off x="7255125" y="46268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9"/>
            <p:cNvSpPr/>
            <p:nvPr/>
          </p:nvSpPr>
          <p:spPr>
            <a:xfrm>
              <a:off x="8774600" y="14147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9"/>
            <p:cNvSpPr/>
            <p:nvPr/>
          </p:nvSpPr>
          <p:spPr>
            <a:xfrm>
              <a:off x="8928090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9"/>
            <p:cNvSpPr/>
            <p:nvPr/>
          </p:nvSpPr>
          <p:spPr>
            <a:xfrm>
              <a:off x="7494550" y="13506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9"/>
            <p:cNvSpPr/>
            <p:nvPr/>
          </p:nvSpPr>
          <p:spPr>
            <a:xfrm>
              <a:off x="4147815" y="6071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9"/>
            <p:cNvSpPr/>
            <p:nvPr/>
          </p:nvSpPr>
          <p:spPr>
            <a:xfrm>
              <a:off x="4901365" y="3854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9"/>
            <p:cNvSpPr/>
            <p:nvPr/>
          </p:nvSpPr>
          <p:spPr>
            <a:xfrm>
              <a:off x="5055300" y="4769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9"/>
            <p:cNvSpPr/>
            <p:nvPr/>
          </p:nvSpPr>
          <p:spPr>
            <a:xfrm>
              <a:off x="8316990" y="2603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9"/>
            <p:cNvSpPr/>
            <p:nvPr/>
          </p:nvSpPr>
          <p:spPr>
            <a:xfrm>
              <a:off x="364940" y="14338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9"/>
            <p:cNvSpPr/>
            <p:nvPr/>
          </p:nvSpPr>
          <p:spPr>
            <a:xfrm>
              <a:off x="194015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10"/>
          <p:cNvSpPr txBox="1">
            <a:spLocks noGrp="1"/>
          </p:cNvSpPr>
          <p:nvPr>
            <p:ph type="sldNum" idx="12"/>
          </p:nvPr>
        </p:nvSpPr>
        <p:spPr>
          <a:xfrm>
            <a:off x="4297650" y="4413799"/>
            <a:ext cx="548700" cy="72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80" name="Google Shape;580;p10"/>
          <p:cNvGrpSpPr/>
          <p:nvPr/>
        </p:nvGrpSpPr>
        <p:grpSpPr>
          <a:xfrm>
            <a:off x="218" y="3708336"/>
            <a:ext cx="9143345" cy="1231682"/>
            <a:chOff x="218" y="898161"/>
            <a:chExt cx="9143345" cy="1231682"/>
          </a:xfrm>
        </p:grpSpPr>
        <p:sp>
          <p:nvSpPr>
            <p:cNvPr id="581" name="Google Shape;581;p10"/>
            <p:cNvSpPr/>
            <p:nvPr/>
          </p:nvSpPr>
          <p:spPr>
            <a:xfrm>
              <a:off x="4567150" y="1374616"/>
              <a:ext cx="236742" cy="232824"/>
            </a:xfrm>
            <a:custGeom>
              <a:avLst/>
              <a:gdLst/>
              <a:ahLst/>
              <a:cxnLst/>
              <a:rect l="l" t="t" r="r" b="b"/>
              <a:pathLst>
                <a:path w="618934" h="620864" extrusionOk="0">
                  <a:moveTo>
                    <a:pt x="0" y="0"/>
                  </a:moveTo>
                  <a:lnTo>
                    <a:pt x="0" y="620865"/>
                  </a:lnTo>
                  <a:lnTo>
                    <a:pt x="618935" y="620865"/>
                  </a:lnTo>
                  <a:cubicBezTo>
                    <a:pt x="480632" y="309101"/>
                    <a:pt x="339535" y="1459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FFC229"/>
                </a:gs>
                <a:gs pos="100000">
                  <a:srgbClr val="FF826C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2" name="Google Shape;582;p10"/>
            <p:cNvSpPr/>
            <p:nvPr/>
          </p:nvSpPr>
          <p:spPr>
            <a:xfrm flipH="1">
              <a:off x="4340118" y="1374612"/>
              <a:ext cx="232100" cy="232824"/>
            </a:xfrm>
            <a:custGeom>
              <a:avLst/>
              <a:gdLst/>
              <a:ahLst/>
              <a:cxnLst/>
              <a:rect l="l" t="t" r="r" b="b"/>
              <a:pathLst>
                <a:path w="618934" h="620864" extrusionOk="0">
                  <a:moveTo>
                    <a:pt x="0" y="0"/>
                  </a:moveTo>
                  <a:lnTo>
                    <a:pt x="0" y="620865"/>
                  </a:lnTo>
                  <a:lnTo>
                    <a:pt x="618935" y="620865"/>
                  </a:lnTo>
                  <a:cubicBezTo>
                    <a:pt x="480632" y="309101"/>
                    <a:pt x="339535" y="1459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BEF176"/>
                </a:gs>
                <a:gs pos="100000">
                  <a:srgbClr val="FFC229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3" name="Google Shape;583;p10"/>
            <p:cNvSpPr/>
            <p:nvPr/>
          </p:nvSpPr>
          <p:spPr>
            <a:xfrm>
              <a:off x="4765540" y="1606642"/>
              <a:ext cx="753451" cy="523201"/>
            </a:xfrm>
            <a:custGeom>
              <a:avLst/>
              <a:gdLst/>
              <a:ahLst/>
              <a:cxnLst/>
              <a:rect l="l" t="t" r="r" b="b"/>
              <a:pathLst>
                <a:path w="2009203" h="1395202" extrusionOk="0">
                  <a:moveTo>
                    <a:pt x="1005142" y="1395202"/>
                  </a:moveTo>
                  <a:cubicBezTo>
                    <a:pt x="1434656" y="1395202"/>
                    <a:pt x="1742377" y="650418"/>
                    <a:pt x="2009204" y="0"/>
                  </a:cubicBezTo>
                  <a:lnTo>
                    <a:pt x="0" y="0"/>
                  </a:lnTo>
                  <a:cubicBezTo>
                    <a:pt x="310706" y="521742"/>
                    <a:pt x="470408" y="1395202"/>
                    <a:pt x="1005142" y="1395202"/>
                  </a:cubicBezTo>
                  <a:close/>
                </a:path>
              </a:pathLst>
            </a:custGeom>
            <a:gradFill>
              <a:gsLst>
                <a:gs pos="0">
                  <a:srgbClr val="FF826C"/>
                </a:gs>
                <a:gs pos="100000">
                  <a:srgbClr val="FF3E45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4" name="Google Shape;584;p10"/>
            <p:cNvSpPr/>
            <p:nvPr/>
          </p:nvSpPr>
          <p:spPr>
            <a:xfrm>
              <a:off x="4803711" y="1606642"/>
              <a:ext cx="426243" cy="242789"/>
            </a:xfrm>
            <a:custGeom>
              <a:avLst/>
              <a:gdLst/>
              <a:ahLst/>
              <a:cxnLst/>
              <a:rect l="l" t="t" r="r" b="b"/>
              <a:pathLst>
                <a:path w="1136649" h="647437" extrusionOk="0">
                  <a:moveTo>
                    <a:pt x="632968" y="647437"/>
                  </a:moveTo>
                  <a:cubicBezTo>
                    <a:pt x="884492" y="647437"/>
                    <a:pt x="1023684" y="362626"/>
                    <a:pt x="1136650" y="0"/>
                  </a:cubicBezTo>
                  <a:lnTo>
                    <a:pt x="0" y="0"/>
                  </a:lnTo>
                  <a:cubicBezTo>
                    <a:pt x="142494" y="321467"/>
                    <a:pt x="282067" y="647437"/>
                    <a:pt x="632968" y="647437"/>
                  </a:cubicBezTo>
                  <a:close/>
                </a:path>
              </a:pathLst>
            </a:custGeom>
            <a:solidFill>
              <a:srgbClr val="33E7FF">
                <a:alpha val="597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5" name="Google Shape;585;p10"/>
            <p:cNvSpPr/>
            <p:nvPr/>
          </p:nvSpPr>
          <p:spPr>
            <a:xfrm>
              <a:off x="5519015" y="1249917"/>
              <a:ext cx="481965" cy="356728"/>
            </a:xfrm>
            <a:custGeom>
              <a:avLst/>
              <a:gdLst/>
              <a:ahLst/>
              <a:cxnLst/>
              <a:rect l="l" t="t" r="r" b="b"/>
              <a:pathLst>
                <a:path w="1285240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285240" y="951274"/>
                  </a:lnTo>
                  <a:cubicBezTo>
                    <a:pt x="1028509" y="509883"/>
                    <a:pt x="837755" y="0"/>
                    <a:pt x="584200" y="0"/>
                  </a:cubicBezTo>
                  <a:close/>
                </a:path>
              </a:pathLst>
            </a:custGeom>
            <a:solidFill>
              <a:srgbClr val="83288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6" name="Google Shape;586;p10"/>
            <p:cNvSpPr/>
            <p:nvPr/>
          </p:nvSpPr>
          <p:spPr>
            <a:xfrm>
              <a:off x="5229955" y="1040852"/>
              <a:ext cx="686062" cy="565794"/>
            </a:xfrm>
            <a:custGeom>
              <a:avLst/>
              <a:gdLst/>
              <a:ahLst/>
              <a:cxnLst/>
              <a:rect l="l" t="t" r="r" b="b"/>
              <a:pathLst>
                <a:path w="1829498" h="1508784" extrusionOk="0">
                  <a:moveTo>
                    <a:pt x="815658" y="0"/>
                  </a:moveTo>
                  <a:cubicBezTo>
                    <a:pt x="315468" y="0"/>
                    <a:pt x="197866" y="873714"/>
                    <a:pt x="0" y="1508784"/>
                  </a:cubicBezTo>
                  <a:lnTo>
                    <a:pt x="1829498" y="1508784"/>
                  </a:lnTo>
                  <a:cubicBezTo>
                    <a:pt x="1541526" y="928000"/>
                    <a:pt x="1355789" y="0"/>
                    <a:pt x="815658" y="0"/>
                  </a:cubicBezTo>
                  <a:close/>
                </a:path>
              </a:pathLst>
            </a:custGeom>
            <a:solidFill>
              <a:srgbClr val="FFA2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7" name="Google Shape;587;p10"/>
            <p:cNvSpPr/>
            <p:nvPr/>
          </p:nvSpPr>
          <p:spPr>
            <a:xfrm>
              <a:off x="5916017" y="1606642"/>
              <a:ext cx="392906" cy="171443"/>
            </a:xfrm>
            <a:custGeom>
              <a:avLst/>
              <a:gdLst/>
              <a:ahLst/>
              <a:cxnLst/>
              <a:rect l="l" t="t" r="r" b="b"/>
              <a:pathLst>
                <a:path w="1047750" h="457182" extrusionOk="0">
                  <a:moveTo>
                    <a:pt x="500190" y="457182"/>
                  </a:moveTo>
                  <a:cubicBezTo>
                    <a:pt x="745744" y="457182"/>
                    <a:pt x="914019" y="257605"/>
                    <a:pt x="1047750" y="0"/>
                  </a:cubicBezTo>
                  <a:lnTo>
                    <a:pt x="0" y="0"/>
                  </a:lnTo>
                  <a:cubicBezTo>
                    <a:pt x="131191" y="264645"/>
                    <a:pt x="283528" y="457182"/>
                    <a:pt x="500190" y="457182"/>
                  </a:cubicBezTo>
                  <a:close/>
                </a:path>
              </a:pathLst>
            </a:custGeom>
            <a:gradFill>
              <a:gsLst>
                <a:gs pos="0">
                  <a:srgbClr val="A54FA6"/>
                </a:gs>
                <a:gs pos="100000">
                  <a:srgbClr val="F702A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8" name="Google Shape;588;p10"/>
            <p:cNvSpPr/>
            <p:nvPr/>
          </p:nvSpPr>
          <p:spPr>
            <a:xfrm>
              <a:off x="7745341" y="1606642"/>
              <a:ext cx="493657" cy="242765"/>
            </a:xfrm>
            <a:custGeom>
              <a:avLst/>
              <a:gdLst/>
              <a:ahLst/>
              <a:cxnLst/>
              <a:rect l="l" t="t" r="r" b="b"/>
              <a:pathLst>
                <a:path w="1316418" h="647373" extrusionOk="0">
                  <a:moveTo>
                    <a:pt x="475298" y="345376"/>
                  </a:moveTo>
                  <a:cubicBezTo>
                    <a:pt x="465201" y="345376"/>
                    <a:pt x="457010" y="353551"/>
                    <a:pt x="457010" y="363640"/>
                  </a:cubicBezTo>
                  <a:cubicBezTo>
                    <a:pt x="457010" y="373730"/>
                    <a:pt x="465201" y="381905"/>
                    <a:pt x="475298" y="381905"/>
                  </a:cubicBezTo>
                  <a:cubicBezTo>
                    <a:pt x="485394" y="381905"/>
                    <a:pt x="493586" y="373730"/>
                    <a:pt x="493586" y="363640"/>
                  </a:cubicBezTo>
                  <a:cubicBezTo>
                    <a:pt x="493586" y="353551"/>
                    <a:pt x="485394" y="345376"/>
                    <a:pt x="475298" y="345376"/>
                  </a:cubicBezTo>
                  <a:close/>
                  <a:moveTo>
                    <a:pt x="475298" y="436698"/>
                  </a:moveTo>
                  <a:cubicBezTo>
                    <a:pt x="465201" y="436698"/>
                    <a:pt x="457010" y="444873"/>
                    <a:pt x="457010" y="454963"/>
                  </a:cubicBezTo>
                  <a:cubicBezTo>
                    <a:pt x="457010" y="465053"/>
                    <a:pt x="465201" y="473227"/>
                    <a:pt x="475298" y="473227"/>
                  </a:cubicBezTo>
                  <a:cubicBezTo>
                    <a:pt x="485394" y="473227"/>
                    <a:pt x="493586" y="465053"/>
                    <a:pt x="493586" y="454963"/>
                  </a:cubicBezTo>
                  <a:cubicBezTo>
                    <a:pt x="493586" y="444873"/>
                    <a:pt x="485394" y="436698"/>
                    <a:pt x="475298" y="436698"/>
                  </a:cubicBezTo>
                  <a:close/>
                  <a:moveTo>
                    <a:pt x="475298" y="528021"/>
                  </a:moveTo>
                  <a:cubicBezTo>
                    <a:pt x="465138" y="527983"/>
                    <a:pt x="456947" y="536164"/>
                    <a:pt x="456883" y="546285"/>
                  </a:cubicBezTo>
                  <a:cubicBezTo>
                    <a:pt x="456819" y="556407"/>
                    <a:pt x="465011" y="564638"/>
                    <a:pt x="475171" y="564676"/>
                  </a:cubicBezTo>
                  <a:cubicBezTo>
                    <a:pt x="485331" y="564714"/>
                    <a:pt x="493523" y="556533"/>
                    <a:pt x="493586" y="546412"/>
                  </a:cubicBezTo>
                  <a:cubicBezTo>
                    <a:pt x="493586" y="546367"/>
                    <a:pt x="493586" y="546330"/>
                    <a:pt x="493586" y="546285"/>
                  </a:cubicBezTo>
                  <a:cubicBezTo>
                    <a:pt x="493586" y="536195"/>
                    <a:pt x="485394" y="528021"/>
                    <a:pt x="475298" y="528021"/>
                  </a:cubicBezTo>
                  <a:close/>
                  <a:moveTo>
                    <a:pt x="429578" y="25748"/>
                  </a:moveTo>
                  <a:cubicBezTo>
                    <a:pt x="419481" y="25748"/>
                    <a:pt x="411290" y="33922"/>
                    <a:pt x="411290" y="44012"/>
                  </a:cubicBezTo>
                  <a:cubicBezTo>
                    <a:pt x="411290" y="54102"/>
                    <a:pt x="419481" y="62277"/>
                    <a:pt x="429578" y="62277"/>
                  </a:cubicBezTo>
                  <a:cubicBezTo>
                    <a:pt x="439675" y="62277"/>
                    <a:pt x="447866" y="54102"/>
                    <a:pt x="447866" y="44012"/>
                  </a:cubicBezTo>
                  <a:cubicBezTo>
                    <a:pt x="447739" y="33998"/>
                    <a:pt x="439611" y="25938"/>
                    <a:pt x="429578" y="25938"/>
                  </a:cubicBezTo>
                  <a:close/>
                  <a:moveTo>
                    <a:pt x="475298" y="162731"/>
                  </a:moveTo>
                  <a:cubicBezTo>
                    <a:pt x="465201" y="162731"/>
                    <a:pt x="457010" y="170906"/>
                    <a:pt x="457010" y="180996"/>
                  </a:cubicBezTo>
                  <a:cubicBezTo>
                    <a:pt x="457010" y="191086"/>
                    <a:pt x="465201" y="199260"/>
                    <a:pt x="475298" y="199260"/>
                  </a:cubicBezTo>
                  <a:cubicBezTo>
                    <a:pt x="485394" y="199260"/>
                    <a:pt x="493586" y="191086"/>
                    <a:pt x="493586" y="180996"/>
                  </a:cubicBezTo>
                  <a:cubicBezTo>
                    <a:pt x="493586" y="170906"/>
                    <a:pt x="485394" y="162731"/>
                    <a:pt x="475298" y="162731"/>
                  </a:cubicBezTo>
                  <a:close/>
                  <a:moveTo>
                    <a:pt x="521018" y="573682"/>
                  </a:moveTo>
                  <a:cubicBezTo>
                    <a:pt x="510922" y="573682"/>
                    <a:pt x="502730" y="581856"/>
                    <a:pt x="502730" y="591946"/>
                  </a:cubicBezTo>
                  <a:cubicBezTo>
                    <a:pt x="502730" y="591946"/>
                    <a:pt x="502730" y="591946"/>
                    <a:pt x="502730" y="592263"/>
                  </a:cubicBezTo>
                  <a:cubicBezTo>
                    <a:pt x="512826" y="596747"/>
                    <a:pt x="523113" y="600971"/>
                    <a:pt x="533591" y="604947"/>
                  </a:cubicBezTo>
                  <a:cubicBezTo>
                    <a:pt x="541020" y="598123"/>
                    <a:pt x="541528" y="586568"/>
                    <a:pt x="534670" y="579142"/>
                  </a:cubicBezTo>
                  <a:cubicBezTo>
                    <a:pt x="531114" y="575293"/>
                    <a:pt x="526098" y="573143"/>
                    <a:pt x="520891" y="573238"/>
                  </a:cubicBezTo>
                  <a:close/>
                  <a:moveTo>
                    <a:pt x="475298" y="254054"/>
                  </a:moveTo>
                  <a:cubicBezTo>
                    <a:pt x="465201" y="254054"/>
                    <a:pt x="457010" y="262228"/>
                    <a:pt x="457010" y="272318"/>
                  </a:cubicBezTo>
                  <a:cubicBezTo>
                    <a:pt x="457010" y="282408"/>
                    <a:pt x="465201" y="290583"/>
                    <a:pt x="475298" y="290583"/>
                  </a:cubicBezTo>
                  <a:cubicBezTo>
                    <a:pt x="485394" y="290583"/>
                    <a:pt x="493586" y="282408"/>
                    <a:pt x="493586" y="272318"/>
                  </a:cubicBezTo>
                  <a:cubicBezTo>
                    <a:pt x="493459" y="262304"/>
                    <a:pt x="485331" y="254244"/>
                    <a:pt x="475298" y="254244"/>
                  </a:cubicBezTo>
                  <a:close/>
                  <a:moveTo>
                    <a:pt x="475298" y="71409"/>
                  </a:moveTo>
                  <a:cubicBezTo>
                    <a:pt x="465201" y="71409"/>
                    <a:pt x="457010" y="79584"/>
                    <a:pt x="457010" y="89673"/>
                  </a:cubicBezTo>
                  <a:cubicBezTo>
                    <a:pt x="457010" y="99763"/>
                    <a:pt x="465201" y="107938"/>
                    <a:pt x="475298" y="107938"/>
                  </a:cubicBezTo>
                  <a:cubicBezTo>
                    <a:pt x="485394" y="107938"/>
                    <a:pt x="493586" y="99763"/>
                    <a:pt x="493586" y="89673"/>
                  </a:cubicBezTo>
                  <a:cubicBezTo>
                    <a:pt x="493586" y="79584"/>
                    <a:pt x="485394" y="71409"/>
                    <a:pt x="475298" y="71409"/>
                  </a:cubicBezTo>
                  <a:close/>
                  <a:moveTo>
                    <a:pt x="521018" y="482359"/>
                  </a:moveTo>
                  <a:cubicBezTo>
                    <a:pt x="510922" y="482359"/>
                    <a:pt x="502730" y="490534"/>
                    <a:pt x="502730" y="500624"/>
                  </a:cubicBezTo>
                  <a:cubicBezTo>
                    <a:pt x="502730" y="510714"/>
                    <a:pt x="510922" y="518888"/>
                    <a:pt x="521018" y="518888"/>
                  </a:cubicBezTo>
                  <a:cubicBezTo>
                    <a:pt x="531114" y="518888"/>
                    <a:pt x="539306" y="510714"/>
                    <a:pt x="539306" y="500624"/>
                  </a:cubicBezTo>
                  <a:cubicBezTo>
                    <a:pt x="539179" y="490610"/>
                    <a:pt x="531051" y="482550"/>
                    <a:pt x="521018" y="482550"/>
                  </a:cubicBezTo>
                  <a:close/>
                  <a:moveTo>
                    <a:pt x="383858" y="162731"/>
                  </a:moveTo>
                  <a:cubicBezTo>
                    <a:pt x="373762" y="162731"/>
                    <a:pt x="365570" y="170906"/>
                    <a:pt x="365570" y="180996"/>
                  </a:cubicBezTo>
                  <a:cubicBezTo>
                    <a:pt x="365570" y="191086"/>
                    <a:pt x="373762" y="199260"/>
                    <a:pt x="383858" y="199260"/>
                  </a:cubicBezTo>
                  <a:cubicBezTo>
                    <a:pt x="393954" y="199260"/>
                    <a:pt x="402146" y="191086"/>
                    <a:pt x="402146" y="180996"/>
                  </a:cubicBezTo>
                  <a:cubicBezTo>
                    <a:pt x="402146" y="170906"/>
                    <a:pt x="393954" y="162731"/>
                    <a:pt x="383858" y="162731"/>
                  </a:cubicBezTo>
                  <a:close/>
                  <a:moveTo>
                    <a:pt x="383858" y="254054"/>
                  </a:moveTo>
                  <a:cubicBezTo>
                    <a:pt x="373762" y="254054"/>
                    <a:pt x="365570" y="262228"/>
                    <a:pt x="365570" y="272318"/>
                  </a:cubicBezTo>
                  <a:cubicBezTo>
                    <a:pt x="365570" y="282408"/>
                    <a:pt x="373762" y="290583"/>
                    <a:pt x="383858" y="290583"/>
                  </a:cubicBezTo>
                  <a:cubicBezTo>
                    <a:pt x="393954" y="290583"/>
                    <a:pt x="402146" y="282408"/>
                    <a:pt x="402146" y="272318"/>
                  </a:cubicBezTo>
                  <a:cubicBezTo>
                    <a:pt x="402019" y="262304"/>
                    <a:pt x="393891" y="254244"/>
                    <a:pt x="383858" y="254244"/>
                  </a:cubicBezTo>
                  <a:close/>
                  <a:moveTo>
                    <a:pt x="383858" y="71409"/>
                  </a:moveTo>
                  <a:cubicBezTo>
                    <a:pt x="373762" y="71409"/>
                    <a:pt x="365570" y="79584"/>
                    <a:pt x="365570" y="89673"/>
                  </a:cubicBezTo>
                  <a:cubicBezTo>
                    <a:pt x="365570" y="99763"/>
                    <a:pt x="373762" y="107938"/>
                    <a:pt x="383858" y="107938"/>
                  </a:cubicBezTo>
                  <a:cubicBezTo>
                    <a:pt x="393954" y="107938"/>
                    <a:pt x="402146" y="99763"/>
                    <a:pt x="402146" y="89673"/>
                  </a:cubicBezTo>
                  <a:cubicBezTo>
                    <a:pt x="402146" y="79584"/>
                    <a:pt x="393954" y="71409"/>
                    <a:pt x="383858" y="71409"/>
                  </a:cubicBezTo>
                  <a:close/>
                  <a:moveTo>
                    <a:pt x="383858" y="345376"/>
                  </a:moveTo>
                  <a:cubicBezTo>
                    <a:pt x="373762" y="345376"/>
                    <a:pt x="365570" y="353551"/>
                    <a:pt x="365570" y="363640"/>
                  </a:cubicBezTo>
                  <a:cubicBezTo>
                    <a:pt x="365570" y="373730"/>
                    <a:pt x="373762" y="381905"/>
                    <a:pt x="383858" y="381905"/>
                  </a:cubicBezTo>
                  <a:cubicBezTo>
                    <a:pt x="393954" y="381905"/>
                    <a:pt x="402146" y="373730"/>
                    <a:pt x="402146" y="363640"/>
                  </a:cubicBezTo>
                  <a:cubicBezTo>
                    <a:pt x="402146" y="353551"/>
                    <a:pt x="393954" y="345376"/>
                    <a:pt x="383858" y="345376"/>
                  </a:cubicBezTo>
                  <a:close/>
                  <a:moveTo>
                    <a:pt x="429578" y="208392"/>
                  </a:moveTo>
                  <a:cubicBezTo>
                    <a:pt x="419481" y="208392"/>
                    <a:pt x="411290" y="216567"/>
                    <a:pt x="411290" y="226657"/>
                  </a:cubicBezTo>
                  <a:cubicBezTo>
                    <a:pt x="411290" y="236747"/>
                    <a:pt x="419481" y="244921"/>
                    <a:pt x="429578" y="244921"/>
                  </a:cubicBezTo>
                  <a:cubicBezTo>
                    <a:pt x="439675" y="244921"/>
                    <a:pt x="447866" y="236747"/>
                    <a:pt x="447866" y="226657"/>
                  </a:cubicBezTo>
                  <a:cubicBezTo>
                    <a:pt x="447866" y="216567"/>
                    <a:pt x="439675" y="208392"/>
                    <a:pt x="429578" y="208392"/>
                  </a:cubicBezTo>
                  <a:close/>
                  <a:moveTo>
                    <a:pt x="429578" y="117070"/>
                  </a:moveTo>
                  <a:cubicBezTo>
                    <a:pt x="419481" y="117070"/>
                    <a:pt x="411290" y="125245"/>
                    <a:pt x="411290" y="135335"/>
                  </a:cubicBezTo>
                  <a:cubicBezTo>
                    <a:pt x="411290" y="145424"/>
                    <a:pt x="419481" y="153599"/>
                    <a:pt x="429578" y="153599"/>
                  </a:cubicBezTo>
                  <a:cubicBezTo>
                    <a:pt x="439675" y="153599"/>
                    <a:pt x="447866" y="145424"/>
                    <a:pt x="447866" y="135335"/>
                  </a:cubicBezTo>
                  <a:cubicBezTo>
                    <a:pt x="447866" y="125245"/>
                    <a:pt x="439675" y="117070"/>
                    <a:pt x="429578" y="117070"/>
                  </a:cubicBezTo>
                  <a:close/>
                  <a:moveTo>
                    <a:pt x="429578" y="299715"/>
                  </a:moveTo>
                  <a:cubicBezTo>
                    <a:pt x="419481" y="299715"/>
                    <a:pt x="411290" y="307890"/>
                    <a:pt x="411290" y="317979"/>
                  </a:cubicBezTo>
                  <a:cubicBezTo>
                    <a:pt x="411290" y="328069"/>
                    <a:pt x="419481" y="336244"/>
                    <a:pt x="429578" y="336244"/>
                  </a:cubicBezTo>
                  <a:cubicBezTo>
                    <a:pt x="439675" y="336244"/>
                    <a:pt x="447866" y="328069"/>
                    <a:pt x="447866" y="317979"/>
                  </a:cubicBezTo>
                  <a:cubicBezTo>
                    <a:pt x="447866" y="307890"/>
                    <a:pt x="439675" y="299715"/>
                    <a:pt x="429578" y="299715"/>
                  </a:cubicBezTo>
                  <a:close/>
                  <a:moveTo>
                    <a:pt x="429578" y="482359"/>
                  </a:moveTo>
                  <a:cubicBezTo>
                    <a:pt x="419481" y="482359"/>
                    <a:pt x="411290" y="490534"/>
                    <a:pt x="411290" y="500624"/>
                  </a:cubicBezTo>
                  <a:cubicBezTo>
                    <a:pt x="411290" y="510714"/>
                    <a:pt x="419481" y="518888"/>
                    <a:pt x="429578" y="518888"/>
                  </a:cubicBezTo>
                  <a:cubicBezTo>
                    <a:pt x="439675" y="518888"/>
                    <a:pt x="447866" y="510714"/>
                    <a:pt x="447866" y="500624"/>
                  </a:cubicBezTo>
                  <a:cubicBezTo>
                    <a:pt x="447739" y="490610"/>
                    <a:pt x="439611" y="482550"/>
                    <a:pt x="429578" y="482550"/>
                  </a:cubicBezTo>
                  <a:close/>
                  <a:moveTo>
                    <a:pt x="429578" y="391037"/>
                  </a:moveTo>
                  <a:cubicBezTo>
                    <a:pt x="419481" y="391037"/>
                    <a:pt x="411290" y="399212"/>
                    <a:pt x="411290" y="409302"/>
                  </a:cubicBezTo>
                  <a:cubicBezTo>
                    <a:pt x="411290" y="419391"/>
                    <a:pt x="419481" y="427566"/>
                    <a:pt x="429578" y="427566"/>
                  </a:cubicBezTo>
                  <a:cubicBezTo>
                    <a:pt x="439675" y="427566"/>
                    <a:pt x="447866" y="419391"/>
                    <a:pt x="447866" y="409302"/>
                  </a:cubicBezTo>
                  <a:cubicBezTo>
                    <a:pt x="447866" y="399212"/>
                    <a:pt x="439675" y="391037"/>
                    <a:pt x="429578" y="391037"/>
                  </a:cubicBezTo>
                  <a:close/>
                  <a:moveTo>
                    <a:pt x="566738" y="71409"/>
                  </a:moveTo>
                  <a:cubicBezTo>
                    <a:pt x="556641" y="71409"/>
                    <a:pt x="548450" y="79584"/>
                    <a:pt x="548450" y="89673"/>
                  </a:cubicBezTo>
                  <a:cubicBezTo>
                    <a:pt x="548450" y="99763"/>
                    <a:pt x="556641" y="107938"/>
                    <a:pt x="566738" y="107938"/>
                  </a:cubicBezTo>
                  <a:cubicBezTo>
                    <a:pt x="576835" y="107938"/>
                    <a:pt x="585026" y="99763"/>
                    <a:pt x="585026" y="89673"/>
                  </a:cubicBezTo>
                  <a:cubicBezTo>
                    <a:pt x="585026" y="79584"/>
                    <a:pt x="576835" y="71409"/>
                    <a:pt x="566738" y="71409"/>
                  </a:cubicBezTo>
                  <a:close/>
                  <a:moveTo>
                    <a:pt x="612458" y="391037"/>
                  </a:moveTo>
                  <a:cubicBezTo>
                    <a:pt x="602362" y="391037"/>
                    <a:pt x="594170" y="399212"/>
                    <a:pt x="594170" y="409302"/>
                  </a:cubicBezTo>
                  <a:cubicBezTo>
                    <a:pt x="594170" y="419391"/>
                    <a:pt x="602362" y="427566"/>
                    <a:pt x="612458" y="427566"/>
                  </a:cubicBezTo>
                  <a:cubicBezTo>
                    <a:pt x="622554" y="427566"/>
                    <a:pt x="630746" y="419391"/>
                    <a:pt x="630746" y="409302"/>
                  </a:cubicBezTo>
                  <a:cubicBezTo>
                    <a:pt x="630746" y="399212"/>
                    <a:pt x="622554" y="391037"/>
                    <a:pt x="612458" y="391037"/>
                  </a:cubicBezTo>
                  <a:close/>
                  <a:moveTo>
                    <a:pt x="612458" y="299715"/>
                  </a:moveTo>
                  <a:cubicBezTo>
                    <a:pt x="602362" y="299715"/>
                    <a:pt x="594170" y="307890"/>
                    <a:pt x="594170" y="317979"/>
                  </a:cubicBezTo>
                  <a:cubicBezTo>
                    <a:pt x="594170" y="328069"/>
                    <a:pt x="602362" y="336244"/>
                    <a:pt x="612458" y="336244"/>
                  </a:cubicBezTo>
                  <a:cubicBezTo>
                    <a:pt x="622554" y="336244"/>
                    <a:pt x="630746" y="328069"/>
                    <a:pt x="630746" y="317979"/>
                  </a:cubicBezTo>
                  <a:cubicBezTo>
                    <a:pt x="630746" y="307890"/>
                    <a:pt x="622554" y="299715"/>
                    <a:pt x="612458" y="299715"/>
                  </a:cubicBezTo>
                  <a:close/>
                  <a:moveTo>
                    <a:pt x="612458" y="482359"/>
                  </a:moveTo>
                  <a:cubicBezTo>
                    <a:pt x="602362" y="482359"/>
                    <a:pt x="594170" y="490534"/>
                    <a:pt x="594170" y="500624"/>
                  </a:cubicBezTo>
                  <a:cubicBezTo>
                    <a:pt x="594170" y="510714"/>
                    <a:pt x="602362" y="518888"/>
                    <a:pt x="612458" y="518888"/>
                  </a:cubicBezTo>
                  <a:cubicBezTo>
                    <a:pt x="622554" y="518888"/>
                    <a:pt x="630746" y="510714"/>
                    <a:pt x="630746" y="500624"/>
                  </a:cubicBezTo>
                  <a:cubicBezTo>
                    <a:pt x="630619" y="490610"/>
                    <a:pt x="622491" y="482550"/>
                    <a:pt x="612458" y="482550"/>
                  </a:cubicBezTo>
                  <a:close/>
                  <a:moveTo>
                    <a:pt x="521018" y="391037"/>
                  </a:moveTo>
                  <a:cubicBezTo>
                    <a:pt x="510922" y="391037"/>
                    <a:pt x="502730" y="399212"/>
                    <a:pt x="502730" y="409302"/>
                  </a:cubicBezTo>
                  <a:cubicBezTo>
                    <a:pt x="502730" y="419391"/>
                    <a:pt x="510922" y="427566"/>
                    <a:pt x="521018" y="427566"/>
                  </a:cubicBezTo>
                  <a:cubicBezTo>
                    <a:pt x="531114" y="427566"/>
                    <a:pt x="539306" y="419391"/>
                    <a:pt x="539306" y="409302"/>
                  </a:cubicBezTo>
                  <a:cubicBezTo>
                    <a:pt x="539306" y="399212"/>
                    <a:pt x="531114" y="391037"/>
                    <a:pt x="521018" y="391037"/>
                  </a:cubicBezTo>
                  <a:close/>
                  <a:moveTo>
                    <a:pt x="612458" y="25748"/>
                  </a:moveTo>
                  <a:cubicBezTo>
                    <a:pt x="602362" y="25748"/>
                    <a:pt x="594170" y="33922"/>
                    <a:pt x="594170" y="44012"/>
                  </a:cubicBezTo>
                  <a:cubicBezTo>
                    <a:pt x="594170" y="54102"/>
                    <a:pt x="602362" y="62277"/>
                    <a:pt x="612458" y="62277"/>
                  </a:cubicBezTo>
                  <a:cubicBezTo>
                    <a:pt x="622554" y="62277"/>
                    <a:pt x="630746" y="54102"/>
                    <a:pt x="630746" y="44012"/>
                  </a:cubicBezTo>
                  <a:cubicBezTo>
                    <a:pt x="630619" y="33998"/>
                    <a:pt x="622491" y="25938"/>
                    <a:pt x="612458" y="25938"/>
                  </a:cubicBezTo>
                  <a:close/>
                  <a:moveTo>
                    <a:pt x="658178" y="619343"/>
                  </a:moveTo>
                  <a:cubicBezTo>
                    <a:pt x="648970" y="619381"/>
                    <a:pt x="641224" y="626293"/>
                    <a:pt x="640144" y="635451"/>
                  </a:cubicBezTo>
                  <a:cubicBezTo>
                    <a:pt x="651891" y="637734"/>
                    <a:pt x="663829" y="639700"/>
                    <a:pt x="676085" y="641349"/>
                  </a:cubicBezTo>
                  <a:cubicBezTo>
                    <a:pt x="678180" y="631475"/>
                    <a:pt x="671830" y="621797"/>
                    <a:pt x="661925" y="619730"/>
                  </a:cubicBezTo>
                  <a:cubicBezTo>
                    <a:pt x="660718" y="619470"/>
                    <a:pt x="659448" y="619343"/>
                    <a:pt x="658178" y="619343"/>
                  </a:cubicBezTo>
                  <a:close/>
                  <a:moveTo>
                    <a:pt x="383858" y="436698"/>
                  </a:moveTo>
                  <a:cubicBezTo>
                    <a:pt x="373762" y="436698"/>
                    <a:pt x="365570" y="444873"/>
                    <a:pt x="365570" y="454963"/>
                  </a:cubicBezTo>
                  <a:cubicBezTo>
                    <a:pt x="365570" y="465053"/>
                    <a:pt x="373762" y="473227"/>
                    <a:pt x="383858" y="473227"/>
                  </a:cubicBezTo>
                  <a:cubicBezTo>
                    <a:pt x="393954" y="473227"/>
                    <a:pt x="402146" y="465053"/>
                    <a:pt x="402146" y="454963"/>
                  </a:cubicBezTo>
                  <a:cubicBezTo>
                    <a:pt x="402146" y="444873"/>
                    <a:pt x="393954" y="436698"/>
                    <a:pt x="383858" y="436698"/>
                  </a:cubicBezTo>
                  <a:close/>
                  <a:moveTo>
                    <a:pt x="612458" y="208392"/>
                  </a:moveTo>
                  <a:cubicBezTo>
                    <a:pt x="602362" y="208392"/>
                    <a:pt x="594170" y="216567"/>
                    <a:pt x="594170" y="226657"/>
                  </a:cubicBezTo>
                  <a:cubicBezTo>
                    <a:pt x="594170" y="236747"/>
                    <a:pt x="602362" y="244921"/>
                    <a:pt x="612458" y="244921"/>
                  </a:cubicBezTo>
                  <a:cubicBezTo>
                    <a:pt x="622554" y="244921"/>
                    <a:pt x="630746" y="236747"/>
                    <a:pt x="630746" y="226657"/>
                  </a:cubicBezTo>
                  <a:cubicBezTo>
                    <a:pt x="630746" y="216567"/>
                    <a:pt x="622554" y="208392"/>
                    <a:pt x="612458" y="208392"/>
                  </a:cubicBezTo>
                  <a:close/>
                  <a:moveTo>
                    <a:pt x="612458" y="117070"/>
                  </a:moveTo>
                  <a:cubicBezTo>
                    <a:pt x="602362" y="117070"/>
                    <a:pt x="594170" y="125245"/>
                    <a:pt x="594170" y="135335"/>
                  </a:cubicBezTo>
                  <a:cubicBezTo>
                    <a:pt x="594170" y="145424"/>
                    <a:pt x="602362" y="153599"/>
                    <a:pt x="612458" y="153599"/>
                  </a:cubicBezTo>
                  <a:cubicBezTo>
                    <a:pt x="622554" y="153599"/>
                    <a:pt x="630746" y="145424"/>
                    <a:pt x="630746" y="135335"/>
                  </a:cubicBezTo>
                  <a:cubicBezTo>
                    <a:pt x="630746" y="125245"/>
                    <a:pt x="622554" y="117070"/>
                    <a:pt x="612458" y="117070"/>
                  </a:cubicBezTo>
                  <a:close/>
                  <a:moveTo>
                    <a:pt x="612458" y="573682"/>
                  </a:moveTo>
                  <a:cubicBezTo>
                    <a:pt x="602362" y="573682"/>
                    <a:pt x="594170" y="581856"/>
                    <a:pt x="594170" y="591946"/>
                  </a:cubicBezTo>
                  <a:cubicBezTo>
                    <a:pt x="594170" y="602036"/>
                    <a:pt x="602362" y="610211"/>
                    <a:pt x="612458" y="610211"/>
                  </a:cubicBezTo>
                  <a:cubicBezTo>
                    <a:pt x="622554" y="610211"/>
                    <a:pt x="630746" y="602036"/>
                    <a:pt x="630746" y="591946"/>
                  </a:cubicBezTo>
                  <a:cubicBezTo>
                    <a:pt x="630746" y="581856"/>
                    <a:pt x="622554" y="573682"/>
                    <a:pt x="612458" y="573682"/>
                  </a:cubicBezTo>
                  <a:close/>
                  <a:moveTo>
                    <a:pt x="521018" y="25748"/>
                  </a:moveTo>
                  <a:cubicBezTo>
                    <a:pt x="510922" y="25748"/>
                    <a:pt x="502730" y="33922"/>
                    <a:pt x="502730" y="44012"/>
                  </a:cubicBezTo>
                  <a:cubicBezTo>
                    <a:pt x="502730" y="54102"/>
                    <a:pt x="510922" y="62277"/>
                    <a:pt x="521018" y="62277"/>
                  </a:cubicBezTo>
                  <a:cubicBezTo>
                    <a:pt x="531114" y="62277"/>
                    <a:pt x="539306" y="54102"/>
                    <a:pt x="539306" y="44012"/>
                  </a:cubicBezTo>
                  <a:cubicBezTo>
                    <a:pt x="539179" y="33998"/>
                    <a:pt x="531051" y="25938"/>
                    <a:pt x="521018" y="25938"/>
                  </a:cubicBezTo>
                  <a:close/>
                  <a:moveTo>
                    <a:pt x="521018" y="117070"/>
                  </a:moveTo>
                  <a:cubicBezTo>
                    <a:pt x="510922" y="117070"/>
                    <a:pt x="502730" y="125245"/>
                    <a:pt x="502730" y="135335"/>
                  </a:cubicBezTo>
                  <a:cubicBezTo>
                    <a:pt x="502730" y="145424"/>
                    <a:pt x="510922" y="153599"/>
                    <a:pt x="521018" y="153599"/>
                  </a:cubicBezTo>
                  <a:cubicBezTo>
                    <a:pt x="531114" y="153599"/>
                    <a:pt x="539306" y="145424"/>
                    <a:pt x="539306" y="135335"/>
                  </a:cubicBezTo>
                  <a:cubicBezTo>
                    <a:pt x="539306" y="125245"/>
                    <a:pt x="531114" y="117070"/>
                    <a:pt x="521018" y="117070"/>
                  </a:cubicBezTo>
                  <a:close/>
                  <a:moveTo>
                    <a:pt x="521018" y="208392"/>
                  </a:moveTo>
                  <a:cubicBezTo>
                    <a:pt x="510922" y="208392"/>
                    <a:pt x="502730" y="216567"/>
                    <a:pt x="502730" y="226657"/>
                  </a:cubicBezTo>
                  <a:cubicBezTo>
                    <a:pt x="502730" y="236747"/>
                    <a:pt x="510922" y="244921"/>
                    <a:pt x="521018" y="244921"/>
                  </a:cubicBezTo>
                  <a:cubicBezTo>
                    <a:pt x="531114" y="244921"/>
                    <a:pt x="539306" y="236747"/>
                    <a:pt x="539306" y="226657"/>
                  </a:cubicBezTo>
                  <a:cubicBezTo>
                    <a:pt x="539306" y="216567"/>
                    <a:pt x="531114" y="208392"/>
                    <a:pt x="521018" y="208392"/>
                  </a:cubicBezTo>
                  <a:close/>
                  <a:moveTo>
                    <a:pt x="521018" y="299715"/>
                  </a:moveTo>
                  <a:cubicBezTo>
                    <a:pt x="510922" y="299715"/>
                    <a:pt x="502730" y="307890"/>
                    <a:pt x="502730" y="317979"/>
                  </a:cubicBezTo>
                  <a:cubicBezTo>
                    <a:pt x="502730" y="328069"/>
                    <a:pt x="510922" y="336244"/>
                    <a:pt x="521018" y="336244"/>
                  </a:cubicBezTo>
                  <a:cubicBezTo>
                    <a:pt x="531114" y="336244"/>
                    <a:pt x="539306" y="328069"/>
                    <a:pt x="539306" y="317979"/>
                  </a:cubicBezTo>
                  <a:cubicBezTo>
                    <a:pt x="539306" y="307890"/>
                    <a:pt x="531114" y="299715"/>
                    <a:pt x="521018" y="299715"/>
                  </a:cubicBezTo>
                  <a:close/>
                  <a:moveTo>
                    <a:pt x="566738" y="162731"/>
                  </a:moveTo>
                  <a:cubicBezTo>
                    <a:pt x="556641" y="162731"/>
                    <a:pt x="548450" y="170906"/>
                    <a:pt x="548450" y="180996"/>
                  </a:cubicBezTo>
                  <a:cubicBezTo>
                    <a:pt x="548450" y="191086"/>
                    <a:pt x="556641" y="199260"/>
                    <a:pt x="566738" y="199260"/>
                  </a:cubicBezTo>
                  <a:cubicBezTo>
                    <a:pt x="576835" y="199260"/>
                    <a:pt x="585026" y="191086"/>
                    <a:pt x="585026" y="180996"/>
                  </a:cubicBezTo>
                  <a:cubicBezTo>
                    <a:pt x="585026" y="170906"/>
                    <a:pt x="576835" y="162731"/>
                    <a:pt x="566738" y="162731"/>
                  </a:cubicBezTo>
                  <a:close/>
                  <a:moveTo>
                    <a:pt x="566738" y="528021"/>
                  </a:moveTo>
                  <a:cubicBezTo>
                    <a:pt x="556578" y="527983"/>
                    <a:pt x="548387" y="536164"/>
                    <a:pt x="548323" y="546285"/>
                  </a:cubicBezTo>
                  <a:cubicBezTo>
                    <a:pt x="548260" y="556407"/>
                    <a:pt x="556451" y="564638"/>
                    <a:pt x="566611" y="564676"/>
                  </a:cubicBezTo>
                  <a:cubicBezTo>
                    <a:pt x="576771" y="564714"/>
                    <a:pt x="584962" y="556533"/>
                    <a:pt x="585026" y="546412"/>
                  </a:cubicBezTo>
                  <a:cubicBezTo>
                    <a:pt x="585026" y="546367"/>
                    <a:pt x="585026" y="546330"/>
                    <a:pt x="585026" y="546285"/>
                  </a:cubicBezTo>
                  <a:cubicBezTo>
                    <a:pt x="585026" y="536195"/>
                    <a:pt x="576835" y="528021"/>
                    <a:pt x="566738" y="528021"/>
                  </a:cubicBezTo>
                  <a:close/>
                  <a:moveTo>
                    <a:pt x="566738" y="254054"/>
                  </a:moveTo>
                  <a:cubicBezTo>
                    <a:pt x="556641" y="254054"/>
                    <a:pt x="548450" y="262228"/>
                    <a:pt x="548450" y="272318"/>
                  </a:cubicBezTo>
                  <a:cubicBezTo>
                    <a:pt x="548450" y="282408"/>
                    <a:pt x="556641" y="290583"/>
                    <a:pt x="566738" y="290583"/>
                  </a:cubicBezTo>
                  <a:cubicBezTo>
                    <a:pt x="576835" y="290583"/>
                    <a:pt x="585026" y="282408"/>
                    <a:pt x="585026" y="272318"/>
                  </a:cubicBezTo>
                  <a:cubicBezTo>
                    <a:pt x="584899" y="262304"/>
                    <a:pt x="576771" y="254244"/>
                    <a:pt x="566738" y="254244"/>
                  </a:cubicBezTo>
                  <a:close/>
                  <a:moveTo>
                    <a:pt x="566738" y="345376"/>
                  </a:moveTo>
                  <a:cubicBezTo>
                    <a:pt x="556641" y="345376"/>
                    <a:pt x="548450" y="353551"/>
                    <a:pt x="548450" y="363640"/>
                  </a:cubicBezTo>
                  <a:cubicBezTo>
                    <a:pt x="548450" y="373730"/>
                    <a:pt x="556641" y="381905"/>
                    <a:pt x="566738" y="381905"/>
                  </a:cubicBezTo>
                  <a:cubicBezTo>
                    <a:pt x="576835" y="381905"/>
                    <a:pt x="585026" y="373730"/>
                    <a:pt x="585026" y="363640"/>
                  </a:cubicBezTo>
                  <a:cubicBezTo>
                    <a:pt x="585026" y="353551"/>
                    <a:pt x="576835" y="345376"/>
                    <a:pt x="566738" y="345376"/>
                  </a:cubicBezTo>
                  <a:close/>
                  <a:moveTo>
                    <a:pt x="566738" y="436698"/>
                  </a:moveTo>
                  <a:cubicBezTo>
                    <a:pt x="556641" y="436698"/>
                    <a:pt x="548450" y="444873"/>
                    <a:pt x="548450" y="454963"/>
                  </a:cubicBezTo>
                  <a:cubicBezTo>
                    <a:pt x="548450" y="465053"/>
                    <a:pt x="556641" y="473227"/>
                    <a:pt x="566738" y="473227"/>
                  </a:cubicBezTo>
                  <a:cubicBezTo>
                    <a:pt x="576835" y="473227"/>
                    <a:pt x="585026" y="465053"/>
                    <a:pt x="585026" y="454963"/>
                  </a:cubicBezTo>
                  <a:cubicBezTo>
                    <a:pt x="585026" y="444873"/>
                    <a:pt x="576835" y="436698"/>
                    <a:pt x="566738" y="436698"/>
                  </a:cubicBezTo>
                  <a:close/>
                  <a:moveTo>
                    <a:pt x="338138" y="299715"/>
                  </a:moveTo>
                  <a:cubicBezTo>
                    <a:pt x="328041" y="299715"/>
                    <a:pt x="319849" y="307890"/>
                    <a:pt x="319849" y="317979"/>
                  </a:cubicBezTo>
                  <a:cubicBezTo>
                    <a:pt x="319849" y="328069"/>
                    <a:pt x="328041" y="336244"/>
                    <a:pt x="338138" y="336244"/>
                  </a:cubicBezTo>
                  <a:cubicBezTo>
                    <a:pt x="348235" y="336244"/>
                    <a:pt x="356426" y="328069"/>
                    <a:pt x="356426" y="317979"/>
                  </a:cubicBezTo>
                  <a:cubicBezTo>
                    <a:pt x="356426" y="307890"/>
                    <a:pt x="348235" y="299715"/>
                    <a:pt x="338138" y="299715"/>
                  </a:cubicBezTo>
                  <a:close/>
                  <a:moveTo>
                    <a:pt x="292418" y="16616"/>
                  </a:moveTo>
                  <a:cubicBezTo>
                    <a:pt x="301879" y="16590"/>
                    <a:pt x="309753" y="9392"/>
                    <a:pt x="310579" y="0"/>
                  </a:cubicBezTo>
                  <a:lnTo>
                    <a:pt x="274193" y="0"/>
                  </a:lnTo>
                  <a:cubicBezTo>
                    <a:pt x="275019" y="9443"/>
                    <a:pt x="282956" y="16679"/>
                    <a:pt x="292418" y="16616"/>
                  </a:cubicBezTo>
                  <a:close/>
                  <a:moveTo>
                    <a:pt x="200978" y="16616"/>
                  </a:moveTo>
                  <a:cubicBezTo>
                    <a:pt x="210439" y="16590"/>
                    <a:pt x="218313" y="9392"/>
                    <a:pt x="219139" y="0"/>
                  </a:cubicBezTo>
                  <a:lnTo>
                    <a:pt x="182880" y="0"/>
                  </a:lnTo>
                  <a:cubicBezTo>
                    <a:pt x="183642" y="9392"/>
                    <a:pt x="191516" y="16616"/>
                    <a:pt x="200978" y="16616"/>
                  </a:cubicBezTo>
                  <a:close/>
                  <a:moveTo>
                    <a:pt x="109538" y="16616"/>
                  </a:moveTo>
                  <a:cubicBezTo>
                    <a:pt x="119000" y="16590"/>
                    <a:pt x="126874" y="9392"/>
                    <a:pt x="127699" y="0"/>
                  </a:cubicBezTo>
                  <a:lnTo>
                    <a:pt x="91440" y="0"/>
                  </a:lnTo>
                  <a:cubicBezTo>
                    <a:pt x="92266" y="9380"/>
                    <a:pt x="100140" y="16584"/>
                    <a:pt x="109538" y="16616"/>
                  </a:cubicBezTo>
                  <a:close/>
                  <a:moveTo>
                    <a:pt x="383858" y="16616"/>
                  </a:moveTo>
                  <a:cubicBezTo>
                    <a:pt x="393319" y="16590"/>
                    <a:pt x="401193" y="9392"/>
                    <a:pt x="402019" y="0"/>
                  </a:cubicBezTo>
                  <a:lnTo>
                    <a:pt x="365761" y="0"/>
                  </a:lnTo>
                  <a:cubicBezTo>
                    <a:pt x="366523" y="9392"/>
                    <a:pt x="374397" y="16616"/>
                    <a:pt x="383858" y="16616"/>
                  </a:cubicBezTo>
                  <a:close/>
                  <a:moveTo>
                    <a:pt x="63818" y="25748"/>
                  </a:moveTo>
                  <a:cubicBezTo>
                    <a:pt x="53722" y="25748"/>
                    <a:pt x="45530" y="33922"/>
                    <a:pt x="45530" y="44012"/>
                  </a:cubicBezTo>
                  <a:cubicBezTo>
                    <a:pt x="45530" y="54102"/>
                    <a:pt x="53722" y="62277"/>
                    <a:pt x="63818" y="62277"/>
                  </a:cubicBezTo>
                  <a:cubicBezTo>
                    <a:pt x="73914" y="62277"/>
                    <a:pt x="82106" y="54102"/>
                    <a:pt x="82106" y="44012"/>
                  </a:cubicBezTo>
                  <a:cubicBezTo>
                    <a:pt x="81979" y="33998"/>
                    <a:pt x="73851" y="25938"/>
                    <a:pt x="63818" y="25938"/>
                  </a:cubicBezTo>
                  <a:close/>
                  <a:moveTo>
                    <a:pt x="63818" y="117070"/>
                  </a:moveTo>
                  <a:cubicBezTo>
                    <a:pt x="57341" y="117121"/>
                    <a:pt x="51436" y="120539"/>
                    <a:pt x="48133" y="126076"/>
                  </a:cubicBezTo>
                  <a:lnTo>
                    <a:pt x="65913" y="153409"/>
                  </a:lnTo>
                  <a:cubicBezTo>
                    <a:pt x="75947" y="152699"/>
                    <a:pt x="83503" y="143991"/>
                    <a:pt x="82804" y="133965"/>
                  </a:cubicBezTo>
                  <a:cubicBezTo>
                    <a:pt x="82106" y="124129"/>
                    <a:pt x="73661" y="116633"/>
                    <a:pt x="63818" y="117070"/>
                  </a:cubicBezTo>
                  <a:close/>
                  <a:moveTo>
                    <a:pt x="475298" y="16616"/>
                  </a:moveTo>
                  <a:cubicBezTo>
                    <a:pt x="484760" y="16590"/>
                    <a:pt x="492634" y="9392"/>
                    <a:pt x="493459" y="0"/>
                  </a:cubicBezTo>
                  <a:lnTo>
                    <a:pt x="457200" y="0"/>
                  </a:lnTo>
                  <a:cubicBezTo>
                    <a:pt x="457962" y="9392"/>
                    <a:pt x="465837" y="16616"/>
                    <a:pt x="475298" y="16616"/>
                  </a:cubicBezTo>
                  <a:close/>
                  <a:moveTo>
                    <a:pt x="18098" y="71409"/>
                  </a:moveTo>
                  <a:cubicBezTo>
                    <a:pt x="16511" y="71447"/>
                    <a:pt x="14923" y="71682"/>
                    <a:pt x="13399" y="72107"/>
                  </a:cubicBezTo>
                  <a:cubicBezTo>
                    <a:pt x="19749" y="81746"/>
                    <a:pt x="26099" y="91513"/>
                    <a:pt x="32449" y="101279"/>
                  </a:cubicBezTo>
                  <a:cubicBezTo>
                    <a:pt x="35179" y="98038"/>
                    <a:pt x="36703" y="93922"/>
                    <a:pt x="36703" y="89673"/>
                  </a:cubicBezTo>
                  <a:cubicBezTo>
                    <a:pt x="36703" y="79584"/>
                    <a:pt x="28512" y="71409"/>
                    <a:pt x="18415" y="71409"/>
                  </a:cubicBezTo>
                  <a:cubicBezTo>
                    <a:pt x="18288" y="71409"/>
                    <a:pt x="18224" y="71409"/>
                    <a:pt x="18098" y="71409"/>
                  </a:cubicBezTo>
                  <a:close/>
                  <a:moveTo>
                    <a:pt x="36259" y="0"/>
                  </a:moveTo>
                  <a:lnTo>
                    <a:pt x="0" y="0"/>
                  </a:lnTo>
                  <a:cubicBezTo>
                    <a:pt x="1016" y="10001"/>
                    <a:pt x="9970" y="17275"/>
                    <a:pt x="20003" y="16248"/>
                  </a:cubicBezTo>
                  <a:cubicBezTo>
                    <a:pt x="28575" y="15366"/>
                    <a:pt x="35370" y="8580"/>
                    <a:pt x="36259" y="0"/>
                  </a:cubicBezTo>
                  <a:close/>
                  <a:moveTo>
                    <a:pt x="1115378" y="16616"/>
                  </a:moveTo>
                  <a:cubicBezTo>
                    <a:pt x="1124839" y="16616"/>
                    <a:pt x="1132713" y="9392"/>
                    <a:pt x="1133475" y="0"/>
                  </a:cubicBezTo>
                  <a:lnTo>
                    <a:pt x="1097280" y="0"/>
                  </a:lnTo>
                  <a:cubicBezTo>
                    <a:pt x="1098042" y="9392"/>
                    <a:pt x="1105916" y="16616"/>
                    <a:pt x="1115378" y="16616"/>
                  </a:cubicBezTo>
                  <a:close/>
                  <a:moveTo>
                    <a:pt x="1023938" y="16616"/>
                  </a:moveTo>
                  <a:cubicBezTo>
                    <a:pt x="1033400" y="16616"/>
                    <a:pt x="1041274" y="9392"/>
                    <a:pt x="1042036" y="0"/>
                  </a:cubicBezTo>
                  <a:lnTo>
                    <a:pt x="1005840" y="0"/>
                  </a:lnTo>
                  <a:cubicBezTo>
                    <a:pt x="1006602" y="9392"/>
                    <a:pt x="1014476" y="16616"/>
                    <a:pt x="1023938" y="16616"/>
                  </a:cubicBezTo>
                  <a:close/>
                  <a:moveTo>
                    <a:pt x="932498" y="16616"/>
                  </a:moveTo>
                  <a:cubicBezTo>
                    <a:pt x="941960" y="16616"/>
                    <a:pt x="949834" y="9392"/>
                    <a:pt x="950595" y="0"/>
                  </a:cubicBezTo>
                  <a:lnTo>
                    <a:pt x="914400" y="0"/>
                  </a:lnTo>
                  <a:cubicBezTo>
                    <a:pt x="915162" y="9392"/>
                    <a:pt x="923037" y="16616"/>
                    <a:pt x="932498" y="16616"/>
                  </a:cubicBezTo>
                  <a:close/>
                  <a:moveTo>
                    <a:pt x="109538" y="162478"/>
                  </a:moveTo>
                  <a:cubicBezTo>
                    <a:pt x="99441" y="162478"/>
                    <a:pt x="91249" y="170652"/>
                    <a:pt x="91249" y="180742"/>
                  </a:cubicBezTo>
                  <a:cubicBezTo>
                    <a:pt x="91249" y="190832"/>
                    <a:pt x="99441" y="199007"/>
                    <a:pt x="109538" y="199007"/>
                  </a:cubicBezTo>
                  <a:cubicBezTo>
                    <a:pt x="119635" y="199007"/>
                    <a:pt x="127826" y="190832"/>
                    <a:pt x="127826" y="180742"/>
                  </a:cubicBezTo>
                  <a:cubicBezTo>
                    <a:pt x="127699" y="170754"/>
                    <a:pt x="119571" y="162731"/>
                    <a:pt x="109538" y="162731"/>
                  </a:cubicBezTo>
                  <a:close/>
                  <a:moveTo>
                    <a:pt x="566738" y="16616"/>
                  </a:moveTo>
                  <a:cubicBezTo>
                    <a:pt x="576200" y="16590"/>
                    <a:pt x="584074" y="9392"/>
                    <a:pt x="584899" y="0"/>
                  </a:cubicBezTo>
                  <a:lnTo>
                    <a:pt x="548640" y="0"/>
                  </a:lnTo>
                  <a:cubicBezTo>
                    <a:pt x="549402" y="9392"/>
                    <a:pt x="557276" y="16616"/>
                    <a:pt x="566738" y="16616"/>
                  </a:cubicBezTo>
                  <a:close/>
                  <a:moveTo>
                    <a:pt x="1206818" y="16616"/>
                  </a:moveTo>
                  <a:cubicBezTo>
                    <a:pt x="1216279" y="16616"/>
                    <a:pt x="1224153" y="9392"/>
                    <a:pt x="1224915" y="0"/>
                  </a:cubicBezTo>
                  <a:lnTo>
                    <a:pt x="1188593" y="0"/>
                  </a:lnTo>
                  <a:cubicBezTo>
                    <a:pt x="1189419" y="9443"/>
                    <a:pt x="1197356" y="16679"/>
                    <a:pt x="1206818" y="16616"/>
                  </a:cubicBezTo>
                  <a:close/>
                  <a:moveTo>
                    <a:pt x="841058" y="16616"/>
                  </a:moveTo>
                  <a:cubicBezTo>
                    <a:pt x="850519" y="16616"/>
                    <a:pt x="858393" y="9392"/>
                    <a:pt x="859155" y="0"/>
                  </a:cubicBezTo>
                  <a:lnTo>
                    <a:pt x="822961" y="0"/>
                  </a:lnTo>
                  <a:cubicBezTo>
                    <a:pt x="823723" y="9392"/>
                    <a:pt x="831597" y="16616"/>
                    <a:pt x="841058" y="16616"/>
                  </a:cubicBezTo>
                  <a:close/>
                  <a:moveTo>
                    <a:pt x="658178" y="16616"/>
                  </a:moveTo>
                  <a:cubicBezTo>
                    <a:pt x="667639" y="16590"/>
                    <a:pt x="675513" y="9392"/>
                    <a:pt x="676339" y="0"/>
                  </a:cubicBezTo>
                  <a:lnTo>
                    <a:pt x="640080" y="0"/>
                  </a:lnTo>
                  <a:cubicBezTo>
                    <a:pt x="640842" y="9392"/>
                    <a:pt x="648716" y="16616"/>
                    <a:pt x="658178" y="16616"/>
                  </a:cubicBezTo>
                  <a:close/>
                  <a:moveTo>
                    <a:pt x="749618" y="16616"/>
                  </a:moveTo>
                  <a:cubicBezTo>
                    <a:pt x="759079" y="16616"/>
                    <a:pt x="766953" y="9392"/>
                    <a:pt x="767715" y="0"/>
                  </a:cubicBezTo>
                  <a:lnTo>
                    <a:pt x="731393" y="0"/>
                  </a:lnTo>
                  <a:cubicBezTo>
                    <a:pt x="732219" y="9443"/>
                    <a:pt x="740156" y="16679"/>
                    <a:pt x="749618" y="16616"/>
                  </a:cubicBezTo>
                  <a:close/>
                  <a:moveTo>
                    <a:pt x="200978" y="71409"/>
                  </a:moveTo>
                  <a:cubicBezTo>
                    <a:pt x="190881" y="71409"/>
                    <a:pt x="182690" y="79584"/>
                    <a:pt x="182690" y="89673"/>
                  </a:cubicBezTo>
                  <a:cubicBezTo>
                    <a:pt x="182690" y="99763"/>
                    <a:pt x="190881" y="107938"/>
                    <a:pt x="200978" y="107938"/>
                  </a:cubicBezTo>
                  <a:cubicBezTo>
                    <a:pt x="211075" y="107938"/>
                    <a:pt x="219266" y="99763"/>
                    <a:pt x="219266" y="89673"/>
                  </a:cubicBezTo>
                  <a:cubicBezTo>
                    <a:pt x="219266" y="79584"/>
                    <a:pt x="211075" y="71409"/>
                    <a:pt x="200978" y="71409"/>
                  </a:cubicBezTo>
                  <a:close/>
                  <a:moveTo>
                    <a:pt x="292418" y="162731"/>
                  </a:moveTo>
                  <a:cubicBezTo>
                    <a:pt x="282322" y="162731"/>
                    <a:pt x="274130" y="170906"/>
                    <a:pt x="274130" y="180996"/>
                  </a:cubicBezTo>
                  <a:cubicBezTo>
                    <a:pt x="274130" y="191086"/>
                    <a:pt x="282322" y="199260"/>
                    <a:pt x="292418" y="199260"/>
                  </a:cubicBezTo>
                  <a:cubicBezTo>
                    <a:pt x="302514" y="199260"/>
                    <a:pt x="310706" y="191086"/>
                    <a:pt x="310706" y="180996"/>
                  </a:cubicBezTo>
                  <a:cubicBezTo>
                    <a:pt x="310706" y="170906"/>
                    <a:pt x="302514" y="162731"/>
                    <a:pt x="292418" y="162731"/>
                  </a:cubicBezTo>
                  <a:close/>
                  <a:moveTo>
                    <a:pt x="292418" y="71409"/>
                  </a:moveTo>
                  <a:cubicBezTo>
                    <a:pt x="282322" y="71409"/>
                    <a:pt x="274130" y="79584"/>
                    <a:pt x="274130" y="89673"/>
                  </a:cubicBezTo>
                  <a:cubicBezTo>
                    <a:pt x="274130" y="99763"/>
                    <a:pt x="282322" y="107938"/>
                    <a:pt x="292418" y="107938"/>
                  </a:cubicBezTo>
                  <a:cubicBezTo>
                    <a:pt x="302514" y="107938"/>
                    <a:pt x="310706" y="99763"/>
                    <a:pt x="310706" y="89673"/>
                  </a:cubicBezTo>
                  <a:cubicBezTo>
                    <a:pt x="310706" y="79584"/>
                    <a:pt x="302514" y="71409"/>
                    <a:pt x="292418" y="71409"/>
                  </a:cubicBezTo>
                  <a:close/>
                  <a:moveTo>
                    <a:pt x="292418" y="254054"/>
                  </a:moveTo>
                  <a:cubicBezTo>
                    <a:pt x="282322" y="254054"/>
                    <a:pt x="274130" y="262228"/>
                    <a:pt x="274130" y="272318"/>
                  </a:cubicBezTo>
                  <a:cubicBezTo>
                    <a:pt x="274130" y="282408"/>
                    <a:pt x="282322" y="290583"/>
                    <a:pt x="292418" y="290583"/>
                  </a:cubicBezTo>
                  <a:cubicBezTo>
                    <a:pt x="302514" y="290583"/>
                    <a:pt x="310706" y="282408"/>
                    <a:pt x="310706" y="272318"/>
                  </a:cubicBezTo>
                  <a:cubicBezTo>
                    <a:pt x="310579" y="262304"/>
                    <a:pt x="302451" y="254244"/>
                    <a:pt x="292418" y="254244"/>
                  </a:cubicBezTo>
                  <a:close/>
                  <a:moveTo>
                    <a:pt x="292418" y="345376"/>
                  </a:moveTo>
                  <a:cubicBezTo>
                    <a:pt x="282322" y="345376"/>
                    <a:pt x="274130" y="353551"/>
                    <a:pt x="274130" y="363640"/>
                  </a:cubicBezTo>
                  <a:cubicBezTo>
                    <a:pt x="274130" y="373730"/>
                    <a:pt x="282322" y="381905"/>
                    <a:pt x="292418" y="381905"/>
                  </a:cubicBezTo>
                  <a:cubicBezTo>
                    <a:pt x="302514" y="381905"/>
                    <a:pt x="310706" y="373730"/>
                    <a:pt x="310706" y="363640"/>
                  </a:cubicBezTo>
                  <a:cubicBezTo>
                    <a:pt x="310706" y="353551"/>
                    <a:pt x="302514" y="345376"/>
                    <a:pt x="292418" y="345376"/>
                  </a:cubicBezTo>
                  <a:close/>
                  <a:moveTo>
                    <a:pt x="338138" y="208392"/>
                  </a:moveTo>
                  <a:cubicBezTo>
                    <a:pt x="328041" y="208392"/>
                    <a:pt x="319849" y="216567"/>
                    <a:pt x="319849" y="226657"/>
                  </a:cubicBezTo>
                  <a:cubicBezTo>
                    <a:pt x="319849" y="236747"/>
                    <a:pt x="328041" y="244921"/>
                    <a:pt x="338138" y="244921"/>
                  </a:cubicBezTo>
                  <a:cubicBezTo>
                    <a:pt x="348235" y="244921"/>
                    <a:pt x="356426" y="236747"/>
                    <a:pt x="356426" y="226657"/>
                  </a:cubicBezTo>
                  <a:cubicBezTo>
                    <a:pt x="356426" y="216567"/>
                    <a:pt x="348235" y="208392"/>
                    <a:pt x="338138" y="208392"/>
                  </a:cubicBezTo>
                  <a:close/>
                  <a:moveTo>
                    <a:pt x="109538" y="71409"/>
                  </a:moveTo>
                  <a:cubicBezTo>
                    <a:pt x="99441" y="71409"/>
                    <a:pt x="91249" y="79584"/>
                    <a:pt x="91249" y="89673"/>
                  </a:cubicBezTo>
                  <a:cubicBezTo>
                    <a:pt x="91249" y="99763"/>
                    <a:pt x="99441" y="107938"/>
                    <a:pt x="109538" y="107938"/>
                  </a:cubicBezTo>
                  <a:cubicBezTo>
                    <a:pt x="119635" y="107938"/>
                    <a:pt x="127826" y="99763"/>
                    <a:pt x="127826" y="89673"/>
                  </a:cubicBezTo>
                  <a:cubicBezTo>
                    <a:pt x="127826" y="79584"/>
                    <a:pt x="119635" y="71409"/>
                    <a:pt x="109538" y="71409"/>
                  </a:cubicBezTo>
                  <a:close/>
                  <a:moveTo>
                    <a:pt x="246698" y="25748"/>
                  </a:moveTo>
                  <a:cubicBezTo>
                    <a:pt x="236601" y="25748"/>
                    <a:pt x="228410" y="33922"/>
                    <a:pt x="228410" y="44012"/>
                  </a:cubicBezTo>
                  <a:cubicBezTo>
                    <a:pt x="228410" y="54102"/>
                    <a:pt x="236601" y="62277"/>
                    <a:pt x="246698" y="62277"/>
                  </a:cubicBezTo>
                  <a:cubicBezTo>
                    <a:pt x="256794" y="62277"/>
                    <a:pt x="264986" y="54102"/>
                    <a:pt x="264986" y="44012"/>
                  </a:cubicBezTo>
                  <a:cubicBezTo>
                    <a:pt x="264859" y="33998"/>
                    <a:pt x="256731" y="25938"/>
                    <a:pt x="246698" y="25938"/>
                  </a:cubicBezTo>
                  <a:close/>
                  <a:moveTo>
                    <a:pt x="338138" y="117070"/>
                  </a:moveTo>
                  <a:cubicBezTo>
                    <a:pt x="328041" y="117070"/>
                    <a:pt x="319849" y="125245"/>
                    <a:pt x="319849" y="135335"/>
                  </a:cubicBezTo>
                  <a:cubicBezTo>
                    <a:pt x="319849" y="145424"/>
                    <a:pt x="328041" y="153599"/>
                    <a:pt x="338138" y="153599"/>
                  </a:cubicBezTo>
                  <a:cubicBezTo>
                    <a:pt x="348235" y="153599"/>
                    <a:pt x="356426" y="145424"/>
                    <a:pt x="356426" y="135335"/>
                  </a:cubicBezTo>
                  <a:cubicBezTo>
                    <a:pt x="356426" y="125245"/>
                    <a:pt x="348235" y="117070"/>
                    <a:pt x="338138" y="117070"/>
                  </a:cubicBezTo>
                  <a:close/>
                  <a:moveTo>
                    <a:pt x="658178" y="528021"/>
                  </a:moveTo>
                  <a:cubicBezTo>
                    <a:pt x="648018" y="527983"/>
                    <a:pt x="639826" y="536164"/>
                    <a:pt x="639763" y="546285"/>
                  </a:cubicBezTo>
                  <a:cubicBezTo>
                    <a:pt x="639700" y="556407"/>
                    <a:pt x="647891" y="564638"/>
                    <a:pt x="658051" y="564676"/>
                  </a:cubicBezTo>
                  <a:cubicBezTo>
                    <a:pt x="668211" y="564714"/>
                    <a:pt x="676402" y="556533"/>
                    <a:pt x="676466" y="546412"/>
                  </a:cubicBezTo>
                  <a:cubicBezTo>
                    <a:pt x="676466" y="546367"/>
                    <a:pt x="676466" y="546330"/>
                    <a:pt x="676466" y="546285"/>
                  </a:cubicBezTo>
                  <a:cubicBezTo>
                    <a:pt x="676466" y="536195"/>
                    <a:pt x="668275" y="528021"/>
                    <a:pt x="658178" y="528021"/>
                  </a:cubicBezTo>
                  <a:close/>
                  <a:moveTo>
                    <a:pt x="338138" y="391037"/>
                  </a:moveTo>
                  <a:cubicBezTo>
                    <a:pt x="328041" y="391037"/>
                    <a:pt x="319849" y="399212"/>
                    <a:pt x="319849" y="409302"/>
                  </a:cubicBezTo>
                  <a:cubicBezTo>
                    <a:pt x="319849" y="419391"/>
                    <a:pt x="328041" y="427566"/>
                    <a:pt x="338138" y="427566"/>
                  </a:cubicBezTo>
                  <a:cubicBezTo>
                    <a:pt x="348235" y="427566"/>
                    <a:pt x="356426" y="419391"/>
                    <a:pt x="356426" y="409302"/>
                  </a:cubicBezTo>
                  <a:cubicBezTo>
                    <a:pt x="356426" y="399212"/>
                    <a:pt x="348235" y="391037"/>
                    <a:pt x="338138" y="391037"/>
                  </a:cubicBezTo>
                  <a:close/>
                  <a:moveTo>
                    <a:pt x="155258" y="25748"/>
                  </a:moveTo>
                  <a:cubicBezTo>
                    <a:pt x="145162" y="25748"/>
                    <a:pt x="136970" y="33922"/>
                    <a:pt x="136970" y="44012"/>
                  </a:cubicBezTo>
                  <a:cubicBezTo>
                    <a:pt x="136970" y="54102"/>
                    <a:pt x="145162" y="62277"/>
                    <a:pt x="155258" y="62277"/>
                  </a:cubicBezTo>
                  <a:cubicBezTo>
                    <a:pt x="165354" y="62277"/>
                    <a:pt x="173546" y="54102"/>
                    <a:pt x="173546" y="44012"/>
                  </a:cubicBezTo>
                  <a:cubicBezTo>
                    <a:pt x="173419" y="33998"/>
                    <a:pt x="165291" y="25938"/>
                    <a:pt x="155258" y="25938"/>
                  </a:cubicBezTo>
                  <a:close/>
                  <a:moveTo>
                    <a:pt x="155258" y="117070"/>
                  </a:moveTo>
                  <a:cubicBezTo>
                    <a:pt x="145162" y="117070"/>
                    <a:pt x="136970" y="125245"/>
                    <a:pt x="136970" y="135335"/>
                  </a:cubicBezTo>
                  <a:cubicBezTo>
                    <a:pt x="136970" y="145424"/>
                    <a:pt x="145162" y="153599"/>
                    <a:pt x="155258" y="153599"/>
                  </a:cubicBezTo>
                  <a:cubicBezTo>
                    <a:pt x="165354" y="153599"/>
                    <a:pt x="173546" y="145424"/>
                    <a:pt x="173546" y="135335"/>
                  </a:cubicBezTo>
                  <a:cubicBezTo>
                    <a:pt x="173546" y="125245"/>
                    <a:pt x="165354" y="117070"/>
                    <a:pt x="155258" y="117070"/>
                  </a:cubicBezTo>
                  <a:close/>
                  <a:moveTo>
                    <a:pt x="200978" y="254054"/>
                  </a:moveTo>
                  <a:cubicBezTo>
                    <a:pt x="190881" y="254054"/>
                    <a:pt x="182690" y="262228"/>
                    <a:pt x="182690" y="272318"/>
                  </a:cubicBezTo>
                  <a:cubicBezTo>
                    <a:pt x="182690" y="282408"/>
                    <a:pt x="190881" y="290583"/>
                    <a:pt x="200978" y="290583"/>
                  </a:cubicBezTo>
                  <a:cubicBezTo>
                    <a:pt x="211075" y="290583"/>
                    <a:pt x="219266" y="282408"/>
                    <a:pt x="219266" y="272318"/>
                  </a:cubicBezTo>
                  <a:cubicBezTo>
                    <a:pt x="219139" y="262304"/>
                    <a:pt x="211011" y="254244"/>
                    <a:pt x="200978" y="254244"/>
                  </a:cubicBezTo>
                  <a:close/>
                  <a:moveTo>
                    <a:pt x="155258" y="208392"/>
                  </a:moveTo>
                  <a:cubicBezTo>
                    <a:pt x="145162" y="208392"/>
                    <a:pt x="136970" y="216567"/>
                    <a:pt x="136970" y="226657"/>
                  </a:cubicBezTo>
                  <a:cubicBezTo>
                    <a:pt x="136970" y="236747"/>
                    <a:pt x="145162" y="244921"/>
                    <a:pt x="155258" y="244921"/>
                  </a:cubicBezTo>
                  <a:cubicBezTo>
                    <a:pt x="165354" y="244921"/>
                    <a:pt x="173546" y="236747"/>
                    <a:pt x="173546" y="226657"/>
                  </a:cubicBezTo>
                  <a:cubicBezTo>
                    <a:pt x="173546" y="216567"/>
                    <a:pt x="165354" y="208392"/>
                    <a:pt x="155258" y="208392"/>
                  </a:cubicBezTo>
                  <a:close/>
                  <a:moveTo>
                    <a:pt x="200978" y="162731"/>
                  </a:moveTo>
                  <a:cubicBezTo>
                    <a:pt x="190881" y="162731"/>
                    <a:pt x="182690" y="170906"/>
                    <a:pt x="182690" y="180996"/>
                  </a:cubicBezTo>
                  <a:cubicBezTo>
                    <a:pt x="182690" y="191086"/>
                    <a:pt x="190881" y="199260"/>
                    <a:pt x="200978" y="199260"/>
                  </a:cubicBezTo>
                  <a:cubicBezTo>
                    <a:pt x="211075" y="199260"/>
                    <a:pt x="219266" y="191086"/>
                    <a:pt x="219266" y="180996"/>
                  </a:cubicBezTo>
                  <a:cubicBezTo>
                    <a:pt x="219266" y="170906"/>
                    <a:pt x="211075" y="162731"/>
                    <a:pt x="200978" y="162731"/>
                  </a:cubicBezTo>
                  <a:close/>
                  <a:moveTo>
                    <a:pt x="246698" y="208392"/>
                  </a:moveTo>
                  <a:cubicBezTo>
                    <a:pt x="236601" y="208392"/>
                    <a:pt x="228410" y="216567"/>
                    <a:pt x="228410" y="226657"/>
                  </a:cubicBezTo>
                  <a:cubicBezTo>
                    <a:pt x="228410" y="236747"/>
                    <a:pt x="236601" y="244921"/>
                    <a:pt x="246698" y="244921"/>
                  </a:cubicBezTo>
                  <a:cubicBezTo>
                    <a:pt x="256794" y="244921"/>
                    <a:pt x="264986" y="236747"/>
                    <a:pt x="264986" y="226657"/>
                  </a:cubicBezTo>
                  <a:cubicBezTo>
                    <a:pt x="264986" y="216567"/>
                    <a:pt x="256794" y="208392"/>
                    <a:pt x="246698" y="208392"/>
                  </a:cubicBezTo>
                  <a:close/>
                  <a:moveTo>
                    <a:pt x="246698" y="299715"/>
                  </a:moveTo>
                  <a:cubicBezTo>
                    <a:pt x="236601" y="299715"/>
                    <a:pt x="228410" y="307890"/>
                    <a:pt x="228410" y="317979"/>
                  </a:cubicBezTo>
                  <a:cubicBezTo>
                    <a:pt x="228410" y="328069"/>
                    <a:pt x="236601" y="336244"/>
                    <a:pt x="246698" y="336244"/>
                  </a:cubicBezTo>
                  <a:cubicBezTo>
                    <a:pt x="256794" y="336244"/>
                    <a:pt x="264986" y="328069"/>
                    <a:pt x="264986" y="317979"/>
                  </a:cubicBezTo>
                  <a:cubicBezTo>
                    <a:pt x="264986" y="307890"/>
                    <a:pt x="256794" y="299715"/>
                    <a:pt x="246698" y="299715"/>
                  </a:cubicBezTo>
                  <a:close/>
                  <a:moveTo>
                    <a:pt x="338138" y="25748"/>
                  </a:moveTo>
                  <a:cubicBezTo>
                    <a:pt x="328041" y="25748"/>
                    <a:pt x="319849" y="33922"/>
                    <a:pt x="319849" y="44012"/>
                  </a:cubicBezTo>
                  <a:cubicBezTo>
                    <a:pt x="319849" y="54102"/>
                    <a:pt x="328041" y="62277"/>
                    <a:pt x="338138" y="62277"/>
                  </a:cubicBezTo>
                  <a:cubicBezTo>
                    <a:pt x="348235" y="62277"/>
                    <a:pt x="356426" y="54102"/>
                    <a:pt x="356426" y="44012"/>
                  </a:cubicBezTo>
                  <a:cubicBezTo>
                    <a:pt x="356299" y="33998"/>
                    <a:pt x="348171" y="25938"/>
                    <a:pt x="338138" y="25938"/>
                  </a:cubicBezTo>
                  <a:close/>
                  <a:moveTo>
                    <a:pt x="246698" y="117070"/>
                  </a:moveTo>
                  <a:cubicBezTo>
                    <a:pt x="236601" y="117070"/>
                    <a:pt x="228410" y="125245"/>
                    <a:pt x="228410" y="135335"/>
                  </a:cubicBezTo>
                  <a:cubicBezTo>
                    <a:pt x="228410" y="145424"/>
                    <a:pt x="236601" y="153599"/>
                    <a:pt x="246698" y="153599"/>
                  </a:cubicBezTo>
                  <a:cubicBezTo>
                    <a:pt x="256794" y="153599"/>
                    <a:pt x="264986" y="145424"/>
                    <a:pt x="264986" y="135335"/>
                  </a:cubicBezTo>
                  <a:cubicBezTo>
                    <a:pt x="264986" y="125245"/>
                    <a:pt x="256794" y="117070"/>
                    <a:pt x="246698" y="117070"/>
                  </a:cubicBezTo>
                  <a:close/>
                  <a:moveTo>
                    <a:pt x="1023938" y="345376"/>
                  </a:moveTo>
                  <a:cubicBezTo>
                    <a:pt x="1013841" y="345376"/>
                    <a:pt x="1005650" y="353551"/>
                    <a:pt x="1005650" y="363640"/>
                  </a:cubicBezTo>
                  <a:cubicBezTo>
                    <a:pt x="1005650" y="373730"/>
                    <a:pt x="1013841" y="381905"/>
                    <a:pt x="1023938" y="381905"/>
                  </a:cubicBezTo>
                  <a:cubicBezTo>
                    <a:pt x="1034035" y="381905"/>
                    <a:pt x="1042226" y="373730"/>
                    <a:pt x="1042226" y="363640"/>
                  </a:cubicBezTo>
                  <a:cubicBezTo>
                    <a:pt x="1042226" y="353551"/>
                    <a:pt x="1034035" y="345376"/>
                    <a:pt x="1023938" y="345376"/>
                  </a:cubicBezTo>
                  <a:close/>
                  <a:moveTo>
                    <a:pt x="978218" y="25748"/>
                  </a:moveTo>
                  <a:cubicBezTo>
                    <a:pt x="968122" y="25748"/>
                    <a:pt x="959930" y="33922"/>
                    <a:pt x="959930" y="44012"/>
                  </a:cubicBezTo>
                  <a:cubicBezTo>
                    <a:pt x="959930" y="54102"/>
                    <a:pt x="968122" y="62277"/>
                    <a:pt x="978218" y="62277"/>
                  </a:cubicBezTo>
                  <a:cubicBezTo>
                    <a:pt x="988314" y="62277"/>
                    <a:pt x="996506" y="54102"/>
                    <a:pt x="996506" y="44012"/>
                  </a:cubicBezTo>
                  <a:cubicBezTo>
                    <a:pt x="996379" y="33998"/>
                    <a:pt x="988251" y="25938"/>
                    <a:pt x="978218" y="25938"/>
                  </a:cubicBezTo>
                  <a:close/>
                  <a:moveTo>
                    <a:pt x="1023938" y="436698"/>
                  </a:moveTo>
                  <a:cubicBezTo>
                    <a:pt x="1013841" y="436698"/>
                    <a:pt x="1005650" y="444873"/>
                    <a:pt x="1005650" y="454963"/>
                  </a:cubicBezTo>
                  <a:cubicBezTo>
                    <a:pt x="1005650" y="465053"/>
                    <a:pt x="1013841" y="473227"/>
                    <a:pt x="1023938" y="473227"/>
                  </a:cubicBezTo>
                  <a:cubicBezTo>
                    <a:pt x="1034035" y="473227"/>
                    <a:pt x="1042226" y="465053"/>
                    <a:pt x="1042226" y="454963"/>
                  </a:cubicBezTo>
                  <a:cubicBezTo>
                    <a:pt x="1042226" y="444873"/>
                    <a:pt x="1034035" y="436698"/>
                    <a:pt x="1023938" y="436698"/>
                  </a:cubicBezTo>
                  <a:close/>
                  <a:moveTo>
                    <a:pt x="978218" y="117070"/>
                  </a:moveTo>
                  <a:cubicBezTo>
                    <a:pt x="968122" y="117070"/>
                    <a:pt x="959930" y="125245"/>
                    <a:pt x="959930" y="135335"/>
                  </a:cubicBezTo>
                  <a:cubicBezTo>
                    <a:pt x="959930" y="145424"/>
                    <a:pt x="968122" y="153599"/>
                    <a:pt x="978218" y="153599"/>
                  </a:cubicBezTo>
                  <a:cubicBezTo>
                    <a:pt x="988314" y="153599"/>
                    <a:pt x="996506" y="145424"/>
                    <a:pt x="996506" y="135335"/>
                  </a:cubicBezTo>
                  <a:cubicBezTo>
                    <a:pt x="996506" y="125245"/>
                    <a:pt x="988314" y="117070"/>
                    <a:pt x="978218" y="117070"/>
                  </a:cubicBezTo>
                  <a:close/>
                  <a:moveTo>
                    <a:pt x="1069658" y="391037"/>
                  </a:moveTo>
                  <a:cubicBezTo>
                    <a:pt x="1059562" y="391037"/>
                    <a:pt x="1051370" y="399212"/>
                    <a:pt x="1051370" y="409302"/>
                  </a:cubicBezTo>
                  <a:cubicBezTo>
                    <a:pt x="1051370" y="419391"/>
                    <a:pt x="1059562" y="427566"/>
                    <a:pt x="1069658" y="427566"/>
                  </a:cubicBezTo>
                  <a:cubicBezTo>
                    <a:pt x="1079754" y="427566"/>
                    <a:pt x="1087946" y="419391"/>
                    <a:pt x="1087946" y="409302"/>
                  </a:cubicBezTo>
                  <a:cubicBezTo>
                    <a:pt x="1087946" y="399212"/>
                    <a:pt x="1079754" y="391037"/>
                    <a:pt x="1069658" y="391037"/>
                  </a:cubicBezTo>
                  <a:close/>
                  <a:moveTo>
                    <a:pt x="1023938" y="254054"/>
                  </a:moveTo>
                  <a:cubicBezTo>
                    <a:pt x="1013841" y="254054"/>
                    <a:pt x="1005650" y="262228"/>
                    <a:pt x="1005650" y="272318"/>
                  </a:cubicBezTo>
                  <a:cubicBezTo>
                    <a:pt x="1005650" y="282408"/>
                    <a:pt x="1013841" y="290583"/>
                    <a:pt x="1023938" y="290583"/>
                  </a:cubicBezTo>
                  <a:cubicBezTo>
                    <a:pt x="1034035" y="290583"/>
                    <a:pt x="1042226" y="282408"/>
                    <a:pt x="1042226" y="272318"/>
                  </a:cubicBezTo>
                  <a:cubicBezTo>
                    <a:pt x="1042099" y="262304"/>
                    <a:pt x="1033971" y="254244"/>
                    <a:pt x="1023938" y="254244"/>
                  </a:cubicBezTo>
                  <a:close/>
                  <a:moveTo>
                    <a:pt x="1023938" y="71409"/>
                  </a:moveTo>
                  <a:cubicBezTo>
                    <a:pt x="1013841" y="71409"/>
                    <a:pt x="1005650" y="79584"/>
                    <a:pt x="1005650" y="89673"/>
                  </a:cubicBezTo>
                  <a:cubicBezTo>
                    <a:pt x="1005650" y="99763"/>
                    <a:pt x="1013841" y="107938"/>
                    <a:pt x="1023938" y="107938"/>
                  </a:cubicBezTo>
                  <a:cubicBezTo>
                    <a:pt x="1034035" y="107938"/>
                    <a:pt x="1042226" y="99763"/>
                    <a:pt x="1042226" y="89673"/>
                  </a:cubicBezTo>
                  <a:cubicBezTo>
                    <a:pt x="1042226" y="79584"/>
                    <a:pt x="1034035" y="71409"/>
                    <a:pt x="1023938" y="71409"/>
                  </a:cubicBezTo>
                  <a:close/>
                  <a:moveTo>
                    <a:pt x="978218" y="208392"/>
                  </a:moveTo>
                  <a:cubicBezTo>
                    <a:pt x="968122" y="208392"/>
                    <a:pt x="959930" y="216567"/>
                    <a:pt x="959930" y="226657"/>
                  </a:cubicBezTo>
                  <a:cubicBezTo>
                    <a:pt x="959930" y="236747"/>
                    <a:pt x="968122" y="244921"/>
                    <a:pt x="978218" y="244921"/>
                  </a:cubicBezTo>
                  <a:cubicBezTo>
                    <a:pt x="988314" y="244921"/>
                    <a:pt x="996506" y="236747"/>
                    <a:pt x="996506" y="226657"/>
                  </a:cubicBezTo>
                  <a:cubicBezTo>
                    <a:pt x="996506" y="216567"/>
                    <a:pt x="988314" y="208392"/>
                    <a:pt x="978218" y="208392"/>
                  </a:cubicBezTo>
                  <a:close/>
                  <a:moveTo>
                    <a:pt x="1023938" y="162731"/>
                  </a:moveTo>
                  <a:cubicBezTo>
                    <a:pt x="1013841" y="162731"/>
                    <a:pt x="1005650" y="170906"/>
                    <a:pt x="1005650" y="180996"/>
                  </a:cubicBezTo>
                  <a:cubicBezTo>
                    <a:pt x="1005650" y="191086"/>
                    <a:pt x="1013841" y="199260"/>
                    <a:pt x="1023938" y="199260"/>
                  </a:cubicBezTo>
                  <a:cubicBezTo>
                    <a:pt x="1034035" y="199260"/>
                    <a:pt x="1042226" y="191086"/>
                    <a:pt x="1042226" y="180996"/>
                  </a:cubicBezTo>
                  <a:cubicBezTo>
                    <a:pt x="1042226" y="170906"/>
                    <a:pt x="1034035" y="162731"/>
                    <a:pt x="1023938" y="162731"/>
                  </a:cubicBezTo>
                  <a:close/>
                  <a:moveTo>
                    <a:pt x="932498" y="528021"/>
                  </a:moveTo>
                  <a:cubicBezTo>
                    <a:pt x="922338" y="527983"/>
                    <a:pt x="914147" y="536164"/>
                    <a:pt x="914083" y="546285"/>
                  </a:cubicBezTo>
                  <a:cubicBezTo>
                    <a:pt x="914019" y="556407"/>
                    <a:pt x="922211" y="564638"/>
                    <a:pt x="932371" y="564676"/>
                  </a:cubicBezTo>
                  <a:cubicBezTo>
                    <a:pt x="942531" y="564714"/>
                    <a:pt x="950723" y="556533"/>
                    <a:pt x="950786" y="546412"/>
                  </a:cubicBezTo>
                  <a:cubicBezTo>
                    <a:pt x="950786" y="546367"/>
                    <a:pt x="950786" y="546330"/>
                    <a:pt x="950786" y="546285"/>
                  </a:cubicBezTo>
                  <a:cubicBezTo>
                    <a:pt x="950786" y="536195"/>
                    <a:pt x="942594" y="528021"/>
                    <a:pt x="932498" y="528021"/>
                  </a:cubicBezTo>
                  <a:close/>
                  <a:moveTo>
                    <a:pt x="932498" y="436698"/>
                  </a:moveTo>
                  <a:cubicBezTo>
                    <a:pt x="922401" y="436698"/>
                    <a:pt x="914210" y="444873"/>
                    <a:pt x="914210" y="454963"/>
                  </a:cubicBezTo>
                  <a:cubicBezTo>
                    <a:pt x="914210" y="465053"/>
                    <a:pt x="922401" y="473227"/>
                    <a:pt x="932498" y="473227"/>
                  </a:cubicBezTo>
                  <a:cubicBezTo>
                    <a:pt x="942594" y="473227"/>
                    <a:pt x="950786" y="465053"/>
                    <a:pt x="950786" y="454963"/>
                  </a:cubicBezTo>
                  <a:cubicBezTo>
                    <a:pt x="950786" y="444873"/>
                    <a:pt x="942594" y="436698"/>
                    <a:pt x="932498" y="436698"/>
                  </a:cubicBezTo>
                  <a:close/>
                  <a:moveTo>
                    <a:pt x="932498" y="345376"/>
                  </a:moveTo>
                  <a:cubicBezTo>
                    <a:pt x="922401" y="345376"/>
                    <a:pt x="914210" y="353551"/>
                    <a:pt x="914210" y="363640"/>
                  </a:cubicBezTo>
                  <a:cubicBezTo>
                    <a:pt x="914210" y="373730"/>
                    <a:pt x="922401" y="381905"/>
                    <a:pt x="932498" y="381905"/>
                  </a:cubicBezTo>
                  <a:cubicBezTo>
                    <a:pt x="942594" y="381905"/>
                    <a:pt x="950786" y="373730"/>
                    <a:pt x="950786" y="363640"/>
                  </a:cubicBezTo>
                  <a:cubicBezTo>
                    <a:pt x="950786" y="353551"/>
                    <a:pt x="942594" y="345376"/>
                    <a:pt x="932498" y="345376"/>
                  </a:cubicBezTo>
                  <a:close/>
                  <a:moveTo>
                    <a:pt x="1069658" y="299715"/>
                  </a:moveTo>
                  <a:cubicBezTo>
                    <a:pt x="1059562" y="299715"/>
                    <a:pt x="1051370" y="307890"/>
                    <a:pt x="1051370" y="317979"/>
                  </a:cubicBezTo>
                  <a:cubicBezTo>
                    <a:pt x="1051370" y="328069"/>
                    <a:pt x="1059562" y="336244"/>
                    <a:pt x="1069658" y="336244"/>
                  </a:cubicBezTo>
                  <a:cubicBezTo>
                    <a:pt x="1079754" y="336244"/>
                    <a:pt x="1087946" y="328069"/>
                    <a:pt x="1087946" y="317979"/>
                  </a:cubicBezTo>
                  <a:cubicBezTo>
                    <a:pt x="1087946" y="307890"/>
                    <a:pt x="1079754" y="299715"/>
                    <a:pt x="1069658" y="299715"/>
                  </a:cubicBezTo>
                  <a:close/>
                  <a:moveTo>
                    <a:pt x="886778" y="25748"/>
                  </a:moveTo>
                  <a:cubicBezTo>
                    <a:pt x="876681" y="25748"/>
                    <a:pt x="868490" y="33922"/>
                    <a:pt x="868490" y="44012"/>
                  </a:cubicBezTo>
                  <a:cubicBezTo>
                    <a:pt x="868490" y="54102"/>
                    <a:pt x="876681" y="62277"/>
                    <a:pt x="886778" y="62277"/>
                  </a:cubicBezTo>
                  <a:cubicBezTo>
                    <a:pt x="896875" y="62277"/>
                    <a:pt x="905066" y="54102"/>
                    <a:pt x="905066" y="44012"/>
                  </a:cubicBezTo>
                  <a:cubicBezTo>
                    <a:pt x="904939" y="33998"/>
                    <a:pt x="896811" y="25938"/>
                    <a:pt x="886778" y="25938"/>
                  </a:cubicBezTo>
                  <a:close/>
                  <a:moveTo>
                    <a:pt x="932498" y="162731"/>
                  </a:moveTo>
                  <a:cubicBezTo>
                    <a:pt x="922401" y="162731"/>
                    <a:pt x="914210" y="170906"/>
                    <a:pt x="914210" y="180996"/>
                  </a:cubicBezTo>
                  <a:cubicBezTo>
                    <a:pt x="914210" y="191086"/>
                    <a:pt x="922401" y="199260"/>
                    <a:pt x="932498" y="199260"/>
                  </a:cubicBezTo>
                  <a:cubicBezTo>
                    <a:pt x="942594" y="199260"/>
                    <a:pt x="950786" y="191086"/>
                    <a:pt x="950786" y="180996"/>
                  </a:cubicBezTo>
                  <a:cubicBezTo>
                    <a:pt x="950786" y="170906"/>
                    <a:pt x="942594" y="162731"/>
                    <a:pt x="932498" y="162731"/>
                  </a:cubicBezTo>
                  <a:close/>
                  <a:moveTo>
                    <a:pt x="978218" y="482359"/>
                  </a:moveTo>
                  <a:cubicBezTo>
                    <a:pt x="968122" y="482359"/>
                    <a:pt x="959930" y="490534"/>
                    <a:pt x="959930" y="500624"/>
                  </a:cubicBezTo>
                  <a:cubicBezTo>
                    <a:pt x="959930" y="510714"/>
                    <a:pt x="968122" y="518888"/>
                    <a:pt x="978218" y="518888"/>
                  </a:cubicBezTo>
                  <a:cubicBezTo>
                    <a:pt x="988314" y="518888"/>
                    <a:pt x="996506" y="510714"/>
                    <a:pt x="996506" y="500624"/>
                  </a:cubicBezTo>
                  <a:cubicBezTo>
                    <a:pt x="996379" y="490610"/>
                    <a:pt x="988251" y="482550"/>
                    <a:pt x="978218" y="482550"/>
                  </a:cubicBezTo>
                  <a:close/>
                  <a:moveTo>
                    <a:pt x="978218" y="299715"/>
                  </a:moveTo>
                  <a:cubicBezTo>
                    <a:pt x="968122" y="299715"/>
                    <a:pt x="959930" y="307890"/>
                    <a:pt x="959930" y="317979"/>
                  </a:cubicBezTo>
                  <a:cubicBezTo>
                    <a:pt x="959930" y="328069"/>
                    <a:pt x="968122" y="336244"/>
                    <a:pt x="978218" y="336244"/>
                  </a:cubicBezTo>
                  <a:cubicBezTo>
                    <a:pt x="988314" y="336244"/>
                    <a:pt x="996506" y="328069"/>
                    <a:pt x="996506" y="317979"/>
                  </a:cubicBezTo>
                  <a:cubicBezTo>
                    <a:pt x="996506" y="307890"/>
                    <a:pt x="988314" y="299715"/>
                    <a:pt x="978218" y="299715"/>
                  </a:cubicBezTo>
                  <a:close/>
                  <a:moveTo>
                    <a:pt x="978218" y="391037"/>
                  </a:moveTo>
                  <a:cubicBezTo>
                    <a:pt x="968122" y="391037"/>
                    <a:pt x="959930" y="399212"/>
                    <a:pt x="959930" y="409302"/>
                  </a:cubicBezTo>
                  <a:cubicBezTo>
                    <a:pt x="959930" y="419391"/>
                    <a:pt x="968122" y="427566"/>
                    <a:pt x="978218" y="427566"/>
                  </a:cubicBezTo>
                  <a:cubicBezTo>
                    <a:pt x="988314" y="427566"/>
                    <a:pt x="996506" y="419391"/>
                    <a:pt x="996506" y="409302"/>
                  </a:cubicBezTo>
                  <a:cubicBezTo>
                    <a:pt x="996506" y="399212"/>
                    <a:pt x="988314" y="391037"/>
                    <a:pt x="978218" y="391037"/>
                  </a:cubicBezTo>
                  <a:close/>
                  <a:moveTo>
                    <a:pt x="932498" y="71409"/>
                  </a:moveTo>
                  <a:cubicBezTo>
                    <a:pt x="922401" y="71409"/>
                    <a:pt x="914210" y="79584"/>
                    <a:pt x="914210" y="89673"/>
                  </a:cubicBezTo>
                  <a:cubicBezTo>
                    <a:pt x="914210" y="99763"/>
                    <a:pt x="922401" y="107938"/>
                    <a:pt x="932498" y="107938"/>
                  </a:cubicBezTo>
                  <a:cubicBezTo>
                    <a:pt x="942594" y="107938"/>
                    <a:pt x="950786" y="99763"/>
                    <a:pt x="950786" y="89673"/>
                  </a:cubicBezTo>
                  <a:cubicBezTo>
                    <a:pt x="950786" y="79584"/>
                    <a:pt x="942594" y="71409"/>
                    <a:pt x="932498" y="71409"/>
                  </a:cubicBezTo>
                  <a:close/>
                  <a:moveTo>
                    <a:pt x="932498" y="254054"/>
                  </a:moveTo>
                  <a:cubicBezTo>
                    <a:pt x="922401" y="254054"/>
                    <a:pt x="914210" y="262228"/>
                    <a:pt x="914210" y="272318"/>
                  </a:cubicBezTo>
                  <a:cubicBezTo>
                    <a:pt x="914210" y="282408"/>
                    <a:pt x="922401" y="290583"/>
                    <a:pt x="932498" y="290583"/>
                  </a:cubicBezTo>
                  <a:cubicBezTo>
                    <a:pt x="942594" y="290583"/>
                    <a:pt x="950786" y="282408"/>
                    <a:pt x="950786" y="272318"/>
                  </a:cubicBezTo>
                  <a:cubicBezTo>
                    <a:pt x="950659" y="262304"/>
                    <a:pt x="942531" y="254244"/>
                    <a:pt x="932498" y="254244"/>
                  </a:cubicBezTo>
                  <a:close/>
                  <a:moveTo>
                    <a:pt x="1206818" y="162731"/>
                  </a:moveTo>
                  <a:cubicBezTo>
                    <a:pt x="1196722" y="162731"/>
                    <a:pt x="1188530" y="170906"/>
                    <a:pt x="1188530" y="180996"/>
                  </a:cubicBezTo>
                  <a:cubicBezTo>
                    <a:pt x="1188530" y="191086"/>
                    <a:pt x="1196722" y="199260"/>
                    <a:pt x="1206818" y="199260"/>
                  </a:cubicBezTo>
                  <a:cubicBezTo>
                    <a:pt x="1216914" y="199260"/>
                    <a:pt x="1225106" y="191086"/>
                    <a:pt x="1225106" y="180996"/>
                  </a:cubicBezTo>
                  <a:cubicBezTo>
                    <a:pt x="1225106" y="170906"/>
                    <a:pt x="1216914" y="162731"/>
                    <a:pt x="1206818" y="162731"/>
                  </a:cubicBezTo>
                  <a:close/>
                  <a:moveTo>
                    <a:pt x="1206818" y="71409"/>
                  </a:moveTo>
                  <a:cubicBezTo>
                    <a:pt x="1196722" y="71409"/>
                    <a:pt x="1188530" y="79584"/>
                    <a:pt x="1188530" y="89673"/>
                  </a:cubicBezTo>
                  <a:cubicBezTo>
                    <a:pt x="1188530" y="99763"/>
                    <a:pt x="1196722" y="107938"/>
                    <a:pt x="1206818" y="107938"/>
                  </a:cubicBezTo>
                  <a:cubicBezTo>
                    <a:pt x="1216914" y="107938"/>
                    <a:pt x="1225106" y="99763"/>
                    <a:pt x="1225106" y="89673"/>
                  </a:cubicBezTo>
                  <a:cubicBezTo>
                    <a:pt x="1225106" y="79584"/>
                    <a:pt x="1216914" y="71409"/>
                    <a:pt x="1206818" y="71409"/>
                  </a:cubicBezTo>
                  <a:close/>
                  <a:moveTo>
                    <a:pt x="1188593" y="272318"/>
                  </a:moveTo>
                  <a:cubicBezTo>
                    <a:pt x="1188593" y="276599"/>
                    <a:pt x="1190117" y="280734"/>
                    <a:pt x="1192912" y="283987"/>
                  </a:cubicBezTo>
                  <a:cubicBezTo>
                    <a:pt x="1198309" y="274221"/>
                    <a:pt x="1203706" y="264327"/>
                    <a:pt x="1209104" y="254307"/>
                  </a:cubicBezTo>
                  <a:cubicBezTo>
                    <a:pt x="1208342" y="254244"/>
                    <a:pt x="1207643" y="254244"/>
                    <a:pt x="1206881" y="254307"/>
                  </a:cubicBezTo>
                  <a:cubicBezTo>
                    <a:pt x="1196849" y="254307"/>
                    <a:pt x="1188721" y="262330"/>
                    <a:pt x="1188593" y="272318"/>
                  </a:cubicBezTo>
                  <a:close/>
                  <a:moveTo>
                    <a:pt x="658241" y="436698"/>
                  </a:moveTo>
                  <a:cubicBezTo>
                    <a:pt x="648145" y="436698"/>
                    <a:pt x="639953" y="444873"/>
                    <a:pt x="639953" y="454963"/>
                  </a:cubicBezTo>
                  <a:cubicBezTo>
                    <a:pt x="639953" y="465053"/>
                    <a:pt x="648145" y="473227"/>
                    <a:pt x="658241" y="473227"/>
                  </a:cubicBezTo>
                  <a:cubicBezTo>
                    <a:pt x="668338" y="473227"/>
                    <a:pt x="676529" y="465053"/>
                    <a:pt x="676529" y="454963"/>
                  </a:cubicBezTo>
                  <a:cubicBezTo>
                    <a:pt x="676529" y="444873"/>
                    <a:pt x="668338" y="436698"/>
                    <a:pt x="658241" y="436698"/>
                  </a:cubicBezTo>
                  <a:cubicBezTo>
                    <a:pt x="658241" y="436698"/>
                    <a:pt x="658178" y="436698"/>
                    <a:pt x="658178" y="436698"/>
                  </a:cubicBezTo>
                  <a:close/>
                  <a:moveTo>
                    <a:pt x="1161162" y="25748"/>
                  </a:moveTo>
                  <a:cubicBezTo>
                    <a:pt x="1151065" y="25748"/>
                    <a:pt x="1142874" y="33922"/>
                    <a:pt x="1142874" y="44012"/>
                  </a:cubicBezTo>
                  <a:cubicBezTo>
                    <a:pt x="1142874" y="54102"/>
                    <a:pt x="1151065" y="62277"/>
                    <a:pt x="1161162" y="62277"/>
                  </a:cubicBezTo>
                  <a:cubicBezTo>
                    <a:pt x="1171258" y="62277"/>
                    <a:pt x="1179450" y="54102"/>
                    <a:pt x="1179450" y="44012"/>
                  </a:cubicBezTo>
                  <a:cubicBezTo>
                    <a:pt x="1179323" y="33973"/>
                    <a:pt x="1171131" y="25900"/>
                    <a:pt x="1161098" y="25938"/>
                  </a:cubicBezTo>
                  <a:close/>
                  <a:moveTo>
                    <a:pt x="1280034" y="89673"/>
                  </a:moveTo>
                  <a:cubicBezTo>
                    <a:pt x="1280034" y="93859"/>
                    <a:pt x="1281494" y="97911"/>
                    <a:pt x="1284161" y="101152"/>
                  </a:cubicBezTo>
                  <a:cubicBezTo>
                    <a:pt x="1288606" y="91322"/>
                    <a:pt x="1293051" y="81493"/>
                    <a:pt x="1297432" y="71536"/>
                  </a:cubicBezTo>
                  <a:cubicBezTo>
                    <a:pt x="1287717" y="71942"/>
                    <a:pt x="1279970" y="79939"/>
                    <a:pt x="1279970" y="89673"/>
                  </a:cubicBezTo>
                  <a:close/>
                  <a:moveTo>
                    <a:pt x="1069722" y="208392"/>
                  </a:moveTo>
                  <a:cubicBezTo>
                    <a:pt x="1059625" y="208392"/>
                    <a:pt x="1051434" y="216567"/>
                    <a:pt x="1051434" y="226657"/>
                  </a:cubicBezTo>
                  <a:cubicBezTo>
                    <a:pt x="1051434" y="236747"/>
                    <a:pt x="1059625" y="244921"/>
                    <a:pt x="1069722" y="244921"/>
                  </a:cubicBezTo>
                  <a:cubicBezTo>
                    <a:pt x="1079818" y="244921"/>
                    <a:pt x="1088010" y="236747"/>
                    <a:pt x="1088010" y="226657"/>
                  </a:cubicBezTo>
                  <a:cubicBezTo>
                    <a:pt x="1088010" y="216567"/>
                    <a:pt x="1079818" y="208392"/>
                    <a:pt x="1069722" y="208392"/>
                  </a:cubicBezTo>
                  <a:cubicBezTo>
                    <a:pt x="1069722" y="208392"/>
                    <a:pt x="1069658" y="208392"/>
                    <a:pt x="1069658" y="208392"/>
                  </a:cubicBezTo>
                  <a:close/>
                  <a:moveTo>
                    <a:pt x="1252601" y="25748"/>
                  </a:moveTo>
                  <a:cubicBezTo>
                    <a:pt x="1242505" y="25748"/>
                    <a:pt x="1234313" y="33922"/>
                    <a:pt x="1234313" y="44012"/>
                  </a:cubicBezTo>
                  <a:cubicBezTo>
                    <a:pt x="1234313" y="54102"/>
                    <a:pt x="1242505" y="62277"/>
                    <a:pt x="1252601" y="62277"/>
                  </a:cubicBezTo>
                  <a:cubicBezTo>
                    <a:pt x="1262698" y="62277"/>
                    <a:pt x="1270889" y="54102"/>
                    <a:pt x="1270889" y="44012"/>
                  </a:cubicBezTo>
                  <a:cubicBezTo>
                    <a:pt x="1270762" y="33973"/>
                    <a:pt x="1262571" y="25900"/>
                    <a:pt x="1252538" y="25938"/>
                  </a:cubicBezTo>
                  <a:close/>
                  <a:moveTo>
                    <a:pt x="1252601" y="117070"/>
                  </a:moveTo>
                  <a:cubicBezTo>
                    <a:pt x="1242505" y="117070"/>
                    <a:pt x="1234313" y="125245"/>
                    <a:pt x="1234313" y="135335"/>
                  </a:cubicBezTo>
                  <a:cubicBezTo>
                    <a:pt x="1234313" y="145424"/>
                    <a:pt x="1242505" y="153599"/>
                    <a:pt x="1252601" y="153599"/>
                  </a:cubicBezTo>
                  <a:cubicBezTo>
                    <a:pt x="1255396" y="153574"/>
                    <a:pt x="1258189" y="152901"/>
                    <a:pt x="1260729" y="151633"/>
                  </a:cubicBezTo>
                  <a:cubicBezTo>
                    <a:pt x="1263904" y="144847"/>
                    <a:pt x="1267079" y="138062"/>
                    <a:pt x="1270318" y="131149"/>
                  </a:cubicBezTo>
                  <a:cubicBezTo>
                    <a:pt x="1268413" y="122879"/>
                    <a:pt x="1261047" y="117032"/>
                    <a:pt x="1252538" y="117070"/>
                  </a:cubicBezTo>
                  <a:close/>
                  <a:moveTo>
                    <a:pt x="1280224" y="0"/>
                  </a:moveTo>
                  <a:cubicBezTo>
                    <a:pt x="1281050" y="9982"/>
                    <a:pt x="1289812" y="17396"/>
                    <a:pt x="1299846" y="16558"/>
                  </a:cubicBezTo>
                  <a:cubicBezTo>
                    <a:pt x="1308672" y="15816"/>
                    <a:pt x="1315657" y="8821"/>
                    <a:pt x="1316419" y="0"/>
                  </a:cubicBezTo>
                  <a:close/>
                  <a:moveTo>
                    <a:pt x="1115124" y="345376"/>
                  </a:moveTo>
                  <a:cubicBezTo>
                    <a:pt x="1105027" y="345376"/>
                    <a:pt x="1096836" y="353551"/>
                    <a:pt x="1096836" y="363640"/>
                  </a:cubicBezTo>
                  <a:cubicBezTo>
                    <a:pt x="1096836" y="373730"/>
                    <a:pt x="1105027" y="381905"/>
                    <a:pt x="1115124" y="381905"/>
                  </a:cubicBezTo>
                  <a:cubicBezTo>
                    <a:pt x="1125221" y="381905"/>
                    <a:pt x="1133412" y="373730"/>
                    <a:pt x="1133412" y="363640"/>
                  </a:cubicBezTo>
                  <a:cubicBezTo>
                    <a:pt x="1133412" y="353652"/>
                    <a:pt x="1125411" y="345515"/>
                    <a:pt x="1115378" y="345376"/>
                  </a:cubicBezTo>
                  <a:close/>
                  <a:moveTo>
                    <a:pt x="1115124" y="254054"/>
                  </a:moveTo>
                  <a:cubicBezTo>
                    <a:pt x="1105027" y="254054"/>
                    <a:pt x="1096836" y="262228"/>
                    <a:pt x="1096836" y="272318"/>
                  </a:cubicBezTo>
                  <a:cubicBezTo>
                    <a:pt x="1096836" y="282408"/>
                    <a:pt x="1105027" y="290583"/>
                    <a:pt x="1115124" y="290583"/>
                  </a:cubicBezTo>
                  <a:cubicBezTo>
                    <a:pt x="1125221" y="290583"/>
                    <a:pt x="1133412" y="282408"/>
                    <a:pt x="1133412" y="272318"/>
                  </a:cubicBezTo>
                  <a:cubicBezTo>
                    <a:pt x="1133285" y="262406"/>
                    <a:pt x="1125284" y="254383"/>
                    <a:pt x="1115378" y="254244"/>
                  </a:cubicBezTo>
                  <a:close/>
                  <a:moveTo>
                    <a:pt x="1069404" y="25748"/>
                  </a:moveTo>
                  <a:cubicBezTo>
                    <a:pt x="1059307" y="25748"/>
                    <a:pt x="1051116" y="33922"/>
                    <a:pt x="1051116" y="44012"/>
                  </a:cubicBezTo>
                  <a:cubicBezTo>
                    <a:pt x="1051116" y="54102"/>
                    <a:pt x="1059307" y="62277"/>
                    <a:pt x="1069404" y="62277"/>
                  </a:cubicBezTo>
                  <a:cubicBezTo>
                    <a:pt x="1079500" y="62277"/>
                    <a:pt x="1087692" y="54102"/>
                    <a:pt x="1087692" y="44012"/>
                  </a:cubicBezTo>
                  <a:cubicBezTo>
                    <a:pt x="1087565" y="34100"/>
                    <a:pt x="1079564" y="26078"/>
                    <a:pt x="1069658" y="25938"/>
                  </a:cubicBezTo>
                  <a:close/>
                  <a:moveTo>
                    <a:pt x="1069404" y="117070"/>
                  </a:moveTo>
                  <a:cubicBezTo>
                    <a:pt x="1059307" y="117070"/>
                    <a:pt x="1051116" y="125245"/>
                    <a:pt x="1051116" y="135335"/>
                  </a:cubicBezTo>
                  <a:cubicBezTo>
                    <a:pt x="1051116" y="145424"/>
                    <a:pt x="1059307" y="153599"/>
                    <a:pt x="1069404" y="153599"/>
                  </a:cubicBezTo>
                  <a:cubicBezTo>
                    <a:pt x="1079500" y="153599"/>
                    <a:pt x="1087692" y="145424"/>
                    <a:pt x="1087692" y="135335"/>
                  </a:cubicBezTo>
                  <a:cubicBezTo>
                    <a:pt x="1087692" y="125346"/>
                    <a:pt x="1079627" y="117210"/>
                    <a:pt x="1069658" y="117070"/>
                  </a:cubicBezTo>
                  <a:close/>
                  <a:moveTo>
                    <a:pt x="1160844" y="299715"/>
                  </a:moveTo>
                  <a:cubicBezTo>
                    <a:pt x="1150748" y="299715"/>
                    <a:pt x="1142556" y="307890"/>
                    <a:pt x="1142556" y="317979"/>
                  </a:cubicBezTo>
                  <a:cubicBezTo>
                    <a:pt x="1142556" y="328069"/>
                    <a:pt x="1150748" y="336244"/>
                    <a:pt x="1160844" y="336244"/>
                  </a:cubicBezTo>
                  <a:lnTo>
                    <a:pt x="1162495" y="336244"/>
                  </a:lnTo>
                  <a:cubicBezTo>
                    <a:pt x="1167512" y="327790"/>
                    <a:pt x="1172528" y="319330"/>
                    <a:pt x="1177544" y="310876"/>
                  </a:cubicBezTo>
                  <a:cubicBezTo>
                    <a:pt x="1174750" y="304255"/>
                    <a:pt x="1168274" y="299892"/>
                    <a:pt x="1161098" y="299715"/>
                  </a:cubicBezTo>
                  <a:close/>
                  <a:moveTo>
                    <a:pt x="1160844" y="208392"/>
                  </a:moveTo>
                  <a:cubicBezTo>
                    <a:pt x="1150748" y="208392"/>
                    <a:pt x="1142556" y="216567"/>
                    <a:pt x="1142556" y="226657"/>
                  </a:cubicBezTo>
                  <a:cubicBezTo>
                    <a:pt x="1142556" y="236747"/>
                    <a:pt x="1150748" y="244921"/>
                    <a:pt x="1160844" y="244921"/>
                  </a:cubicBezTo>
                  <a:cubicBezTo>
                    <a:pt x="1170940" y="244921"/>
                    <a:pt x="1179132" y="236747"/>
                    <a:pt x="1179132" y="226657"/>
                  </a:cubicBezTo>
                  <a:cubicBezTo>
                    <a:pt x="1179132" y="216669"/>
                    <a:pt x="1171067" y="208532"/>
                    <a:pt x="1161098" y="208392"/>
                  </a:cubicBezTo>
                  <a:close/>
                  <a:moveTo>
                    <a:pt x="1115124" y="162731"/>
                  </a:moveTo>
                  <a:cubicBezTo>
                    <a:pt x="1105027" y="162731"/>
                    <a:pt x="1096836" y="170906"/>
                    <a:pt x="1096836" y="180996"/>
                  </a:cubicBezTo>
                  <a:cubicBezTo>
                    <a:pt x="1096836" y="191086"/>
                    <a:pt x="1105027" y="199260"/>
                    <a:pt x="1115124" y="199260"/>
                  </a:cubicBezTo>
                  <a:cubicBezTo>
                    <a:pt x="1125221" y="199260"/>
                    <a:pt x="1133412" y="191086"/>
                    <a:pt x="1133412" y="180996"/>
                  </a:cubicBezTo>
                  <a:cubicBezTo>
                    <a:pt x="1133412" y="171007"/>
                    <a:pt x="1125411" y="162871"/>
                    <a:pt x="1115378" y="162731"/>
                  </a:cubicBezTo>
                  <a:close/>
                  <a:moveTo>
                    <a:pt x="1115124" y="71409"/>
                  </a:moveTo>
                  <a:cubicBezTo>
                    <a:pt x="1105027" y="71409"/>
                    <a:pt x="1096836" y="79584"/>
                    <a:pt x="1096836" y="89673"/>
                  </a:cubicBezTo>
                  <a:cubicBezTo>
                    <a:pt x="1096836" y="99763"/>
                    <a:pt x="1105027" y="107938"/>
                    <a:pt x="1115124" y="107938"/>
                  </a:cubicBezTo>
                  <a:cubicBezTo>
                    <a:pt x="1125221" y="107938"/>
                    <a:pt x="1133412" y="99763"/>
                    <a:pt x="1133412" y="89673"/>
                  </a:cubicBezTo>
                  <a:cubicBezTo>
                    <a:pt x="1133412" y="79685"/>
                    <a:pt x="1125411" y="71548"/>
                    <a:pt x="1115378" y="71409"/>
                  </a:cubicBezTo>
                  <a:close/>
                  <a:moveTo>
                    <a:pt x="1160844" y="117070"/>
                  </a:moveTo>
                  <a:cubicBezTo>
                    <a:pt x="1150748" y="117070"/>
                    <a:pt x="1142556" y="125245"/>
                    <a:pt x="1142556" y="135335"/>
                  </a:cubicBezTo>
                  <a:cubicBezTo>
                    <a:pt x="1142556" y="145424"/>
                    <a:pt x="1150748" y="153599"/>
                    <a:pt x="1160844" y="153599"/>
                  </a:cubicBezTo>
                  <a:cubicBezTo>
                    <a:pt x="1170940" y="153599"/>
                    <a:pt x="1179132" y="145424"/>
                    <a:pt x="1179132" y="135335"/>
                  </a:cubicBezTo>
                  <a:cubicBezTo>
                    <a:pt x="1179132" y="125346"/>
                    <a:pt x="1171067" y="117210"/>
                    <a:pt x="1161098" y="117070"/>
                  </a:cubicBezTo>
                  <a:close/>
                  <a:moveTo>
                    <a:pt x="749364" y="619343"/>
                  </a:moveTo>
                  <a:cubicBezTo>
                    <a:pt x="739267" y="619343"/>
                    <a:pt x="731076" y="627518"/>
                    <a:pt x="731076" y="637607"/>
                  </a:cubicBezTo>
                  <a:cubicBezTo>
                    <a:pt x="731076" y="640747"/>
                    <a:pt x="731965" y="643822"/>
                    <a:pt x="733489" y="646549"/>
                  </a:cubicBezTo>
                  <a:cubicBezTo>
                    <a:pt x="743776" y="647057"/>
                    <a:pt x="754190" y="647310"/>
                    <a:pt x="764794" y="647374"/>
                  </a:cubicBezTo>
                  <a:cubicBezTo>
                    <a:pt x="770192" y="638850"/>
                    <a:pt x="767652" y="627568"/>
                    <a:pt x="759143" y="622171"/>
                  </a:cubicBezTo>
                  <a:cubicBezTo>
                    <a:pt x="756222" y="620326"/>
                    <a:pt x="752793" y="619349"/>
                    <a:pt x="749364" y="619343"/>
                  </a:cubicBezTo>
                  <a:close/>
                  <a:moveTo>
                    <a:pt x="749364" y="436698"/>
                  </a:moveTo>
                  <a:cubicBezTo>
                    <a:pt x="739267" y="436698"/>
                    <a:pt x="731076" y="444873"/>
                    <a:pt x="731076" y="454963"/>
                  </a:cubicBezTo>
                  <a:cubicBezTo>
                    <a:pt x="731076" y="465053"/>
                    <a:pt x="739267" y="473227"/>
                    <a:pt x="749364" y="473227"/>
                  </a:cubicBezTo>
                  <a:cubicBezTo>
                    <a:pt x="759461" y="473227"/>
                    <a:pt x="767652" y="465053"/>
                    <a:pt x="767652" y="454963"/>
                  </a:cubicBezTo>
                  <a:cubicBezTo>
                    <a:pt x="767652" y="444974"/>
                    <a:pt x="759587" y="436838"/>
                    <a:pt x="749618" y="436698"/>
                  </a:cubicBezTo>
                  <a:close/>
                  <a:moveTo>
                    <a:pt x="749364" y="528021"/>
                  </a:moveTo>
                  <a:cubicBezTo>
                    <a:pt x="739204" y="527983"/>
                    <a:pt x="731012" y="536164"/>
                    <a:pt x="730949" y="546285"/>
                  </a:cubicBezTo>
                  <a:cubicBezTo>
                    <a:pt x="730886" y="556407"/>
                    <a:pt x="739077" y="564638"/>
                    <a:pt x="749237" y="564676"/>
                  </a:cubicBezTo>
                  <a:cubicBezTo>
                    <a:pt x="759397" y="564714"/>
                    <a:pt x="767588" y="556533"/>
                    <a:pt x="767652" y="546412"/>
                  </a:cubicBezTo>
                  <a:cubicBezTo>
                    <a:pt x="767652" y="546367"/>
                    <a:pt x="767652" y="546330"/>
                    <a:pt x="767652" y="546285"/>
                  </a:cubicBezTo>
                  <a:cubicBezTo>
                    <a:pt x="767652" y="536297"/>
                    <a:pt x="759587" y="528160"/>
                    <a:pt x="749618" y="528021"/>
                  </a:cubicBezTo>
                  <a:close/>
                  <a:moveTo>
                    <a:pt x="703644" y="25748"/>
                  </a:moveTo>
                  <a:cubicBezTo>
                    <a:pt x="693548" y="25748"/>
                    <a:pt x="685356" y="33922"/>
                    <a:pt x="685356" y="44012"/>
                  </a:cubicBezTo>
                  <a:cubicBezTo>
                    <a:pt x="685356" y="54102"/>
                    <a:pt x="693548" y="62277"/>
                    <a:pt x="703644" y="62277"/>
                  </a:cubicBezTo>
                  <a:cubicBezTo>
                    <a:pt x="713740" y="62277"/>
                    <a:pt x="721932" y="54102"/>
                    <a:pt x="721932" y="44012"/>
                  </a:cubicBezTo>
                  <a:cubicBezTo>
                    <a:pt x="721805" y="34100"/>
                    <a:pt x="713804" y="26078"/>
                    <a:pt x="703898" y="25938"/>
                  </a:cubicBezTo>
                  <a:close/>
                  <a:moveTo>
                    <a:pt x="749364" y="162731"/>
                  </a:moveTo>
                  <a:cubicBezTo>
                    <a:pt x="739267" y="162731"/>
                    <a:pt x="731076" y="170906"/>
                    <a:pt x="731076" y="180996"/>
                  </a:cubicBezTo>
                  <a:cubicBezTo>
                    <a:pt x="731076" y="191086"/>
                    <a:pt x="739267" y="199260"/>
                    <a:pt x="749364" y="199260"/>
                  </a:cubicBezTo>
                  <a:cubicBezTo>
                    <a:pt x="759461" y="199260"/>
                    <a:pt x="767652" y="191086"/>
                    <a:pt x="767652" y="180996"/>
                  </a:cubicBezTo>
                  <a:cubicBezTo>
                    <a:pt x="767652" y="171007"/>
                    <a:pt x="759587" y="162871"/>
                    <a:pt x="749618" y="162731"/>
                  </a:cubicBezTo>
                  <a:close/>
                  <a:moveTo>
                    <a:pt x="749364" y="345376"/>
                  </a:moveTo>
                  <a:cubicBezTo>
                    <a:pt x="739267" y="345376"/>
                    <a:pt x="731076" y="353551"/>
                    <a:pt x="731076" y="363640"/>
                  </a:cubicBezTo>
                  <a:cubicBezTo>
                    <a:pt x="731076" y="373730"/>
                    <a:pt x="739267" y="381905"/>
                    <a:pt x="749364" y="381905"/>
                  </a:cubicBezTo>
                  <a:cubicBezTo>
                    <a:pt x="759461" y="381905"/>
                    <a:pt x="767652" y="373730"/>
                    <a:pt x="767652" y="363640"/>
                  </a:cubicBezTo>
                  <a:cubicBezTo>
                    <a:pt x="767652" y="353652"/>
                    <a:pt x="759587" y="345515"/>
                    <a:pt x="749618" y="345376"/>
                  </a:cubicBezTo>
                  <a:close/>
                  <a:moveTo>
                    <a:pt x="749364" y="71409"/>
                  </a:moveTo>
                  <a:cubicBezTo>
                    <a:pt x="739267" y="71409"/>
                    <a:pt x="731076" y="79584"/>
                    <a:pt x="731076" y="89673"/>
                  </a:cubicBezTo>
                  <a:cubicBezTo>
                    <a:pt x="731076" y="99763"/>
                    <a:pt x="739267" y="107938"/>
                    <a:pt x="749364" y="107938"/>
                  </a:cubicBezTo>
                  <a:cubicBezTo>
                    <a:pt x="759461" y="107938"/>
                    <a:pt x="767652" y="99763"/>
                    <a:pt x="767652" y="89673"/>
                  </a:cubicBezTo>
                  <a:cubicBezTo>
                    <a:pt x="767652" y="79685"/>
                    <a:pt x="759587" y="71548"/>
                    <a:pt x="749618" y="71409"/>
                  </a:cubicBezTo>
                  <a:close/>
                  <a:moveTo>
                    <a:pt x="703644" y="117070"/>
                  </a:moveTo>
                  <a:cubicBezTo>
                    <a:pt x="693548" y="117070"/>
                    <a:pt x="685356" y="125245"/>
                    <a:pt x="685356" y="135335"/>
                  </a:cubicBezTo>
                  <a:cubicBezTo>
                    <a:pt x="685356" y="145424"/>
                    <a:pt x="693548" y="153599"/>
                    <a:pt x="703644" y="153599"/>
                  </a:cubicBezTo>
                  <a:cubicBezTo>
                    <a:pt x="713740" y="153599"/>
                    <a:pt x="721932" y="145424"/>
                    <a:pt x="721932" y="135335"/>
                  </a:cubicBezTo>
                  <a:cubicBezTo>
                    <a:pt x="721932" y="125346"/>
                    <a:pt x="713867" y="117210"/>
                    <a:pt x="703898" y="117070"/>
                  </a:cubicBezTo>
                  <a:close/>
                  <a:moveTo>
                    <a:pt x="749364" y="254054"/>
                  </a:moveTo>
                  <a:cubicBezTo>
                    <a:pt x="739267" y="254054"/>
                    <a:pt x="731076" y="262228"/>
                    <a:pt x="731076" y="272318"/>
                  </a:cubicBezTo>
                  <a:cubicBezTo>
                    <a:pt x="731076" y="282408"/>
                    <a:pt x="739267" y="290583"/>
                    <a:pt x="749364" y="290583"/>
                  </a:cubicBezTo>
                  <a:cubicBezTo>
                    <a:pt x="759461" y="290583"/>
                    <a:pt x="767652" y="282408"/>
                    <a:pt x="767652" y="272318"/>
                  </a:cubicBezTo>
                  <a:cubicBezTo>
                    <a:pt x="767525" y="262406"/>
                    <a:pt x="759524" y="254383"/>
                    <a:pt x="749618" y="254244"/>
                  </a:cubicBezTo>
                  <a:close/>
                  <a:moveTo>
                    <a:pt x="703644" y="482359"/>
                  </a:moveTo>
                  <a:cubicBezTo>
                    <a:pt x="693548" y="482359"/>
                    <a:pt x="685356" y="490534"/>
                    <a:pt x="685356" y="500624"/>
                  </a:cubicBezTo>
                  <a:cubicBezTo>
                    <a:pt x="685356" y="510714"/>
                    <a:pt x="693548" y="518888"/>
                    <a:pt x="703644" y="518888"/>
                  </a:cubicBezTo>
                  <a:cubicBezTo>
                    <a:pt x="713740" y="518888"/>
                    <a:pt x="721932" y="510714"/>
                    <a:pt x="721932" y="500624"/>
                  </a:cubicBezTo>
                  <a:cubicBezTo>
                    <a:pt x="721805" y="490712"/>
                    <a:pt x="713804" y="482689"/>
                    <a:pt x="703898" y="482550"/>
                  </a:cubicBezTo>
                  <a:close/>
                  <a:moveTo>
                    <a:pt x="657924" y="71409"/>
                  </a:moveTo>
                  <a:cubicBezTo>
                    <a:pt x="647827" y="71409"/>
                    <a:pt x="639636" y="79584"/>
                    <a:pt x="639636" y="89673"/>
                  </a:cubicBezTo>
                  <a:cubicBezTo>
                    <a:pt x="639636" y="99763"/>
                    <a:pt x="647827" y="107938"/>
                    <a:pt x="657924" y="107938"/>
                  </a:cubicBezTo>
                  <a:cubicBezTo>
                    <a:pt x="668020" y="107938"/>
                    <a:pt x="676212" y="99763"/>
                    <a:pt x="676212" y="89673"/>
                  </a:cubicBezTo>
                  <a:cubicBezTo>
                    <a:pt x="676212" y="79685"/>
                    <a:pt x="668211" y="71548"/>
                    <a:pt x="658178" y="71409"/>
                  </a:cubicBezTo>
                  <a:close/>
                  <a:moveTo>
                    <a:pt x="886524" y="117070"/>
                  </a:moveTo>
                  <a:cubicBezTo>
                    <a:pt x="876427" y="117070"/>
                    <a:pt x="868236" y="125245"/>
                    <a:pt x="868236" y="135335"/>
                  </a:cubicBezTo>
                  <a:cubicBezTo>
                    <a:pt x="868236" y="145424"/>
                    <a:pt x="876427" y="153599"/>
                    <a:pt x="886524" y="153599"/>
                  </a:cubicBezTo>
                  <a:cubicBezTo>
                    <a:pt x="896620" y="153599"/>
                    <a:pt x="904812" y="145424"/>
                    <a:pt x="904812" y="135335"/>
                  </a:cubicBezTo>
                  <a:cubicBezTo>
                    <a:pt x="904812" y="125346"/>
                    <a:pt x="896811" y="117210"/>
                    <a:pt x="886778" y="117070"/>
                  </a:cubicBezTo>
                  <a:close/>
                  <a:moveTo>
                    <a:pt x="657924" y="162731"/>
                  </a:moveTo>
                  <a:cubicBezTo>
                    <a:pt x="647827" y="162731"/>
                    <a:pt x="639636" y="170906"/>
                    <a:pt x="639636" y="180996"/>
                  </a:cubicBezTo>
                  <a:cubicBezTo>
                    <a:pt x="639636" y="191086"/>
                    <a:pt x="647827" y="199260"/>
                    <a:pt x="657924" y="199260"/>
                  </a:cubicBezTo>
                  <a:cubicBezTo>
                    <a:pt x="668020" y="199260"/>
                    <a:pt x="676212" y="191086"/>
                    <a:pt x="676212" y="180996"/>
                  </a:cubicBezTo>
                  <a:cubicBezTo>
                    <a:pt x="676212" y="171007"/>
                    <a:pt x="668211" y="162871"/>
                    <a:pt x="658178" y="162731"/>
                  </a:cubicBezTo>
                  <a:close/>
                  <a:moveTo>
                    <a:pt x="657924" y="345376"/>
                  </a:moveTo>
                  <a:cubicBezTo>
                    <a:pt x="647827" y="345376"/>
                    <a:pt x="639636" y="353551"/>
                    <a:pt x="639636" y="363640"/>
                  </a:cubicBezTo>
                  <a:cubicBezTo>
                    <a:pt x="639636" y="373730"/>
                    <a:pt x="647827" y="381905"/>
                    <a:pt x="657924" y="381905"/>
                  </a:cubicBezTo>
                  <a:cubicBezTo>
                    <a:pt x="668020" y="381905"/>
                    <a:pt x="676212" y="373730"/>
                    <a:pt x="676212" y="363640"/>
                  </a:cubicBezTo>
                  <a:cubicBezTo>
                    <a:pt x="676212" y="353652"/>
                    <a:pt x="668211" y="345515"/>
                    <a:pt x="658178" y="345376"/>
                  </a:cubicBezTo>
                  <a:close/>
                  <a:moveTo>
                    <a:pt x="703644" y="391037"/>
                  </a:moveTo>
                  <a:cubicBezTo>
                    <a:pt x="693548" y="391037"/>
                    <a:pt x="685356" y="399212"/>
                    <a:pt x="685356" y="409302"/>
                  </a:cubicBezTo>
                  <a:cubicBezTo>
                    <a:pt x="685356" y="419391"/>
                    <a:pt x="693548" y="427566"/>
                    <a:pt x="703644" y="427566"/>
                  </a:cubicBezTo>
                  <a:cubicBezTo>
                    <a:pt x="713740" y="427566"/>
                    <a:pt x="721932" y="419391"/>
                    <a:pt x="721932" y="409302"/>
                  </a:cubicBezTo>
                  <a:cubicBezTo>
                    <a:pt x="721932" y="399313"/>
                    <a:pt x="713867" y="391177"/>
                    <a:pt x="703898" y="391037"/>
                  </a:cubicBezTo>
                  <a:close/>
                  <a:moveTo>
                    <a:pt x="703644" y="573682"/>
                  </a:moveTo>
                  <a:cubicBezTo>
                    <a:pt x="693548" y="573682"/>
                    <a:pt x="685356" y="581856"/>
                    <a:pt x="685356" y="591946"/>
                  </a:cubicBezTo>
                  <a:cubicBezTo>
                    <a:pt x="685356" y="602036"/>
                    <a:pt x="693548" y="610211"/>
                    <a:pt x="703644" y="610211"/>
                  </a:cubicBezTo>
                  <a:cubicBezTo>
                    <a:pt x="713740" y="610211"/>
                    <a:pt x="721932" y="602036"/>
                    <a:pt x="721932" y="591946"/>
                  </a:cubicBezTo>
                  <a:cubicBezTo>
                    <a:pt x="721932" y="581958"/>
                    <a:pt x="713867" y="573821"/>
                    <a:pt x="703898" y="573682"/>
                  </a:cubicBezTo>
                  <a:close/>
                  <a:moveTo>
                    <a:pt x="703644" y="208392"/>
                  </a:moveTo>
                  <a:cubicBezTo>
                    <a:pt x="693548" y="208392"/>
                    <a:pt x="685356" y="216567"/>
                    <a:pt x="685356" y="226657"/>
                  </a:cubicBezTo>
                  <a:cubicBezTo>
                    <a:pt x="685356" y="236747"/>
                    <a:pt x="693548" y="244921"/>
                    <a:pt x="703644" y="244921"/>
                  </a:cubicBezTo>
                  <a:cubicBezTo>
                    <a:pt x="713740" y="244921"/>
                    <a:pt x="721932" y="236747"/>
                    <a:pt x="721932" y="226657"/>
                  </a:cubicBezTo>
                  <a:cubicBezTo>
                    <a:pt x="721932" y="216669"/>
                    <a:pt x="713867" y="208532"/>
                    <a:pt x="703898" y="208392"/>
                  </a:cubicBezTo>
                  <a:close/>
                  <a:moveTo>
                    <a:pt x="703644" y="299715"/>
                  </a:moveTo>
                  <a:cubicBezTo>
                    <a:pt x="693548" y="299715"/>
                    <a:pt x="685356" y="307890"/>
                    <a:pt x="685356" y="317979"/>
                  </a:cubicBezTo>
                  <a:cubicBezTo>
                    <a:pt x="685356" y="328069"/>
                    <a:pt x="693548" y="336244"/>
                    <a:pt x="703644" y="336244"/>
                  </a:cubicBezTo>
                  <a:cubicBezTo>
                    <a:pt x="713740" y="336244"/>
                    <a:pt x="721932" y="328069"/>
                    <a:pt x="721932" y="317979"/>
                  </a:cubicBezTo>
                  <a:cubicBezTo>
                    <a:pt x="721932" y="307991"/>
                    <a:pt x="713867" y="299854"/>
                    <a:pt x="703898" y="299715"/>
                  </a:cubicBezTo>
                  <a:close/>
                  <a:moveTo>
                    <a:pt x="795084" y="573682"/>
                  </a:moveTo>
                  <a:cubicBezTo>
                    <a:pt x="784987" y="573682"/>
                    <a:pt x="776796" y="581856"/>
                    <a:pt x="776796" y="591946"/>
                  </a:cubicBezTo>
                  <a:cubicBezTo>
                    <a:pt x="776796" y="602036"/>
                    <a:pt x="784987" y="610211"/>
                    <a:pt x="795084" y="610211"/>
                  </a:cubicBezTo>
                  <a:cubicBezTo>
                    <a:pt x="805180" y="610211"/>
                    <a:pt x="813372" y="602036"/>
                    <a:pt x="813372" y="591946"/>
                  </a:cubicBezTo>
                  <a:cubicBezTo>
                    <a:pt x="813372" y="581958"/>
                    <a:pt x="805371" y="573821"/>
                    <a:pt x="795338" y="573682"/>
                  </a:cubicBezTo>
                  <a:close/>
                  <a:moveTo>
                    <a:pt x="657924" y="254054"/>
                  </a:moveTo>
                  <a:cubicBezTo>
                    <a:pt x="647827" y="254054"/>
                    <a:pt x="639636" y="262228"/>
                    <a:pt x="639636" y="272318"/>
                  </a:cubicBezTo>
                  <a:cubicBezTo>
                    <a:pt x="639636" y="282408"/>
                    <a:pt x="647827" y="290583"/>
                    <a:pt x="657924" y="290583"/>
                  </a:cubicBezTo>
                  <a:cubicBezTo>
                    <a:pt x="668020" y="290583"/>
                    <a:pt x="676212" y="282408"/>
                    <a:pt x="676212" y="272318"/>
                  </a:cubicBezTo>
                  <a:cubicBezTo>
                    <a:pt x="676085" y="262406"/>
                    <a:pt x="668084" y="254383"/>
                    <a:pt x="658178" y="254244"/>
                  </a:cubicBezTo>
                  <a:close/>
                  <a:moveTo>
                    <a:pt x="840804" y="162731"/>
                  </a:moveTo>
                  <a:cubicBezTo>
                    <a:pt x="830707" y="162731"/>
                    <a:pt x="822516" y="170906"/>
                    <a:pt x="822516" y="180996"/>
                  </a:cubicBezTo>
                  <a:cubicBezTo>
                    <a:pt x="822516" y="191086"/>
                    <a:pt x="830707" y="199260"/>
                    <a:pt x="840804" y="199260"/>
                  </a:cubicBezTo>
                  <a:cubicBezTo>
                    <a:pt x="850900" y="199260"/>
                    <a:pt x="859092" y="191086"/>
                    <a:pt x="859092" y="180996"/>
                  </a:cubicBezTo>
                  <a:cubicBezTo>
                    <a:pt x="859092" y="171007"/>
                    <a:pt x="851027" y="162871"/>
                    <a:pt x="841058" y="162731"/>
                  </a:cubicBezTo>
                  <a:close/>
                  <a:moveTo>
                    <a:pt x="840804" y="71409"/>
                  </a:moveTo>
                  <a:cubicBezTo>
                    <a:pt x="830707" y="71409"/>
                    <a:pt x="822516" y="79584"/>
                    <a:pt x="822516" y="89673"/>
                  </a:cubicBezTo>
                  <a:cubicBezTo>
                    <a:pt x="822516" y="99763"/>
                    <a:pt x="830707" y="107938"/>
                    <a:pt x="840804" y="107938"/>
                  </a:cubicBezTo>
                  <a:cubicBezTo>
                    <a:pt x="850900" y="107938"/>
                    <a:pt x="859092" y="99763"/>
                    <a:pt x="859092" y="89673"/>
                  </a:cubicBezTo>
                  <a:cubicBezTo>
                    <a:pt x="859092" y="79685"/>
                    <a:pt x="851027" y="71548"/>
                    <a:pt x="841058" y="71409"/>
                  </a:cubicBezTo>
                  <a:close/>
                  <a:moveTo>
                    <a:pt x="840804" y="345376"/>
                  </a:moveTo>
                  <a:cubicBezTo>
                    <a:pt x="830707" y="345376"/>
                    <a:pt x="822516" y="353551"/>
                    <a:pt x="822516" y="363640"/>
                  </a:cubicBezTo>
                  <a:cubicBezTo>
                    <a:pt x="822516" y="373730"/>
                    <a:pt x="830707" y="381905"/>
                    <a:pt x="840804" y="381905"/>
                  </a:cubicBezTo>
                  <a:cubicBezTo>
                    <a:pt x="850900" y="381905"/>
                    <a:pt x="859092" y="373730"/>
                    <a:pt x="859092" y="363640"/>
                  </a:cubicBezTo>
                  <a:cubicBezTo>
                    <a:pt x="859092" y="353652"/>
                    <a:pt x="851027" y="345515"/>
                    <a:pt x="841058" y="345376"/>
                  </a:cubicBezTo>
                  <a:close/>
                  <a:moveTo>
                    <a:pt x="886524" y="573682"/>
                  </a:moveTo>
                  <a:cubicBezTo>
                    <a:pt x="876427" y="573682"/>
                    <a:pt x="868236" y="581856"/>
                    <a:pt x="868236" y="591946"/>
                  </a:cubicBezTo>
                  <a:cubicBezTo>
                    <a:pt x="868236" y="602036"/>
                    <a:pt x="876427" y="610211"/>
                    <a:pt x="886524" y="610211"/>
                  </a:cubicBezTo>
                  <a:cubicBezTo>
                    <a:pt x="896620" y="610211"/>
                    <a:pt x="904812" y="602036"/>
                    <a:pt x="904812" y="591946"/>
                  </a:cubicBezTo>
                  <a:cubicBezTo>
                    <a:pt x="904812" y="581958"/>
                    <a:pt x="896811" y="573821"/>
                    <a:pt x="886778" y="573682"/>
                  </a:cubicBezTo>
                  <a:close/>
                  <a:moveTo>
                    <a:pt x="840804" y="254054"/>
                  </a:moveTo>
                  <a:cubicBezTo>
                    <a:pt x="830707" y="254054"/>
                    <a:pt x="822516" y="262228"/>
                    <a:pt x="822516" y="272318"/>
                  </a:cubicBezTo>
                  <a:cubicBezTo>
                    <a:pt x="822516" y="282408"/>
                    <a:pt x="830707" y="290583"/>
                    <a:pt x="840804" y="290583"/>
                  </a:cubicBezTo>
                  <a:cubicBezTo>
                    <a:pt x="850900" y="290583"/>
                    <a:pt x="859092" y="282408"/>
                    <a:pt x="859092" y="272318"/>
                  </a:cubicBezTo>
                  <a:cubicBezTo>
                    <a:pt x="858965" y="262406"/>
                    <a:pt x="850964" y="254383"/>
                    <a:pt x="841058" y="254244"/>
                  </a:cubicBezTo>
                  <a:close/>
                  <a:moveTo>
                    <a:pt x="886524" y="208392"/>
                  </a:moveTo>
                  <a:cubicBezTo>
                    <a:pt x="876427" y="208392"/>
                    <a:pt x="868236" y="216567"/>
                    <a:pt x="868236" y="226657"/>
                  </a:cubicBezTo>
                  <a:cubicBezTo>
                    <a:pt x="868236" y="236747"/>
                    <a:pt x="876427" y="244921"/>
                    <a:pt x="886524" y="244921"/>
                  </a:cubicBezTo>
                  <a:cubicBezTo>
                    <a:pt x="896620" y="244921"/>
                    <a:pt x="904812" y="236747"/>
                    <a:pt x="904812" y="226657"/>
                  </a:cubicBezTo>
                  <a:cubicBezTo>
                    <a:pt x="904812" y="216669"/>
                    <a:pt x="896811" y="208532"/>
                    <a:pt x="886778" y="208392"/>
                  </a:cubicBezTo>
                  <a:close/>
                  <a:moveTo>
                    <a:pt x="886524" y="299715"/>
                  </a:moveTo>
                  <a:cubicBezTo>
                    <a:pt x="876427" y="299715"/>
                    <a:pt x="868236" y="307890"/>
                    <a:pt x="868236" y="317979"/>
                  </a:cubicBezTo>
                  <a:cubicBezTo>
                    <a:pt x="868236" y="328069"/>
                    <a:pt x="876427" y="336244"/>
                    <a:pt x="886524" y="336244"/>
                  </a:cubicBezTo>
                  <a:cubicBezTo>
                    <a:pt x="896620" y="336244"/>
                    <a:pt x="904812" y="328069"/>
                    <a:pt x="904812" y="317979"/>
                  </a:cubicBezTo>
                  <a:cubicBezTo>
                    <a:pt x="904812" y="307991"/>
                    <a:pt x="896811" y="299854"/>
                    <a:pt x="886778" y="299715"/>
                  </a:cubicBezTo>
                  <a:close/>
                  <a:moveTo>
                    <a:pt x="886524" y="391037"/>
                  </a:moveTo>
                  <a:cubicBezTo>
                    <a:pt x="876427" y="391037"/>
                    <a:pt x="868236" y="399212"/>
                    <a:pt x="868236" y="409302"/>
                  </a:cubicBezTo>
                  <a:cubicBezTo>
                    <a:pt x="868236" y="419391"/>
                    <a:pt x="876427" y="427566"/>
                    <a:pt x="886524" y="427566"/>
                  </a:cubicBezTo>
                  <a:cubicBezTo>
                    <a:pt x="896620" y="427566"/>
                    <a:pt x="904812" y="419391"/>
                    <a:pt x="904812" y="409302"/>
                  </a:cubicBezTo>
                  <a:cubicBezTo>
                    <a:pt x="904812" y="399313"/>
                    <a:pt x="896811" y="391177"/>
                    <a:pt x="886778" y="391037"/>
                  </a:cubicBezTo>
                  <a:close/>
                  <a:moveTo>
                    <a:pt x="886524" y="482359"/>
                  </a:moveTo>
                  <a:cubicBezTo>
                    <a:pt x="876427" y="482359"/>
                    <a:pt x="868236" y="490534"/>
                    <a:pt x="868236" y="500624"/>
                  </a:cubicBezTo>
                  <a:cubicBezTo>
                    <a:pt x="868236" y="510714"/>
                    <a:pt x="876427" y="518888"/>
                    <a:pt x="886524" y="518888"/>
                  </a:cubicBezTo>
                  <a:cubicBezTo>
                    <a:pt x="896620" y="518888"/>
                    <a:pt x="904812" y="510714"/>
                    <a:pt x="904812" y="500624"/>
                  </a:cubicBezTo>
                  <a:cubicBezTo>
                    <a:pt x="904685" y="490712"/>
                    <a:pt x="896684" y="482689"/>
                    <a:pt x="886778" y="482550"/>
                  </a:cubicBezTo>
                  <a:close/>
                  <a:moveTo>
                    <a:pt x="795084" y="391037"/>
                  </a:moveTo>
                  <a:cubicBezTo>
                    <a:pt x="784987" y="391037"/>
                    <a:pt x="776796" y="399212"/>
                    <a:pt x="776796" y="409302"/>
                  </a:cubicBezTo>
                  <a:cubicBezTo>
                    <a:pt x="776796" y="419391"/>
                    <a:pt x="784987" y="427566"/>
                    <a:pt x="795084" y="427566"/>
                  </a:cubicBezTo>
                  <a:cubicBezTo>
                    <a:pt x="805180" y="427566"/>
                    <a:pt x="813372" y="419391"/>
                    <a:pt x="813372" y="409302"/>
                  </a:cubicBezTo>
                  <a:cubicBezTo>
                    <a:pt x="813372" y="399313"/>
                    <a:pt x="805371" y="391177"/>
                    <a:pt x="795338" y="391037"/>
                  </a:cubicBezTo>
                  <a:close/>
                  <a:moveTo>
                    <a:pt x="795084" y="299715"/>
                  </a:moveTo>
                  <a:cubicBezTo>
                    <a:pt x="784987" y="299715"/>
                    <a:pt x="776796" y="307890"/>
                    <a:pt x="776796" y="317979"/>
                  </a:cubicBezTo>
                  <a:cubicBezTo>
                    <a:pt x="776796" y="328069"/>
                    <a:pt x="784987" y="336244"/>
                    <a:pt x="795084" y="336244"/>
                  </a:cubicBezTo>
                  <a:cubicBezTo>
                    <a:pt x="805180" y="336244"/>
                    <a:pt x="813372" y="328069"/>
                    <a:pt x="813372" y="317979"/>
                  </a:cubicBezTo>
                  <a:cubicBezTo>
                    <a:pt x="813372" y="307991"/>
                    <a:pt x="805371" y="299854"/>
                    <a:pt x="795338" y="299715"/>
                  </a:cubicBezTo>
                  <a:close/>
                  <a:moveTo>
                    <a:pt x="840804" y="436698"/>
                  </a:moveTo>
                  <a:cubicBezTo>
                    <a:pt x="830707" y="436698"/>
                    <a:pt x="822516" y="444873"/>
                    <a:pt x="822516" y="454963"/>
                  </a:cubicBezTo>
                  <a:cubicBezTo>
                    <a:pt x="822516" y="465053"/>
                    <a:pt x="830707" y="473227"/>
                    <a:pt x="840804" y="473227"/>
                  </a:cubicBezTo>
                  <a:cubicBezTo>
                    <a:pt x="850900" y="473227"/>
                    <a:pt x="859092" y="465053"/>
                    <a:pt x="859092" y="454963"/>
                  </a:cubicBezTo>
                  <a:cubicBezTo>
                    <a:pt x="859092" y="444974"/>
                    <a:pt x="851027" y="436838"/>
                    <a:pt x="841058" y="436698"/>
                  </a:cubicBezTo>
                  <a:close/>
                  <a:moveTo>
                    <a:pt x="795084" y="208392"/>
                  </a:moveTo>
                  <a:cubicBezTo>
                    <a:pt x="784987" y="208392"/>
                    <a:pt x="776796" y="216567"/>
                    <a:pt x="776796" y="226657"/>
                  </a:cubicBezTo>
                  <a:cubicBezTo>
                    <a:pt x="776796" y="236747"/>
                    <a:pt x="784987" y="244921"/>
                    <a:pt x="795084" y="244921"/>
                  </a:cubicBezTo>
                  <a:cubicBezTo>
                    <a:pt x="805180" y="244921"/>
                    <a:pt x="813372" y="236747"/>
                    <a:pt x="813372" y="226657"/>
                  </a:cubicBezTo>
                  <a:cubicBezTo>
                    <a:pt x="813372" y="216669"/>
                    <a:pt x="805371" y="208532"/>
                    <a:pt x="795338" y="208392"/>
                  </a:cubicBezTo>
                  <a:close/>
                  <a:moveTo>
                    <a:pt x="795084" y="482359"/>
                  </a:moveTo>
                  <a:cubicBezTo>
                    <a:pt x="784987" y="482359"/>
                    <a:pt x="776796" y="490534"/>
                    <a:pt x="776796" y="500624"/>
                  </a:cubicBezTo>
                  <a:cubicBezTo>
                    <a:pt x="776796" y="510714"/>
                    <a:pt x="784987" y="518888"/>
                    <a:pt x="795084" y="518888"/>
                  </a:cubicBezTo>
                  <a:cubicBezTo>
                    <a:pt x="805180" y="518888"/>
                    <a:pt x="813372" y="510714"/>
                    <a:pt x="813372" y="500624"/>
                  </a:cubicBezTo>
                  <a:cubicBezTo>
                    <a:pt x="813245" y="490712"/>
                    <a:pt x="805244" y="482689"/>
                    <a:pt x="795338" y="482550"/>
                  </a:cubicBezTo>
                  <a:close/>
                  <a:moveTo>
                    <a:pt x="795084" y="117070"/>
                  </a:moveTo>
                  <a:cubicBezTo>
                    <a:pt x="784987" y="117070"/>
                    <a:pt x="776796" y="125245"/>
                    <a:pt x="776796" y="135335"/>
                  </a:cubicBezTo>
                  <a:cubicBezTo>
                    <a:pt x="776796" y="145424"/>
                    <a:pt x="784987" y="153599"/>
                    <a:pt x="795084" y="153599"/>
                  </a:cubicBezTo>
                  <a:cubicBezTo>
                    <a:pt x="805180" y="153599"/>
                    <a:pt x="813372" y="145424"/>
                    <a:pt x="813372" y="135335"/>
                  </a:cubicBezTo>
                  <a:cubicBezTo>
                    <a:pt x="813372" y="125346"/>
                    <a:pt x="805371" y="117210"/>
                    <a:pt x="795338" y="117070"/>
                  </a:cubicBezTo>
                  <a:close/>
                  <a:moveTo>
                    <a:pt x="840804" y="528021"/>
                  </a:moveTo>
                  <a:cubicBezTo>
                    <a:pt x="830644" y="527983"/>
                    <a:pt x="822452" y="536164"/>
                    <a:pt x="822389" y="546285"/>
                  </a:cubicBezTo>
                  <a:cubicBezTo>
                    <a:pt x="822325" y="556407"/>
                    <a:pt x="830517" y="564638"/>
                    <a:pt x="840677" y="564676"/>
                  </a:cubicBezTo>
                  <a:cubicBezTo>
                    <a:pt x="850837" y="564714"/>
                    <a:pt x="859028" y="556533"/>
                    <a:pt x="859092" y="546412"/>
                  </a:cubicBezTo>
                  <a:cubicBezTo>
                    <a:pt x="859092" y="546367"/>
                    <a:pt x="859092" y="546330"/>
                    <a:pt x="859092" y="546285"/>
                  </a:cubicBezTo>
                  <a:cubicBezTo>
                    <a:pt x="859092" y="536297"/>
                    <a:pt x="851027" y="528160"/>
                    <a:pt x="841058" y="528021"/>
                  </a:cubicBezTo>
                  <a:close/>
                  <a:moveTo>
                    <a:pt x="840804" y="619343"/>
                  </a:moveTo>
                  <a:cubicBezTo>
                    <a:pt x="830707" y="619343"/>
                    <a:pt x="822516" y="627518"/>
                    <a:pt x="822516" y="637607"/>
                  </a:cubicBezTo>
                  <a:cubicBezTo>
                    <a:pt x="822516" y="639148"/>
                    <a:pt x="822770" y="640683"/>
                    <a:pt x="823151" y="642174"/>
                  </a:cubicBezTo>
                  <a:cubicBezTo>
                    <a:pt x="835089" y="639814"/>
                    <a:pt x="846837" y="636701"/>
                    <a:pt x="858393" y="632851"/>
                  </a:cubicBezTo>
                  <a:cubicBezTo>
                    <a:pt x="856298" y="624994"/>
                    <a:pt x="849186" y="619489"/>
                    <a:pt x="841058" y="619343"/>
                  </a:cubicBezTo>
                  <a:close/>
                  <a:moveTo>
                    <a:pt x="795084" y="25748"/>
                  </a:moveTo>
                  <a:cubicBezTo>
                    <a:pt x="784987" y="25748"/>
                    <a:pt x="776796" y="33922"/>
                    <a:pt x="776796" y="44012"/>
                  </a:cubicBezTo>
                  <a:cubicBezTo>
                    <a:pt x="776796" y="54102"/>
                    <a:pt x="784987" y="62277"/>
                    <a:pt x="795084" y="62277"/>
                  </a:cubicBezTo>
                  <a:cubicBezTo>
                    <a:pt x="805180" y="62277"/>
                    <a:pt x="813372" y="54102"/>
                    <a:pt x="813372" y="44012"/>
                  </a:cubicBezTo>
                  <a:cubicBezTo>
                    <a:pt x="813245" y="34100"/>
                    <a:pt x="805244" y="26078"/>
                    <a:pt x="795338" y="25938"/>
                  </a:cubicBezTo>
                  <a:close/>
                </a:path>
              </a:pathLst>
            </a:custGeom>
            <a:solidFill>
              <a:srgbClr val="F0028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9" name="Google Shape;589;p10"/>
            <p:cNvSpPr/>
            <p:nvPr/>
          </p:nvSpPr>
          <p:spPr>
            <a:xfrm>
              <a:off x="6788222" y="1606642"/>
              <a:ext cx="679513" cy="456825"/>
            </a:xfrm>
            <a:custGeom>
              <a:avLst/>
              <a:gdLst/>
              <a:ahLst/>
              <a:cxnLst/>
              <a:rect l="l" t="t" r="r" b="b"/>
              <a:pathLst>
                <a:path w="1812035" h="1218201" extrusionOk="0">
                  <a:moveTo>
                    <a:pt x="877760" y="1218202"/>
                  </a:moveTo>
                  <a:cubicBezTo>
                    <a:pt x="1373442" y="1218202"/>
                    <a:pt x="1576959" y="444118"/>
                    <a:pt x="1812036" y="0"/>
                  </a:cubicBezTo>
                  <a:lnTo>
                    <a:pt x="0" y="0"/>
                  </a:lnTo>
                  <a:cubicBezTo>
                    <a:pt x="243967" y="601269"/>
                    <a:pt x="522922" y="1218202"/>
                    <a:pt x="877760" y="1218202"/>
                  </a:cubicBezTo>
                  <a:close/>
                </a:path>
              </a:pathLst>
            </a:custGeom>
            <a:gradFill>
              <a:gsLst>
                <a:gs pos="0">
                  <a:srgbClr val="BEF176"/>
                </a:gs>
                <a:gs pos="100000">
                  <a:srgbClr val="17A89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0" name="Google Shape;590;p10"/>
            <p:cNvSpPr/>
            <p:nvPr/>
          </p:nvSpPr>
          <p:spPr>
            <a:xfrm>
              <a:off x="6308923" y="1183542"/>
              <a:ext cx="479298" cy="423103"/>
            </a:xfrm>
            <a:custGeom>
              <a:avLst/>
              <a:gdLst/>
              <a:ahLst/>
              <a:cxnLst/>
              <a:rect l="l" t="t" r="r" b="b"/>
              <a:pathLst>
                <a:path w="1278128" h="1128274" extrusionOk="0">
                  <a:moveTo>
                    <a:pt x="641922" y="0"/>
                  </a:moveTo>
                  <a:cubicBezTo>
                    <a:pt x="371729" y="0"/>
                    <a:pt x="243142" y="659994"/>
                    <a:pt x="0" y="1128275"/>
                  </a:cubicBezTo>
                  <a:lnTo>
                    <a:pt x="1278128" y="1128275"/>
                  </a:lnTo>
                  <a:cubicBezTo>
                    <a:pt x="1046290" y="557066"/>
                    <a:pt x="845947" y="0"/>
                    <a:pt x="641922" y="0"/>
                  </a:cubicBezTo>
                  <a:close/>
                </a:path>
              </a:pathLst>
            </a:custGeom>
            <a:solidFill>
              <a:srgbClr val="FF3D4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1" name="Google Shape;591;p10"/>
            <p:cNvSpPr/>
            <p:nvPr/>
          </p:nvSpPr>
          <p:spPr>
            <a:xfrm>
              <a:off x="7467735" y="1492704"/>
              <a:ext cx="265033" cy="113939"/>
            </a:xfrm>
            <a:custGeom>
              <a:avLst/>
              <a:gdLst/>
              <a:ahLst/>
              <a:cxnLst/>
              <a:rect l="l" t="t" r="r" b="b"/>
              <a:pathLst>
                <a:path w="706755" h="303837" extrusionOk="0">
                  <a:moveTo>
                    <a:pt x="320167" y="0"/>
                  </a:moveTo>
                  <a:cubicBezTo>
                    <a:pt x="194310" y="0"/>
                    <a:pt x="94615" y="125251"/>
                    <a:pt x="0" y="303837"/>
                  </a:cubicBezTo>
                  <a:lnTo>
                    <a:pt x="706755" y="303837"/>
                  </a:lnTo>
                  <a:cubicBezTo>
                    <a:pt x="594932" y="135335"/>
                    <a:pt x="483933" y="0"/>
                    <a:pt x="320167" y="0"/>
                  </a:cubicBezTo>
                  <a:close/>
                </a:path>
              </a:pathLst>
            </a:custGeom>
            <a:solidFill>
              <a:srgbClr val="A54F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2" name="Google Shape;592;p10"/>
            <p:cNvSpPr/>
            <p:nvPr/>
          </p:nvSpPr>
          <p:spPr>
            <a:xfrm>
              <a:off x="8954159" y="1606642"/>
              <a:ext cx="189405" cy="242741"/>
            </a:xfrm>
            <a:custGeom>
              <a:avLst/>
              <a:gdLst/>
              <a:ahLst/>
              <a:cxnLst/>
              <a:rect l="l" t="t" r="r" b="b"/>
              <a:pathLst>
                <a:path w="505079" h="647310" extrusionOk="0">
                  <a:moveTo>
                    <a:pt x="0" y="0"/>
                  </a:moveTo>
                  <a:cubicBezTo>
                    <a:pt x="127000" y="368460"/>
                    <a:pt x="278765" y="644013"/>
                    <a:pt x="505079" y="647310"/>
                  </a:cubicBezTo>
                  <a:lnTo>
                    <a:pt x="505079" y="0"/>
                  </a:lnTo>
                  <a:close/>
                </a:path>
              </a:pathLst>
            </a:custGeom>
            <a:gradFill>
              <a:gsLst>
                <a:gs pos="0">
                  <a:srgbClr val="FF826C"/>
                </a:gs>
                <a:gs pos="100000">
                  <a:srgbClr val="FF3E45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3" name="Google Shape;593;p10"/>
            <p:cNvSpPr/>
            <p:nvPr/>
          </p:nvSpPr>
          <p:spPr>
            <a:xfrm>
              <a:off x="5519015" y="1249917"/>
              <a:ext cx="397002" cy="356728"/>
            </a:xfrm>
            <a:custGeom>
              <a:avLst/>
              <a:gdLst/>
              <a:ahLst/>
              <a:cxnLst/>
              <a:rect l="l" t="t" r="r" b="b"/>
              <a:pathLst>
                <a:path w="1058671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058672" y="951274"/>
                  </a:lnTo>
                  <a:cubicBezTo>
                    <a:pt x="920623" y="672805"/>
                    <a:pt x="806005" y="314808"/>
                    <a:pt x="664654" y="17313"/>
                  </a:cubicBezTo>
                  <a:cubicBezTo>
                    <a:pt x="639312" y="6075"/>
                    <a:pt x="611924" y="184"/>
                    <a:pt x="584200" y="0"/>
                  </a:cubicBezTo>
                  <a:close/>
                </a:path>
              </a:pathLst>
            </a:custGeom>
            <a:solidFill>
              <a:srgbClr val="FF800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4" name="Google Shape;594;p10"/>
            <p:cNvSpPr/>
            <p:nvPr/>
          </p:nvSpPr>
          <p:spPr>
            <a:xfrm>
              <a:off x="7215942" y="1606642"/>
              <a:ext cx="470225" cy="214036"/>
            </a:xfrm>
            <a:custGeom>
              <a:avLst/>
              <a:gdLst/>
              <a:ahLst/>
              <a:cxnLst/>
              <a:rect l="l" t="t" r="r" b="b"/>
              <a:pathLst>
                <a:path w="1253934" h="570764" extrusionOk="0">
                  <a:moveTo>
                    <a:pt x="569913" y="570765"/>
                  </a:moveTo>
                  <a:cubicBezTo>
                    <a:pt x="852488" y="570765"/>
                    <a:pt x="1068959" y="318106"/>
                    <a:pt x="1253934" y="0"/>
                  </a:cubicBezTo>
                  <a:lnTo>
                    <a:pt x="0" y="0"/>
                  </a:lnTo>
                  <a:cubicBezTo>
                    <a:pt x="142240" y="325336"/>
                    <a:pt x="312674" y="570765"/>
                    <a:pt x="569913" y="570765"/>
                  </a:cubicBezTo>
                  <a:close/>
                </a:path>
              </a:pathLst>
            </a:custGeom>
            <a:solidFill>
              <a:srgbClr val="7DFF29">
                <a:alpha val="4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5" name="Google Shape;595;p10"/>
            <p:cNvSpPr/>
            <p:nvPr/>
          </p:nvSpPr>
          <p:spPr>
            <a:xfrm>
              <a:off x="8828810" y="1202353"/>
              <a:ext cx="314754" cy="404291"/>
            </a:xfrm>
            <a:custGeom>
              <a:avLst/>
              <a:gdLst/>
              <a:ahLst/>
              <a:cxnLst/>
              <a:rect l="l" t="t" r="r" b="b"/>
              <a:pathLst>
                <a:path w="839343" h="1078110" extrusionOk="0">
                  <a:moveTo>
                    <a:pt x="0" y="1078111"/>
                  </a:moveTo>
                  <a:lnTo>
                    <a:pt x="839343" y="1078111"/>
                  </a:lnTo>
                  <a:lnTo>
                    <a:pt x="839343" y="0"/>
                  </a:lnTo>
                  <a:cubicBezTo>
                    <a:pt x="537274" y="5898"/>
                    <a:pt x="328867" y="647881"/>
                    <a:pt x="0" y="1078111"/>
                  </a:cubicBezTo>
                  <a:close/>
                </a:path>
              </a:pathLst>
            </a:custGeom>
            <a:solidFill>
              <a:srgbClr val="FF96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6" name="Google Shape;596;p10"/>
            <p:cNvSpPr/>
            <p:nvPr/>
          </p:nvSpPr>
          <p:spPr>
            <a:xfrm>
              <a:off x="6509901" y="1012171"/>
              <a:ext cx="699230" cy="594522"/>
            </a:xfrm>
            <a:custGeom>
              <a:avLst/>
              <a:gdLst/>
              <a:ahLst/>
              <a:cxnLst/>
              <a:rect l="l" t="t" r="r" b="b"/>
              <a:pathLst>
                <a:path w="1864614" h="1585393" extrusionOk="0">
                  <a:moveTo>
                    <a:pt x="215900" y="962880"/>
                  </a:moveTo>
                  <a:lnTo>
                    <a:pt x="839153" y="1585267"/>
                  </a:lnTo>
                  <a:lnTo>
                    <a:pt x="866648" y="1585267"/>
                  </a:lnTo>
                  <a:lnTo>
                    <a:pt x="223329" y="942523"/>
                  </a:lnTo>
                  <a:close/>
                  <a:moveTo>
                    <a:pt x="194754" y="1023761"/>
                  </a:moveTo>
                  <a:lnTo>
                    <a:pt x="757047" y="1585267"/>
                  </a:lnTo>
                  <a:lnTo>
                    <a:pt x="784542" y="1585267"/>
                  </a:lnTo>
                  <a:lnTo>
                    <a:pt x="201866" y="1003341"/>
                  </a:lnTo>
                  <a:cubicBezTo>
                    <a:pt x="199771" y="1010190"/>
                    <a:pt x="197358" y="1016976"/>
                    <a:pt x="195009" y="1023761"/>
                  </a:cubicBezTo>
                  <a:close/>
                  <a:moveTo>
                    <a:pt x="173990" y="1084833"/>
                  </a:moveTo>
                  <a:lnTo>
                    <a:pt x="675132" y="1585267"/>
                  </a:lnTo>
                  <a:lnTo>
                    <a:pt x="702691" y="1585267"/>
                  </a:lnTo>
                  <a:lnTo>
                    <a:pt x="181039" y="1064349"/>
                  </a:lnTo>
                  <a:close/>
                  <a:moveTo>
                    <a:pt x="259143" y="841751"/>
                  </a:moveTo>
                  <a:lnTo>
                    <a:pt x="1003681" y="1585267"/>
                  </a:lnTo>
                  <a:lnTo>
                    <a:pt x="1031177" y="1585267"/>
                  </a:lnTo>
                  <a:lnTo>
                    <a:pt x="266700" y="821584"/>
                  </a:lnTo>
                  <a:close/>
                  <a:moveTo>
                    <a:pt x="237490" y="902188"/>
                  </a:moveTo>
                  <a:lnTo>
                    <a:pt x="921512" y="1585267"/>
                  </a:lnTo>
                  <a:lnTo>
                    <a:pt x="949071" y="1585267"/>
                  </a:lnTo>
                  <a:lnTo>
                    <a:pt x="244729" y="881895"/>
                  </a:lnTo>
                  <a:close/>
                  <a:moveTo>
                    <a:pt x="303657" y="722207"/>
                  </a:moveTo>
                  <a:lnTo>
                    <a:pt x="1167892" y="1585267"/>
                  </a:lnTo>
                  <a:lnTo>
                    <a:pt x="1195451" y="1585267"/>
                  </a:lnTo>
                  <a:lnTo>
                    <a:pt x="311150" y="702358"/>
                  </a:lnTo>
                  <a:cubicBezTo>
                    <a:pt x="308801" y="708953"/>
                    <a:pt x="306260" y="715549"/>
                    <a:pt x="303657" y="722207"/>
                  </a:cubicBezTo>
                  <a:close/>
                  <a:moveTo>
                    <a:pt x="281178" y="781757"/>
                  </a:moveTo>
                  <a:lnTo>
                    <a:pt x="1085850" y="1585267"/>
                  </a:lnTo>
                  <a:lnTo>
                    <a:pt x="1113346" y="1585267"/>
                  </a:lnTo>
                  <a:lnTo>
                    <a:pt x="288671" y="761717"/>
                  </a:lnTo>
                  <a:cubicBezTo>
                    <a:pt x="286131" y="768376"/>
                    <a:pt x="283654" y="775035"/>
                    <a:pt x="281178" y="781757"/>
                  </a:cubicBezTo>
                  <a:close/>
                  <a:moveTo>
                    <a:pt x="45657" y="1448727"/>
                  </a:moveTo>
                  <a:lnTo>
                    <a:pt x="182372" y="1585267"/>
                  </a:lnTo>
                  <a:lnTo>
                    <a:pt x="209867" y="1585267"/>
                  </a:lnTo>
                  <a:lnTo>
                    <a:pt x="53086" y="1428687"/>
                  </a:lnTo>
                  <a:close/>
                  <a:moveTo>
                    <a:pt x="23051" y="1508150"/>
                  </a:moveTo>
                  <a:lnTo>
                    <a:pt x="100266" y="1585267"/>
                  </a:lnTo>
                  <a:lnTo>
                    <a:pt x="127762" y="1585267"/>
                  </a:lnTo>
                  <a:lnTo>
                    <a:pt x="30671" y="1488300"/>
                  </a:lnTo>
                  <a:close/>
                  <a:moveTo>
                    <a:pt x="67501" y="1388797"/>
                  </a:moveTo>
                  <a:lnTo>
                    <a:pt x="264351" y="1585394"/>
                  </a:lnTo>
                  <a:lnTo>
                    <a:pt x="292100" y="1585394"/>
                  </a:lnTo>
                  <a:lnTo>
                    <a:pt x="75121" y="1368757"/>
                  </a:lnTo>
                  <a:close/>
                  <a:moveTo>
                    <a:pt x="326517" y="663228"/>
                  </a:moveTo>
                  <a:lnTo>
                    <a:pt x="1249807" y="1585267"/>
                  </a:lnTo>
                  <a:lnTo>
                    <a:pt x="1277303" y="1585267"/>
                  </a:lnTo>
                  <a:lnTo>
                    <a:pt x="334709" y="643632"/>
                  </a:lnTo>
                  <a:cubicBezTo>
                    <a:pt x="332041" y="650164"/>
                    <a:pt x="329374" y="656696"/>
                    <a:pt x="326771" y="663228"/>
                  </a:cubicBezTo>
                  <a:close/>
                  <a:moveTo>
                    <a:pt x="153035" y="1145905"/>
                  </a:moveTo>
                  <a:lnTo>
                    <a:pt x="593027" y="1585267"/>
                  </a:lnTo>
                  <a:lnTo>
                    <a:pt x="620522" y="1585267"/>
                  </a:lnTo>
                  <a:lnTo>
                    <a:pt x="160084" y="1125421"/>
                  </a:lnTo>
                  <a:close/>
                  <a:moveTo>
                    <a:pt x="0" y="1566812"/>
                  </a:moveTo>
                  <a:lnTo>
                    <a:pt x="18288" y="1585077"/>
                  </a:lnTo>
                  <a:lnTo>
                    <a:pt x="45847" y="1585077"/>
                  </a:lnTo>
                  <a:lnTo>
                    <a:pt x="7747" y="1547026"/>
                  </a:lnTo>
                  <a:cubicBezTo>
                    <a:pt x="5080" y="1554128"/>
                    <a:pt x="2413" y="1560470"/>
                    <a:pt x="0" y="1566812"/>
                  </a:cubicBezTo>
                  <a:close/>
                  <a:moveTo>
                    <a:pt x="132207" y="1206723"/>
                  </a:moveTo>
                  <a:lnTo>
                    <a:pt x="511111" y="1585077"/>
                  </a:lnTo>
                  <a:lnTo>
                    <a:pt x="538607" y="1585077"/>
                  </a:lnTo>
                  <a:lnTo>
                    <a:pt x="139065" y="1186302"/>
                  </a:lnTo>
                  <a:close/>
                  <a:moveTo>
                    <a:pt x="110998" y="1267605"/>
                  </a:moveTo>
                  <a:lnTo>
                    <a:pt x="428942" y="1585077"/>
                  </a:lnTo>
                  <a:lnTo>
                    <a:pt x="456438" y="1585077"/>
                  </a:lnTo>
                  <a:lnTo>
                    <a:pt x="118110" y="1247184"/>
                  </a:lnTo>
                  <a:cubicBezTo>
                    <a:pt x="115570" y="1254223"/>
                    <a:pt x="113221" y="1261009"/>
                    <a:pt x="110808" y="1267795"/>
                  </a:cubicBezTo>
                  <a:close/>
                  <a:moveTo>
                    <a:pt x="89662" y="1328233"/>
                  </a:moveTo>
                  <a:lnTo>
                    <a:pt x="346837" y="1585077"/>
                  </a:lnTo>
                  <a:lnTo>
                    <a:pt x="374333" y="1585077"/>
                  </a:lnTo>
                  <a:lnTo>
                    <a:pt x="96838" y="1307939"/>
                  </a:lnTo>
                  <a:cubicBezTo>
                    <a:pt x="94234" y="1314915"/>
                    <a:pt x="91884" y="1321701"/>
                    <a:pt x="89472" y="1328423"/>
                  </a:cubicBezTo>
                  <a:close/>
                  <a:moveTo>
                    <a:pt x="1792922" y="1361400"/>
                  </a:moveTo>
                  <a:lnTo>
                    <a:pt x="599122" y="169137"/>
                  </a:lnTo>
                  <a:cubicBezTo>
                    <a:pt x="594868" y="173956"/>
                    <a:pt x="590614" y="178966"/>
                    <a:pt x="586422" y="183976"/>
                  </a:cubicBezTo>
                  <a:lnTo>
                    <a:pt x="1809750" y="1405920"/>
                  </a:lnTo>
                  <a:cubicBezTo>
                    <a:pt x="1804035" y="1391251"/>
                    <a:pt x="1798383" y="1376475"/>
                    <a:pt x="1792732" y="1361591"/>
                  </a:cubicBezTo>
                  <a:close/>
                  <a:moveTo>
                    <a:pt x="1608772" y="849171"/>
                  </a:moveTo>
                  <a:lnTo>
                    <a:pt x="785876" y="27967"/>
                  </a:lnTo>
                  <a:cubicBezTo>
                    <a:pt x="779526" y="30631"/>
                    <a:pt x="773176" y="33421"/>
                    <a:pt x="766826" y="36402"/>
                  </a:cubicBezTo>
                  <a:lnTo>
                    <a:pt x="1624076" y="892549"/>
                  </a:lnTo>
                  <a:close/>
                  <a:moveTo>
                    <a:pt x="1745488" y="1231837"/>
                  </a:moveTo>
                  <a:lnTo>
                    <a:pt x="638873" y="127217"/>
                  </a:lnTo>
                  <a:cubicBezTo>
                    <a:pt x="634238" y="131720"/>
                    <a:pt x="629603" y="136222"/>
                    <a:pt x="625030" y="140915"/>
                  </a:cubicBezTo>
                  <a:lnTo>
                    <a:pt x="1760728" y="1275088"/>
                  </a:lnTo>
                  <a:close/>
                  <a:moveTo>
                    <a:pt x="1700149" y="1104493"/>
                  </a:moveTo>
                  <a:lnTo>
                    <a:pt x="682689" y="89166"/>
                  </a:lnTo>
                  <a:cubicBezTo>
                    <a:pt x="677609" y="93161"/>
                    <a:pt x="672528" y="97347"/>
                    <a:pt x="667512" y="101533"/>
                  </a:cubicBezTo>
                  <a:lnTo>
                    <a:pt x="1714818" y="1147490"/>
                  </a:lnTo>
                  <a:close/>
                  <a:moveTo>
                    <a:pt x="1558734" y="717197"/>
                  </a:moveTo>
                  <a:lnTo>
                    <a:pt x="848423" y="8435"/>
                  </a:lnTo>
                  <a:cubicBezTo>
                    <a:pt x="841058" y="10020"/>
                    <a:pt x="833691" y="11859"/>
                    <a:pt x="826453" y="13952"/>
                  </a:cubicBezTo>
                  <a:lnTo>
                    <a:pt x="1575753" y="762288"/>
                  </a:lnTo>
                  <a:cubicBezTo>
                    <a:pt x="1569974" y="747239"/>
                    <a:pt x="1564132" y="732272"/>
                    <a:pt x="1558354" y="717388"/>
                  </a:cubicBezTo>
                  <a:close/>
                  <a:moveTo>
                    <a:pt x="1655128" y="977593"/>
                  </a:moveTo>
                  <a:lnTo>
                    <a:pt x="731266" y="55491"/>
                  </a:lnTo>
                  <a:cubicBezTo>
                    <a:pt x="725615" y="58852"/>
                    <a:pt x="719963" y="62404"/>
                    <a:pt x="714375" y="66082"/>
                  </a:cubicBezTo>
                  <a:lnTo>
                    <a:pt x="1670050" y="1020337"/>
                  </a:lnTo>
                  <a:cubicBezTo>
                    <a:pt x="1664843" y="1006131"/>
                    <a:pt x="1659827" y="991925"/>
                    <a:pt x="1654746" y="977783"/>
                  </a:cubicBezTo>
                  <a:close/>
                  <a:moveTo>
                    <a:pt x="1289876" y="202621"/>
                  </a:moveTo>
                  <a:lnTo>
                    <a:pt x="1173035" y="85995"/>
                  </a:lnTo>
                  <a:cubicBezTo>
                    <a:pt x="1150029" y="68341"/>
                    <a:pt x="1125385" y="52924"/>
                    <a:pt x="1099439" y="39954"/>
                  </a:cubicBezTo>
                  <a:lnTo>
                    <a:pt x="1356423" y="296544"/>
                  </a:lnTo>
                  <a:cubicBezTo>
                    <a:pt x="1335786" y="264142"/>
                    <a:pt x="1313434" y="232854"/>
                    <a:pt x="1289495" y="202812"/>
                  </a:cubicBezTo>
                  <a:close/>
                  <a:moveTo>
                    <a:pt x="1501457" y="577994"/>
                  </a:moveTo>
                  <a:lnTo>
                    <a:pt x="922147" y="0"/>
                  </a:lnTo>
                  <a:cubicBezTo>
                    <a:pt x="913321" y="0"/>
                    <a:pt x="904558" y="634"/>
                    <a:pt x="895922" y="1332"/>
                  </a:cubicBezTo>
                  <a:lnTo>
                    <a:pt x="1521396" y="625938"/>
                  </a:lnTo>
                  <a:cubicBezTo>
                    <a:pt x="1514666" y="609894"/>
                    <a:pt x="1507934" y="593912"/>
                    <a:pt x="1501077" y="578185"/>
                  </a:cubicBezTo>
                  <a:close/>
                  <a:moveTo>
                    <a:pt x="1428496" y="423127"/>
                  </a:moveTo>
                  <a:lnTo>
                    <a:pt x="1013841" y="9576"/>
                  </a:lnTo>
                  <a:cubicBezTo>
                    <a:pt x="1002792" y="7039"/>
                    <a:pt x="991597" y="4926"/>
                    <a:pt x="980250" y="3234"/>
                  </a:cubicBezTo>
                  <a:lnTo>
                    <a:pt x="1455293" y="477667"/>
                  </a:lnTo>
                  <a:cubicBezTo>
                    <a:pt x="1446340" y="459275"/>
                    <a:pt x="1437322" y="441157"/>
                    <a:pt x="1428115" y="423317"/>
                  </a:cubicBezTo>
                  <a:close/>
                  <a:moveTo>
                    <a:pt x="456057" y="381651"/>
                  </a:moveTo>
                  <a:lnTo>
                    <a:pt x="1661033" y="1585077"/>
                  </a:lnTo>
                  <a:lnTo>
                    <a:pt x="1688592" y="1585077"/>
                  </a:lnTo>
                  <a:lnTo>
                    <a:pt x="465455" y="364084"/>
                  </a:lnTo>
                  <a:cubicBezTo>
                    <a:pt x="462153" y="369982"/>
                    <a:pt x="458915" y="375880"/>
                    <a:pt x="455676" y="381842"/>
                  </a:cubicBezTo>
                  <a:close/>
                  <a:moveTo>
                    <a:pt x="427990" y="435620"/>
                  </a:moveTo>
                  <a:lnTo>
                    <a:pt x="1578928" y="1585077"/>
                  </a:lnTo>
                  <a:lnTo>
                    <a:pt x="1606423" y="1585077"/>
                  </a:lnTo>
                  <a:lnTo>
                    <a:pt x="436880" y="417609"/>
                  </a:lnTo>
                  <a:cubicBezTo>
                    <a:pt x="433769" y="423634"/>
                    <a:pt x="430657" y="429659"/>
                    <a:pt x="427609" y="435810"/>
                  </a:cubicBezTo>
                  <a:close/>
                  <a:moveTo>
                    <a:pt x="1845564" y="1495847"/>
                  </a:moveTo>
                  <a:lnTo>
                    <a:pt x="561911" y="214354"/>
                  </a:lnTo>
                  <a:cubicBezTo>
                    <a:pt x="557975" y="219554"/>
                    <a:pt x="554101" y="224881"/>
                    <a:pt x="550164" y="230145"/>
                  </a:cubicBezTo>
                  <a:lnTo>
                    <a:pt x="1864614" y="1542904"/>
                  </a:lnTo>
                  <a:cubicBezTo>
                    <a:pt x="1858137" y="1527429"/>
                    <a:pt x="1851660" y="1511828"/>
                    <a:pt x="1845183" y="1496037"/>
                  </a:cubicBezTo>
                  <a:close/>
                  <a:moveTo>
                    <a:pt x="375222" y="547553"/>
                  </a:moveTo>
                  <a:lnTo>
                    <a:pt x="1414272" y="1585267"/>
                  </a:lnTo>
                  <a:lnTo>
                    <a:pt x="1441831" y="1585267"/>
                  </a:lnTo>
                  <a:lnTo>
                    <a:pt x="383730" y="528528"/>
                  </a:lnTo>
                  <a:cubicBezTo>
                    <a:pt x="381000" y="534870"/>
                    <a:pt x="378016" y="541148"/>
                    <a:pt x="375222" y="547553"/>
                  </a:cubicBezTo>
                  <a:close/>
                  <a:moveTo>
                    <a:pt x="400622" y="491111"/>
                  </a:moveTo>
                  <a:lnTo>
                    <a:pt x="1496251" y="1585267"/>
                  </a:lnTo>
                  <a:lnTo>
                    <a:pt x="1524000" y="1585267"/>
                  </a:lnTo>
                  <a:lnTo>
                    <a:pt x="409702" y="472466"/>
                  </a:lnTo>
                  <a:close/>
                  <a:moveTo>
                    <a:pt x="516509" y="278723"/>
                  </a:moveTo>
                  <a:lnTo>
                    <a:pt x="1824609" y="1585140"/>
                  </a:lnTo>
                  <a:lnTo>
                    <a:pt x="1852105" y="1585140"/>
                  </a:lnTo>
                  <a:lnTo>
                    <a:pt x="527685" y="262235"/>
                  </a:lnTo>
                  <a:cubicBezTo>
                    <a:pt x="524002" y="267689"/>
                    <a:pt x="520319" y="273079"/>
                    <a:pt x="516699" y="278723"/>
                  </a:cubicBezTo>
                  <a:close/>
                  <a:moveTo>
                    <a:pt x="484759" y="329458"/>
                  </a:moveTo>
                  <a:lnTo>
                    <a:pt x="1742059" y="1585140"/>
                  </a:lnTo>
                  <a:lnTo>
                    <a:pt x="1769555" y="1585140"/>
                  </a:lnTo>
                  <a:lnTo>
                    <a:pt x="495617" y="312208"/>
                  </a:lnTo>
                  <a:cubicBezTo>
                    <a:pt x="492125" y="317916"/>
                    <a:pt x="488950" y="323814"/>
                    <a:pt x="485267" y="329395"/>
                  </a:cubicBezTo>
                  <a:close/>
                  <a:moveTo>
                    <a:pt x="350076" y="605010"/>
                  </a:moveTo>
                  <a:lnTo>
                    <a:pt x="1331659" y="1585330"/>
                  </a:lnTo>
                  <a:lnTo>
                    <a:pt x="1359154" y="1585330"/>
                  </a:lnTo>
                  <a:lnTo>
                    <a:pt x="358775" y="585668"/>
                  </a:lnTo>
                  <a:close/>
                </a:path>
              </a:pathLst>
            </a:custGeom>
            <a:solidFill>
              <a:srgbClr val="AF9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7" name="Google Shape;597;p10"/>
            <p:cNvSpPr/>
            <p:nvPr/>
          </p:nvSpPr>
          <p:spPr>
            <a:xfrm>
              <a:off x="7686167" y="1131008"/>
              <a:ext cx="683038" cy="475637"/>
            </a:xfrm>
            <a:custGeom>
              <a:avLst/>
              <a:gdLst/>
              <a:ahLst/>
              <a:cxnLst/>
              <a:rect l="l" t="t" r="r" b="b"/>
              <a:pathLst>
                <a:path w="1821434" h="1268365" extrusionOk="0">
                  <a:moveTo>
                    <a:pt x="840804" y="0"/>
                  </a:moveTo>
                  <a:cubicBezTo>
                    <a:pt x="537718" y="0"/>
                    <a:pt x="314134" y="728422"/>
                    <a:pt x="0" y="1268366"/>
                  </a:cubicBezTo>
                  <a:lnTo>
                    <a:pt x="1821435" y="1268366"/>
                  </a:lnTo>
                  <a:cubicBezTo>
                    <a:pt x="1438784" y="781440"/>
                    <a:pt x="1172337" y="0"/>
                    <a:pt x="840804" y="0"/>
                  </a:cubicBezTo>
                  <a:close/>
                </a:path>
              </a:pathLst>
            </a:custGeom>
            <a:gradFill>
              <a:gsLst>
                <a:gs pos="0">
                  <a:srgbClr val="3BE5CC"/>
                </a:gs>
                <a:gs pos="100000">
                  <a:srgbClr val="027196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8" name="Google Shape;598;p10"/>
            <p:cNvSpPr/>
            <p:nvPr/>
          </p:nvSpPr>
          <p:spPr>
            <a:xfrm>
              <a:off x="8243403" y="898161"/>
              <a:ext cx="710732" cy="708485"/>
            </a:xfrm>
            <a:custGeom>
              <a:avLst/>
              <a:gdLst/>
              <a:ahLst/>
              <a:cxnLst/>
              <a:rect l="l" t="t" r="r" b="b"/>
              <a:pathLst>
                <a:path w="1895284" h="1889294" extrusionOk="0">
                  <a:moveTo>
                    <a:pt x="878205" y="1889294"/>
                  </a:moveTo>
                  <a:lnTo>
                    <a:pt x="931735" y="1889294"/>
                  </a:lnTo>
                  <a:lnTo>
                    <a:pt x="931735" y="14333"/>
                  </a:lnTo>
                  <a:cubicBezTo>
                    <a:pt x="913194" y="20420"/>
                    <a:pt x="895286" y="28190"/>
                    <a:pt x="878205" y="37544"/>
                  </a:cubicBezTo>
                  <a:close/>
                  <a:moveTo>
                    <a:pt x="607695" y="1889294"/>
                  </a:moveTo>
                  <a:lnTo>
                    <a:pt x="661226" y="1889294"/>
                  </a:lnTo>
                  <a:lnTo>
                    <a:pt x="661226" y="256971"/>
                  </a:lnTo>
                  <a:cubicBezTo>
                    <a:pt x="643065" y="284241"/>
                    <a:pt x="625221" y="313223"/>
                    <a:pt x="607695" y="343917"/>
                  </a:cubicBezTo>
                  <a:close/>
                  <a:moveTo>
                    <a:pt x="427419" y="1889294"/>
                  </a:moveTo>
                  <a:lnTo>
                    <a:pt x="480885" y="1889294"/>
                  </a:lnTo>
                  <a:lnTo>
                    <a:pt x="480885" y="601903"/>
                  </a:lnTo>
                  <a:cubicBezTo>
                    <a:pt x="462852" y="643505"/>
                    <a:pt x="445009" y="686357"/>
                    <a:pt x="427419" y="730452"/>
                  </a:cubicBezTo>
                  <a:close/>
                  <a:moveTo>
                    <a:pt x="697865" y="1889294"/>
                  </a:moveTo>
                  <a:lnTo>
                    <a:pt x="751396" y="1889294"/>
                  </a:lnTo>
                  <a:lnTo>
                    <a:pt x="751396" y="140281"/>
                  </a:lnTo>
                  <a:cubicBezTo>
                    <a:pt x="733171" y="160068"/>
                    <a:pt x="715328" y="181651"/>
                    <a:pt x="697865" y="205031"/>
                  </a:cubicBezTo>
                  <a:close/>
                  <a:moveTo>
                    <a:pt x="517525" y="1889294"/>
                  </a:moveTo>
                  <a:lnTo>
                    <a:pt x="571056" y="1889294"/>
                  </a:lnTo>
                  <a:lnTo>
                    <a:pt x="571056" y="411141"/>
                  </a:lnTo>
                  <a:cubicBezTo>
                    <a:pt x="552895" y="445894"/>
                    <a:pt x="535115" y="482296"/>
                    <a:pt x="517525" y="520030"/>
                  </a:cubicBezTo>
                  <a:close/>
                  <a:moveTo>
                    <a:pt x="66675" y="1889294"/>
                  </a:moveTo>
                  <a:lnTo>
                    <a:pt x="120206" y="1889294"/>
                  </a:lnTo>
                  <a:lnTo>
                    <a:pt x="120206" y="1579813"/>
                  </a:lnTo>
                  <a:cubicBezTo>
                    <a:pt x="102489" y="1628309"/>
                    <a:pt x="84646" y="1676037"/>
                    <a:pt x="66675" y="1723011"/>
                  </a:cubicBezTo>
                  <a:close/>
                  <a:moveTo>
                    <a:pt x="30035" y="1889294"/>
                  </a:moveTo>
                  <a:lnTo>
                    <a:pt x="30035" y="1816363"/>
                  </a:lnTo>
                  <a:cubicBezTo>
                    <a:pt x="20066" y="1841014"/>
                    <a:pt x="10096" y="1865322"/>
                    <a:pt x="0" y="1889294"/>
                  </a:cubicBezTo>
                  <a:close/>
                  <a:moveTo>
                    <a:pt x="247015" y="1889294"/>
                  </a:moveTo>
                  <a:lnTo>
                    <a:pt x="300482" y="1889294"/>
                  </a:lnTo>
                  <a:lnTo>
                    <a:pt x="300482" y="1069676"/>
                  </a:lnTo>
                  <a:cubicBezTo>
                    <a:pt x="282639" y="1119986"/>
                    <a:pt x="264858" y="1170721"/>
                    <a:pt x="247015" y="1221880"/>
                  </a:cubicBezTo>
                  <a:close/>
                  <a:moveTo>
                    <a:pt x="337185" y="1889294"/>
                  </a:moveTo>
                  <a:lnTo>
                    <a:pt x="390652" y="1889294"/>
                  </a:lnTo>
                  <a:lnTo>
                    <a:pt x="390652" y="823867"/>
                  </a:lnTo>
                  <a:cubicBezTo>
                    <a:pt x="372682" y="870923"/>
                    <a:pt x="354902" y="918823"/>
                    <a:pt x="337185" y="967573"/>
                  </a:cubicBezTo>
                  <a:close/>
                  <a:moveTo>
                    <a:pt x="156845" y="1889294"/>
                  </a:moveTo>
                  <a:lnTo>
                    <a:pt x="210376" y="1889294"/>
                  </a:lnTo>
                  <a:lnTo>
                    <a:pt x="210376" y="1326393"/>
                  </a:lnTo>
                  <a:cubicBezTo>
                    <a:pt x="192532" y="1377128"/>
                    <a:pt x="174689" y="1427691"/>
                    <a:pt x="156845" y="1478090"/>
                  </a:cubicBezTo>
                  <a:close/>
                  <a:moveTo>
                    <a:pt x="787971" y="1889294"/>
                  </a:moveTo>
                  <a:lnTo>
                    <a:pt x="841502" y="1889294"/>
                  </a:lnTo>
                  <a:lnTo>
                    <a:pt x="841502" y="60184"/>
                  </a:lnTo>
                  <a:cubicBezTo>
                    <a:pt x="822643" y="73317"/>
                    <a:pt x="804799" y="87748"/>
                    <a:pt x="787971" y="103372"/>
                  </a:cubicBezTo>
                  <a:close/>
                  <a:moveTo>
                    <a:pt x="1501902" y="1889294"/>
                  </a:moveTo>
                  <a:lnTo>
                    <a:pt x="1555369" y="1889294"/>
                  </a:lnTo>
                  <a:lnTo>
                    <a:pt x="1555369" y="725442"/>
                  </a:lnTo>
                  <a:cubicBezTo>
                    <a:pt x="1538033" y="671917"/>
                    <a:pt x="1520254" y="620041"/>
                    <a:pt x="1501902" y="570194"/>
                  </a:cubicBezTo>
                  <a:close/>
                  <a:moveTo>
                    <a:pt x="1592008" y="1889294"/>
                  </a:moveTo>
                  <a:lnTo>
                    <a:pt x="1645539" y="1889294"/>
                  </a:lnTo>
                  <a:lnTo>
                    <a:pt x="1645539" y="1026298"/>
                  </a:lnTo>
                  <a:cubicBezTo>
                    <a:pt x="1628013" y="964021"/>
                    <a:pt x="1610234" y="902569"/>
                    <a:pt x="1592008" y="842385"/>
                  </a:cubicBezTo>
                  <a:close/>
                  <a:moveTo>
                    <a:pt x="1682179" y="1889294"/>
                  </a:moveTo>
                  <a:lnTo>
                    <a:pt x="1735709" y="1889294"/>
                  </a:lnTo>
                  <a:lnTo>
                    <a:pt x="1735709" y="1353980"/>
                  </a:lnTo>
                  <a:cubicBezTo>
                    <a:pt x="1717866" y="1288786"/>
                    <a:pt x="1700085" y="1223339"/>
                    <a:pt x="1682179" y="1158272"/>
                  </a:cubicBezTo>
                  <a:close/>
                  <a:moveTo>
                    <a:pt x="1862519" y="1790425"/>
                  </a:moveTo>
                  <a:lnTo>
                    <a:pt x="1862519" y="1889294"/>
                  </a:lnTo>
                  <a:lnTo>
                    <a:pt x="1895284" y="1889294"/>
                  </a:lnTo>
                  <a:cubicBezTo>
                    <a:pt x="1884235" y="1856995"/>
                    <a:pt x="1873314" y="1824037"/>
                    <a:pt x="1862582" y="1790425"/>
                  </a:cubicBezTo>
                  <a:close/>
                  <a:moveTo>
                    <a:pt x="1772348" y="1889294"/>
                  </a:moveTo>
                  <a:lnTo>
                    <a:pt x="1825879" y="1889294"/>
                  </a:lnTo>
                  <a:lnTo>
                    <a:pt x="1825879" y="1671833"/>
                  </a:lnTo>
                  <a:cubicBezTo>
                    <a:pt x="1807718" y="1611205"/>
                    <a:pt x="1789938" y="1549245"/>
                    <a:pt x="1772348" y="1486525"/>
                  </a:cubicBezTo>
                  <a:close/>
                  <a:moveTo>
                    <a:pt x="968375" y="4883"/>
                  </a:moveTo>
                  <a:lnTo>
                    <a:pt x="968375" y="1889294"/>
                  </a:lnTo>
                  <a:lnTo>
                    <a:pt x="1021842" y="1889294"/>
                  </a:lnTo>
                  <a:lnTo>
                    <a:pt x="1021842" y="0"/>
                  </a:lnTo>
                  <a:lnTo>
                    <a:pt x="1020191" y="0"/>
                  </a:lnTo>
                  <a:cubicBezTo>
                    <a:pt x="1002792" y="-8"/>
                    <a:pt x="985457" y="1627"/>
                    <a:pt x="968375" y="4883"/>
                  </a:cubicBezTo>
                  <a:close/>
                  <a:moveTo>
                    <a:pt x="1050925" y="1889294"/>
                  </a:moveTo>
                  <a:lnTo>
                    <a:pt x="1104456" y="1889294"/>
                  </a:lnTo>
                  <a:lnTo>
                    <a:pt x="1104456" y="13318"/>
                  </a:lnTo>
                  <a:cubicBezTo>
                    <a:pt x="1087057" y="7658"/>
                    <a:pt x="1069086" y="3770"/>
                    <a:pt x="1050925" y="1712"/>
                  </a:cubicBezTo>
                  <a:close/>
                  <a:moveTo>
                    <a:pt x="1141096" y="1889294"/>
                  </a:moveTo>
                  <a:lnTo>
                    <a:pt x="1194626" y="1889294"/>
                  </a:lnTo>
                  <a:lnTo>
                    <a:pt x="1194626" y="60564"/>
                  </a:lnTo>
                  <a:cubicBezTo>
                    <a:pt x="1177862" y="48103"/>
                    <a:pt x="1159891" y="37232"/>
                    <a:pt x="1141096" y="28094"/>
                  </a:cubicBezTo>
                  <a:close/>
                  <a:moveTo>
                    <a:pt x="1321435" y="1889294"/>
                  </a:moveTo>
                  <a:lnTo>
                    <a:pt x="1374902" y="1889294"/>
                  </a:lnTo>
                  <a:lnTo>
                    <a:pt x="1374902" y="284304"/>
                  </a:lnTo>
                  <a:cubicBezTo>
                    <a:pt x="1357694" y="253187"/>
                    <a:pt x="1339850" y="224205"/>
                    <a:pt x="1321435" y="197358"/>
                  </a:cubicBezTo>
                  <a:close/>
                  <a:moveTo>
                    <a:pt x="1231265" y="90942"/>
                  </a:moveTo>
                  <a:lnTo>
                    <a:pt x="1231265" y="1889294"/>
                  </a:lnTo>
                  <a:lnTo>
                    <a:pt x="1284732" y="1889294"/>
                  </a:lnTo>
                  <a:lnTo>
                    <a:pt x="1284732" y="148335"/>
                  </a:lnTo>
                  <a:cubicBezTo>
                    <a:pt x="1268349" y="127978"/>
                    <a:pt x="1250569" y="108800"/>
                    <a:pt x="1231456" y="90942"/>
                  </a:cubicBezTo>
                  <a:close/>
                  <a:moveTo>
                    <a:pt x="1411605" y="1889294"/>
                  </a:moveTo>
                  <a:lnTo>
                    <a:pt x="1465072" y="1889294"/>
                  </a:lnTo>
                  <a:lnTo>
                    <a:pt x="1465072" y="475637"/>
                  </a:lnTo>
                  <a:cubicBezTo>
                    <a:pt x="1447800" y="433401"/>
                    <a:pt x="1430021" y="393193"/>
                    <a:pt x="1411605" y="355142"/>
                  </a:cubicBezTo>
                  <a:close/>
                </a:path>
              </a:pathLst>
            </a:custGeom>
            <a:gradFill>
              <a:gsLst>
                <a:gs pos="0">
                  <a:srgbClr val="C182FF">
                    <a:alpha val="53333"/>
                    <a:alpha val="49800"/>
                  </a:srgbClr>
                </a:gs>
                <a:gs pos="100000">
                  <a:srgbClr val="002FFF">
                    <a:alpha val="58431"/>
                    <a:alpha val="4980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9" name="Google Shape;599;p10"/>
            <p:cNvSpPr/>
            <p:nvPr/>
          </p:nvSpPr>
          <p:spPr>
            <a:xfrm>
              <a:off x="7686239" y="1569757"/>
              <a:ext cx="46601" cy="36885"/>
            </a:xfrm>
            <a:custGeom>
              <a:avLst/>
              <a:gdLst/>
              <a:ahLst/>
              <a:cxnLst/>
              <a:rect l="l" t="t" r="r" b="b"/>
              <a:pathLst>
                <a:path w="124269" h="98361" extrusionOk="0">
                  <a:moveTo>
                    <a:pt x="0" y="98362"/>
                  </a:moveTo>
                  <a:lnTo>
                    <a:pt x="124269" y="98362"/>
                  </a:lnTo>
                  <a:cubicBezTo>
                    <a:pt x="101409" y="63926"/>
                    <a:pt x="78549" y="30821"/>
                    <a:pt x="55245" y="0"/>
                  </a:cubicBezTo>
                  <a:cubicBezTo>
                    <a:pt x="37020" y="33358"/>
                    <a:pt x="18606" y="66145"/>
                    <a:pt x="0" y="98362"/>
                  </a:cubicBezTo>
                  <a:close/>
                </a:path>
              </a:pathLst>
            </a:custGeom>
            <a:solidFill>
              <a:srgbClr val="FF85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0" name="Google Shape;600;p10"/>
            <p:cNvSpPr/>
            <p:nvPr/>
          </p:nvSpPr>
          <p:spPr>
            <a:xfrm>
              <a:off x="8369228" y="1606642"/>
              <a:ext cx="459581" cy="142691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FFC22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1" name="Google Shape;601;p10"/>
            <p:cNvSpPr/>
            <p:nvPr/>
          </p:nvSpPr>
          <p:spPr>
            <a:xfrm>
              <a:off x="6000837" y="1606143"/>
              <a:ext cx="506206" cy="237366"/>
            </a:xfrm>
            <a:custGeom>
              <a:avLst/>
              <a:gdLst/>
              <a:ahLst/>
              <a:cxnLst/>
              <a:rect l="l" t="t" r="r" b="b"/>
              <a:pathLst>
                <a:path w="1349883" h="632977" extrusionOk="0">
                  <a:moveTo>
                    <a:pt x="617347" y="0"/>
                  </a:moveTo>
                  <a:cubicBezTo>
                    <a:pt x="595535" y="0"/>
                    <a:pt x="577850" y="17662"/>
                    <a:pt x="577850" y="39446"/>
                  </a:cubicBezTo>
                  <a:cubicBezTo>
                    <a:pt x="577850" y="39465"/>
                    <a:pt x="577850" y="39491"/>
                    <a:pt x="577850" y="39509"/>
                  </a:cubicBezTo>
                  <a:lnTo>
                    <a:pt x="577850" y="569877"/>
                  </a:lnTo>
                  <a:cubicBezTo>
                    <a:pt x="577850" y="591661"/>
                    <a:pt x="595535" y="609323"/>
                    <a:pt x="617347" y="609323"/>
                  </a:cubicBezTo>
                  <a:cubicBezTo>
                    <a:pt x="639159" y="609323"/>
                    <a:pt x="656844" y="591661"/>
                    <a:pt x="656844" y="569877"/>
                  </a:cubicBezTo>
                  <a:lnTo>
                    <a:pt x="656844" y="39509"/>
                  </a:lnTo>
                  <a:cubicBezTo>
                    <a:pt x="656876" y="17725"/>
                    <a:pt x="639223" y="38"/>
                    <a:pt x="617411" y="0"/>
                  </a:cubicBezTo>
                  <a:cubicBezTo>
                    <a:pt x="617392" y="0"/>
                    <a:pt x="617366" y="0"/>
                    <a:pt x="617347" y="0"/>
                  </a:cubicBezTo>
                  <a:close/>
                  <a:moveTo>
                    <a:pt x="39497" y="0"/>
                  </a:moveTo>
                  <a:cubicBezTo>
                    <a:pt x="17685" y="0"/>
                    <a:pt x="0" y="17662"/>
                    <a:pt x="0" y="39446"/>
                  </a:cubicBezTo>
                  <a:cubicBezTo>
                    <a:pt x="0" y="39465"/>
                    <a:pt x="0" y="39491"/>
                    <a:pt x="0" y="39509"/>
                  </a:cubicBezTo>
                  <a:lnTo>
                    <a:pt x="0" y="69506"/>
                  </a:lnTo>
                  <a:cubicBezTo>
                    <a:pt x="0" y="91291"/>
                    <a:pt x="17685" y="108953"/>
                    <a:pt x="39497" y="108953"/>
                  </a:cubicBezTo>
                  <a:cubicBezTo>
                    <a:pt x="61309" y="108953"/>
                    <a:pt x="78994" y="91291"/>
                    <a:pt x="78994" y="69506"/>
                  </a:cubicBezTo>
                  <a:lnTo>
                    <a:pt x="78994" y="39509"/>
                  </a:lnTo>
                  <a:cubicBezTo>
                    <a:pt x="79032" y="17821"/>
                    <a:pt x="61532" y="171"/>
                    <a:pt x="39815" y="0"/>
                  </a:cubicBezTo>
                  <a:close/>
                  <a:moveTo>
                    <a:pt x="501523" y="0"/>
                  </a:moveTo>
                  <a:cubicBezTo>
                    <a:pt x="479711" y="0"/>
                    <a:pt x="462026" y="17662"/>
                    <a:pt x="462026" y="39446"/>
                  </a:cubicBezTo>
                  <a:cubicBezTo>
                    <a:pt x="462026" y="39465"/>
                    <a:pt x="462026" y="39491"/>
                    <a:pt x="462026" y="39509"/>
                  </a:cubicBezTo>
                  <a:lnTo>
                    <a:pt x="462026" y="513561"/>
                  </a:lnTo>
                  <a:cubicBezTo>
                    <a:pt x="462026" y="535345"/>
                    <a:pt x="479711" y="553007"/>
                    <a:pt x="501523" y="553007"/>
                  </a:cubicBezTo>
                  <a:cubicBezTo>
                    <a:pt x="523336" y="553007"/>
                    <a:pt x="541020" y="535345"/>
                    <a:pt x="541020" y="513561"/>
                  </a:cubicBezTo>
                  <a:lnTo>
                    <a:pt x="541020" y="39509"/>
                  </a:lnTo>
                  <a:cubicBezTo>
                    <a:pt x="541058" y="17821"/>
                    <a:pt x="523558" y="171"/>
                    <a:pt x="501841" y="0"/>
                  </a:cubicBezTo>
                  <a:close/>
                  <a:moveTo>
                    <a:pt x="386017" y="0"/>
                  </a:moveTo>
                  <a:cubicBezTo>
                    <a:pt x="364205" y="0"/>
                    <a:pt x="346520" y="17662"/>
                    <a:pt x="346520" y="39446"/>
                  </a:cubicBezTo>
                  <a:cubicBezTo>
                    <a:pt x="346520" y="39465"/>
                    <a:pt x="346520" y="39491"/>
                    <a:pt x="346520" y="39509"/>
                  </a:cubicBezTo>
                  <a:lnTo>
                    <a:pt x="346520" y="437206"/>
                  </a:lnTo>
                  <a:cubicBezTo>
                    <a:pt x="346520" y="458990"/>
                    <a:pt x="364205" y="476652"/>
                    <a:pt x="386017" y="476652"/>
                  </a:cubicBezTo>
                  <a:cubicBezTo>
                    <a:pt x="407829" y="476652"/>
                    <a:pt x="425514" y="458990"/>
                    <a:pt x="425514" y="437206"/>
                  </a:cubicBezTo>
                  <a:lnTo>
                    <a:pt x="425514" y="39509"/>
                  </a:lnTo>
                  <a:cubicBezTo>
                    <a:pt x="425552" y="17821"/>
                    <a:pt x="408051" y="171"/>
                    <a:pt x="386334" y="0"/>
                  </a:cubicBezTo>
                  <a:close/>
                  <a:moveTo>
                    <a:pt x="155004" y="0"/>
                  </a:moveTo>
                  <a:cubicBezTo>
                    <a:pt x="133191" y="0"/>
                    <a:pt x="115507" y="17662"/>
                    <a:pt x="115507" y="39446"/>
                  </a:cubicBezTo>
                  <a:cubicBezTo>
                    <a:pt x="115507" y="39465"/>
                    <a:pt x="115507" y="39491"/>
                    <a:pt x="115507" y="39509"/>
                  </a:cubicBezTo>
                  <a:lnTo>
                    <a:pt x="115507" y="171356"/>
                  </a:lnTo>
                  <a:cubicBezTo>
                    <a:pt x="115507" y="193140"/>
                    <a:pt x="133191" y="210802"/>
                    <a:pt x="155004" y="210802"/>
                  </a:cubicBezTo>
                  <a:cubicBezTo>
                    <a:pt x="176816" y="210802"/>
                    <a:pt x="194501" y="193140"/>
                    <a:pt x="194501" y="171356"/>
                  </a:cubicBezTo>
                  <a:lnTo>
                    <a:pt x="194501" y="39509"/>
                  </a:lnTo>
                  <a:cubicBezTo>
                    <a:pt x="194539" y="17821"/>
                    <a:pt x="177038" y="171"/>
                    <a:pt x="155321" y="0"/>
                  </a:cubicBezTo>
                  <a:close/>
                  <a:moveTo>
                    <a:pt x="270510" y="0"/>
                  </a:moveTo>
                  <a:cubicBezTo>
                    <a:pt x="248698" y="0"/>
                    <a:pt x="231013" y="17662"/>
                    <a:pt x="231013" y="39446"/>
                  </a:cubicBezTo>
                  <a:cubicBezTo>
                    <a:pt x="231013" y="39465"/>
                    <a:pt x="231013" y="39491"/>
                    <a:pt x="231013" y="39509"/>
                  </a:cubicBezTo>
                  <a:lnTo>
                    <a:pt x="231013" y="322355"/>
                  </a:lnTo>
                  <a:cubicBezTo>
                    <a:pt x="231013" y="344139"/>
                    <a:pt x="248698" y="361801"/>
                    <a:pt x="270510" y="361801"/>
                  </a:cubicBezTo>
                  <a:cubicBezTo>
                    <a:pt x="292322" y="361801"/>
                    <a:pt x="310007" y="344139"/>
                    <a:pt x="310007" y="322355"/>
                  </a:cubicBezTo>
                  <a:lnTo>
                    <a:pt x="310007" y="39509"/>
                  </a:lnTo>
                  <a:cubicBezTo>
                    <a:pt x="310045" y="17821"/>
                    <a:pt x="292545" y="171"/>
                    <a:pt x="270828" y="0"/>
                  </a:cubicBezTo>
                  <a:close/>
                  <a:moveTo>
                    <a:pt x="848360" y="0"/>
                  </a:moveTo>
                  <a:cubicBezTo>
                    <a:pt x="826548" y="0"/>
                    <a:pt x="808863" y="17662"/>
                    <a:pt x="808863" y="39446"/>
                  </a:cubicBezTo>
                  <a:cubicBezTo>
                    <a:pt x="808863" y="39465"/>
                    <a:pt x="808863" y="39491"/>
                    <a:pt x="808863" y="39509"/>
                  </a:cubicBezTo>
                  <a:lnTo>
                    <a:pt x="808863" y="580911"/>
                  </a:lnTo>
                  <a:cubicBezTo>
                    <a:pt x="808863" y="602696"/>
                    <a:pt x="826548" y="620358"/>
                    <a:pt x="848360" y="620358"/>
                  </a:cubicBezTo>
                  <a:cubicBezTo>
                    <a:pt x="870172" y="620358"/>
                    <a:pt x="887857" y="602696"/>
                    <a:pt x="887857" y="580911"/>
                  </a:cubicBezTo>
                  <a:lnTo>
                    <a:pt x="887857" y="39509"/>
                  </a:lnTo>
                  <a:cubicBezTo>
                    <a:pt x="887889" y="17725"/>
                    <a:pt x="870236" y="38"/>
                    <a:pt x="848424" y="0"/>
                  </a:cubicBezTo>
                  <a:cubicBezTo>
                    <a:pt x="848405" y="0"/>
                    <a:pt x="848379" y="0"/>
                    <a:pt x="848360" y="0"/>
                  </a:cubicBezTo>
                  <a:close/>
                  <a:moveTo>
                    <a:pt x="1194880" y="0"/>
                  </a:moveTo>
                  <a:cubicBezTo>
                    <a:pt x="1173068" y="0"/>
                    <a:pt x="1155383" y="17662"/>
                    <a:pt x="1155383" y="39446"/>
                  </a:cubicBezTo>
                  <a:cubicBezTo>
                    <a:pt x="1155383" y="39465"/>
                    <a:pt x="1155383" y="39491"/>
                    <a:pt x="1155383" y="39509"/>
                  </a:cubicBezTo>
                  <a:lnTo>
                    <a:pt x="1155383" y="236106"/>
                  </a:lnTo>
                  <a:cubicBezTo>
                    <a:pt x="1155383" y="257890"/>
                    <a:pt x="1173068" y="275552"/>
                    <a:pt x="1194880" y="275552"/>
                  </a:cubicBezTo>
                  <a:cubicBezTo>
                    <a:pt x="1216692" y="275552"/>
                    <a:pt x="1234377" y="257890"/>
                    <a:pt x="1234377" y="236106"/>
                  </a:cubicBezTo>
                  <a:lnTo>
                    <a:pt x="1234377" y="39509"/>
                  </a:lnTo>
                  <a:cubicBezTo>
                    <a:pt x="1234408" y="17725"/>
                    <a:pt x="1216756" y="38"/>
                    <a:pt x="1194943" y="0"/>
                  </a:cubicBezTo>
                  <a:cubicBezTo>
                    <a:pt x="1194924" y="0"/>
                    <a:pt x="1194899" y="0"/>
                    <a:pt x="1194880" y="0"/>
                  </a:cubicBezTo>
                  <a:close/>
                  <a:moveTo>
                    <a:pt x="1310386" y="0"/>
                  </a:moveTo>
                  <a:cubicBezTo>
                    <a:pt x="1288574" y="0"/>
                    <a:pt x="1270889" y="17662"/>
                    <a:pt x="1270889" y="39446"/>
                  </a:cubicBezTo>
                  <a:cubicBezTo>
                    <a:pt x="1270889" y="39465"/>
                    <a:pt x="1270889" y="39491"/>
                    <a:pt x="1270889" y="39509"/>
                  </a:cubicBezTo>
                  <a:lnTo>
                    <a:pt x="1270889" y="71219"/>
                  </a:lnTo>
                  <a:cubicBezTo>
                    <a:pt x="1270889" y="93003"/>
                    <a:pt x="1288574" y="110665"/>
                    <a:pt x="1310386" y="110665"/>
                  </a:cubicBezTo>
                  <a:cubicBezTo>
                    <a:pt x="1332199" y="110665"/>
                    <a:pt x="1349883" y="93003"/>
                    <a:pt x="1349883" y="71219"/>
                  </a:cubicBezTo>
                  <a:lnTo>
                    <a:pt x="1349883" y="39509"/>
                  </a:lnTo>
                  <a:cubicBezTo>
                    <a:pt x="1349915" y="17725"/>
                    <a:pt x="1332262" y="38"/>
                    <a:pt x="1310450" y="0"/>
                  </a:cubicBezTo>
                  <a:cubicBezTo>
                    <a:pt x="1310431" y="0"/>
                    <a:pt x="1310405" y="0"/>
                    <a:pt x="1310386" y="0"/>
                  </a:cubicBezTo>
                  <a:close/>
                  <a:moveTo>
                    <a:pt x="732536" y="0"/>
                  </a:moveTo>
                  <a:cubicBezTo>
                    <a:pt x="710724" y="0"/>
                    <a:pt x="693039" y="17662"/>
                    <a:pt x="693039" y="39446"/>
                  </a:cubicBezTo>
                  <a:cubicBezTo>
                    <a:pt x="693039" y="39465"/>
                    <a:pt x="693039" y="39491"/>
                    <a:pt x="693039" y="39509"/>
                  </a:cubicBezTo>
                  <a:lnTo>
                    <a:pt x="693039" y="593532"/>
                  </a:lnTo>
                  <a:cubicBezTo>
                    <a:pt x="693039" y="615316"/>
                    <a:pt x="710724" y="632978"/>
                    <a:pt x="732536" y="632978"/>
                  </a:cubicBezTo>
                  <a:cubicBezTo>
                    <a:pt x="754349" y="632978"/>
                    <a:pt x="772033" y="615316"/>
                    <a:pt x="772033" y="593532"/>
                  </a:cubicBezTo>
                  <a:lnTo>
                    <a:pt x="772033" y="39509"/>
                  </a:lnTo>
                  <a:cubicBezTo>
                    <a:pt x="772072" y="17821"/>
                    <a:pt x="754571" y="171"/>
                    <a:pt x="732854" y="0"/>
                  </a:cubicBezTo>
                  <a:close/>
                  <a:moveTo>
                    <a:pt x="1079056" y="0"/>
                  </a:moveTo>
                  <a:cubicBezTo>
                    <a:pt x="1057244" y="0"/>
                    <a:pt x="1039559" y="17662"/>
                    <a:pt x="1039559" y="39446"/>
                  </a:cubicBezTo>
                  <a:cubicBezTo>
                    <a:pt x="1039559" y="39465"/>
                    <a:pt x="1039559" y="39491"/>
                    <a:pt x="1039559" y="39509"/>
                  </a:cubicBezTo>
                  <a:lnTo>
                    <a:pt x="1039559" y="411141"/>
                  </a:lnTo>
                  <a:cubicBezTo>
                    <a:pt x="1039559" y="432925"/>
                    <a:pt x="1057244" y="450587"/>
                    <a:pt x="1079056" y="450587"/>
                  </a:cubicBezTo>
                  <a:cubicBezTo>
                    <a:pt x="1100868" y="450587"/>
                    <a:pt x="1118553" y="432925"/>
                    <a:pt x="1118553" y="411141"/>
                  </a:cubicBezTo>
                  <a:lnTo>
                    <a:pt x="1118553" y="39509"/>
                  </a:lnTo>
                  <a:cubicBezTo>
                    <a:pt x="1118591" y="17821"/>
                    <a:pt x="1101090" y="171"/>
                    <a:pt x="1079373" y="0"/>
                  </a:cubicBezTo>
                  <a:close/>
                  <a:moveTo>
                    <a:pt x="963549" y="0"/>
                  </a:moveTo>
                  <a:lnTo>
                    <a:pt x="963549" y="0"/>
                  </a:lnTo>
                  <a:cubicBezTo>
                    <a:pt x="941737" y="0"/>
                    <a:pt x="924052" y="17662"/>
                    <a:pt x="924052" y="39446"/>
                  </a:cubicBezTo>
                  <a:cubicBezTo>
                    <a:pt x="924052" y="39465"/>
                    <a:pt x="924052" y="39491"/>
                    <a:pt x="924052" y="39509"/>
                  </a:cubicBezTo>
                  <a:lnTo>
                    <a:pt x="924052" y="524913"/>
                  </a:lnTo>
                  <a:cubicBezTo>
                    <a:pt x="924014" y="546697"/>
                    <a:pt x="941674" y="564391"/>
                    <a:pt x="963486" y="564423"/>
                  </a:cubicBezTo>
                  <a:cubicBezTo>
                    <a:pt x="963594" y="564423"/>
                    <a:pt x="963695" y="564423"/>
                    <a:pt x="963803" y="564423"/>
                  </a:cubicBezTo>
                  <a:lnTo>
                    <a:pt x="963803" y="564423"/>
                  </a:lnTo>
                  <a:cubicBezTo>
                    <a:pt x="985615" y="564423"/>
                    <a:pt x="1003300" y="546761"/>
                    <a:pt x="1003300" y="524977"/>
                  </a:cubicBezTo>
                  <a:cubicBezTo>
                    <a:pt x="1003300" y="524957"/>
                    <a:pt x="1003300" y="524932"/>
                    <a:pt x="1003300" y="524913"/>
                  </a:cubicBezTo>
                  <a:lnTo>
                    <a:pt x="1003300" y="39509"/>
                  </a:lnTo>
                  <a:cubicBezTo>
                    <a:pt x="1003332" y="17725"/>
                    <a:pt x="985679" y="38"/>
                    <a:pt x="963867" y="0"/>
                  </a:cubicBezTo>
                  <a:cubicBezTo>
                    <a:pt x="963848" y="0"/>
                    <a:pt x="963822" y="0"/>
                    <a:pt x="963803" y="0"/>
                  </a:cubicBezTo>
                  <a:close/>
                </a:path>
              </a:pathLst>
            </a:custGeom>
            <a:solidFill>
              <a:srgbClr val="33E7FF">
                <a:alpha val="597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2" name="Google Shape;602;p10"/>
            <p:cNvSpPr/>
            <p:nvPr/>
          </p:nvSpPr>
          <p:spPr>
            <a:xfrm flipH="1">
              <a:off x="3624791" y="1606642"/>
              <a:ext cx="753451" cy="523201"/>
            </a:xfrm>
            <a:custGeom>
              <a:avLst/>
              <a:gdLst/>
              <a:ahLst/>
              <a:cxnLst/>
              <a:rect l="l" t="t" r="r" b="b"/>
              <a:pathLst>
                <a:path w="2009203" h="1395202" extrusionOk="0">
                  <a:moveTo>
                    <a:pt x="1005142" y="1395202"/>
                  </a:moveTo>
                  <a:cubicBezTo>
                    <a:pt x="1434656" y="1395202"/>
                    <a:pt x="1742377" y="650418"/>
                    <a:pt x="2009204" y="0"/>
                  </a:cubicBezTo>
                  <a:lnTo>
                    <a:pt x="0" y="0"/>
                  </a:lnTo>
                  <a:cubicBezTo>
                    <a:pt x="310706" y="521742"/>
                    <a:pt x="470408" y="1395202"/>
                    <a:pt x="1005142" y="1395202"/>
                  </a:cubicBezTo>
                  <a:close/>
                </a:path>
              </a:pathLst>
            </a:custGeom>
            <a:gradFill>
              <a:gsLst>
                <a:gs pos="0">
                  <a:srgbClr val="BEF176"/>
                </a:gs>
                <a:gs pos="100000">
                  <a:srgbClr val="17A89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3" name="Google Shape;603;p10"/>
            <p:cNvSpPr/>
            <p:nvPr/>
          </p:nvSpPr>
          <p:spPr>
            <a:xfrm flipH="1">
              <a:off x="3913827" y="1606642"/>
              <a:ext cx="426243" cy="242789"/>
            </a:xfrm>
            <a:custGeom>
              <a:avLst/>
              <a:gdLst/>
              <a:ahLst/>
              <a:cxnLst/>
              <a:rect l="l" t="t" r="r" b="b"/>
              <a:pathLst>
                <a:path w="1136649" h="647437" extrusionOk="0">
                  <a:moveTo>
                    <a:pt x="632968" y="647437"/>
                  </a:moveTo>
                  <a:cubicBezTo>
                    <a:pt x="884492" y="647437"/>
                    <a:pt x="1023684" y="362626"/>
                    <a:pt x="1136650" y="0"/>
                  </a:cubicBezTo>
                  <a:lnTo>
                    <a:pt x="0" y="0"/>
                  </a:lnTo>
                  <a:cubicBezTo>
                    <a:pt x="142494" y="321467"/>
                    <a:pt x="282067" y="647437"/>
                    <a:pt x="632968" y="647437"/>
                  </a:cubicBezTo>
                  <a:close/>
                </a:path>
              </a:pathLst>
            </a:custGeom>
            <a:solidFill>
              <a:srgbClr val="002FFF">
                <a:alpha val="4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4" name="Google Shape;604;p10"/>
            <p:cNvSpPr/>
            <p:nvPr/>
          </p:nvSpPr>
          <p:spPr>
            <a:xfrm flipH="1">
              <a:off x="3142801" y="1249917"/>
              <a:ext cx="481965" cy="356728"/>
            </a:xfrm>
            <a:custGeom>
              <a:avLst/>
              <a:gdLst/>
              <a:ahLst/>
              <a:cxnLst/>
              <a:rect l="l" t="t" r="r" b="b"/>
              <a:pathLst>
                <a:path w="1285240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285240" y="951274"/>
                  </a:lnTo>
                  <a:cubicBezTo>
                    <a:pt x="1028509" y="509883"/>
                    <a:pt x="837755" y="0"/>
                    <a:pt x="584200" y="0"/>
                  </a:cubicBezTo>
                  <a:close/>
                </a:path>
              </a:pathLst>
            </a:custGeom>
            <a:solidFill>
              <a:srgbClr val="FF85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5" name="Google Shape;605;p10"/>
            <p:cNvSpPr/>
            <p:nvPr/>
          </p:nvSpPr>
          <p:spPr>
            <a:xfrm flipH="1">
              <a:off x="3227765" y="1040852"/>
              <a:ext cx="686062" cy="565794"/>
            </a:xfrm>
            <a:custGeom>
              <a:avLst/>
              <a:gdLst/>
              <a:ahLst/>
              <a:cxnLst/>
              <a:rect l="l" t="t" r="r" b="b"/>
              <a:pathLst>
                <a:path w="1829498" h="1508784" extrusionOk="0">
                  <a:moveTo>
                    <a:pt x="815658" y="0"/>
                  </a:moveTo>
                  <a:cubicBezTo>
                    <a:pt x="315468" y="0"/>
                    <a:pt x="197866" y="873714"/>
                    <a:pt x="0" y="1508784"/>
                  </a:cubicBezTo>
                  <a:lnTo>
                    <a:pt x="1829498" y="1508784"/>
                  </a:lnTo>
                  <a:cubicBezTo>
                    <a:pt x="1541526" y="928000"/>
                    <a:pt x="1355789" y="0"/>
                    <a:pt x="815658" y="0"/>
                  </a:cubicBezTo>
                  <a:close/>
                </a:path>
              </a:pathLst>
            </a:custGeom>
            <a:solidFill>
              <a:srgbClr val="AF9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6" name="Google Shape;606;p10"/>
            <p:cNvSpPr/>
            <p:nvPr/>
          </p:nvSpPr>
          <p:spPr>
            <a:xfrm flipH="1">
              <a:off x="2834859" y="1606642"/>
              <a:ext cx="392906" cy="171443"/>
            </a:xfrm>
            <a:custGeom>
              <a:avLst/>
              <a:gdLst/>
              <a:ahLst/>
              <a:cxnLst/>
              <a:rect l="l" t="t" r="r" b="b"/>
              <a:pathLst>
                <a:path w="1047750" h="457182" extrusionOk="0">
                  <a:moveTo>
                    <a:pt x="500190" y="457182"/>
                  </a:moveTo>
                  <a:cubicBezTo>
                    <a:pt x="745744" y="457182"/>
                    <a:pt x="914019" y="257605"/>
                    <a:pt x="1047750" y="0"/>
                  </a:cubicBezTo>
                  <a:lnTo>
                    <a:pt x="0" y="0"/>
                  </a:lnTo>
                  <a:cubicBezTo>
                    <a:pt x="131191" y="264645"/>
                    <a:pt x="283528" y="457182"/>
                    <a:pt x="500190" y="457182"/>
                  </a:cubicBezTo>
                  <a:close/>
                </a:path>
              </a:pathLst>
            </a:custGeom>
            <a:gradFill>
              <a:gsLst>
                <a:gs pos="0">
                  <a:srgbClr val="FF826C"/>
                </a:gs>
                <a:gs pos="100000">
                  <a:srgbClr val="FF3E45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7" name="Google Shape;607;p10"/>
            <p:cNvSpPr/>
            <p:nvPr/>
          </p:nvSpPr>
          <p:spPr>
            <a:xfrm flipH="1">
              <a:off x="904784" y="1606642"/>
              <a:ext cx="493657" cy="242765"/>
            </a:xfrm>
            <a:custGeom>
              <a:avLst/>
              <a:gdLst/>
              <a:ahLst/>
              <a:cxnLst/>
              <a:rect l="l" t="t" r="r" b="b"/>
              <a:pathLst>
                <a:path w="1316418" h="647373" extrusionOk="0">
                  <a:moveTo>
                    <a:pt x="475298" y="345376"/>
                  </a:moveTo>
                  <a:cubicBezTo>
                    <a:pt x="465201" y="345376"/>
                    <a:pt x="457010" y="353551"/>
                    <a:pt x="457010" y="363640"/>
                  </a:cubicBezTo>
                  <a:cubicBezTo>
                    <a:pt x="457010" y="373730"/>
                    <a:pt x="465201" y="381905"/>
                    <a:pt x="475298" y="381905"/>
                  </a:cubicBezTo>
                  <a:cubicBezTo>
                    <a:pt x="485394" y="381905"/>
                    <a:pt x="493586" y="373730"/>
                    <a:pt x="493586" y="363640"/>
                  </a:cubicBezTo>
                  <a:cubicBezTo>
                    <a:pt x="493586" y="353551"/>
                    <a:pt x="485394" y="345376"/>
                    <a:pt x="475298" y="345376"/>
                  </a:cubicBezTo>
                  <a:close/>
                  <a:moveTo>
                    <a:pt x="475298" y="436698"/>
                  </a:moveTo>
                  <a:cubicBezTo>
                    <a:pt x="465201" y="436698"/>
                    <a:pt x="457010" y="444873"/>
                    <a:pt x="457010" y="454963"/>
                  </a:cubicBezTo>
                  <a:cubicBezTo>
                    <a:pt x="457010" y="465053"/>
                    <a:pt x="465201" y="473227"/>
                    <a:pt x="475298" y="473227"/>
                  </a:cubicBezTo>
                  <a:cubicBezTo>
                    <a:pt x="485394" y="473227"/>
                    <a:pt x="493586" y="465053"/>
                    <a:pt x="493586" y="454963"/>
                  </a:cubicBezTo>
                  <a:cubicBezTo>
                    <a:pt x="493586" y="444873"/>
                    <a:pt x="485394" y="436698"/>
                    <a:pt x="475298" y="436698"/>
                  </a:cubicBezTo>
                  <a:close/>
                  <a:moveTo>
                    <a:pt x="475298" y="528021"/>
                  </a:moveTo>
                  <a:cubicBezTo>
                    <a:pt x="465138" y="527983"/>
                    <a:pt x="456947" y="536164"/>
                    <a:pt x="456883" y="546285"/>
                  </a:cubicBezTo>
                  <a:cubicBezTo>
                    <a:pt x="456819" y="556407"/>
                    <a:pt x="465011" y="564638"/>
                    <a:pt x="475171" y="564676"/>
                  </a:cubicBezTo>
                  <a:cubicBezTo>
                    <a:pt x="485331" y="564714"/>
                    <a:pt x="493523" y="556533"/>
                    <a:pt x="493586" y="546412"/>
                  </a:cubicBezTo>
                  <a:cubicBezTo>
                    <a:pt x="493586" y="546367"/>
                    <a:pt x="493586" y="546330"/>
                    <a:pt x="493586" y="546285"/>
                  </a:cubicBezTo>
                  <a:cubicBezTo>
                    <a:pt x="493586" y="536195"/>
                    <a:pt x="485394" y="528021"/>
                    <a:pt x="475298" y="528021"/>
                  </a:cubicBezTo>
                  <a:close/>
                  <a:moveTo>
                    <a:pt x="429578" y="25748"/>
                  </a:moveTo>
                  <a:cubicBezTo>
                    <a:pt x="419481" y="25748"/>
                    <a:pt x="411290" y="33922"/>
                    <a:pt x="411290" y="44012"/>
                  </a:cubicBezTo>
                  <a:cubicBezTo>
                    <a:pt x="411290" y="54102"/>
                    <a:pt x="419481" y="62277"/>
                    <a:pt x="429578" y="62277"/>
                  </a:cubicBezTo>
                  <a:cubicBezTo>
                    <a:pt x="439675" y="62277"/>
                    <a:pt x="447866" y="54102"/>
                    <a:pt x="447866" y="44012"/>
                  </a:cubicBezTo>
                  <a:cubicBezTo>
                    <a:pt x="447739" y="33998"/>
                    <a:pt x="439611" y="25938"/>
                    <a:pt x="429578" y="25938"/>
                  </a:cubicBezTo>
                  <a:close/>
                  <a:moveTo>
                    <a:pt x="475298" y="162731"/>
                  </a:moveTo>
                  <a:cubicBezTo>
                    <a:pt x="465201" y="162731"/>
                    <a:pt x="457010" y="170906"/>
                    <a:pt x="457010" y="180996"/>
                  </a:cubicBezTo>
                  <a:cubicBezTo>
                    <a:pt x="457010" y="191086"/>
                    <a:pt x="465201" y="199260"/>
                    <a:pt x="475298" y="199260"/>
                  </a:cubicBezTo>
                  <a:cubicBezTo>
                    <a:pt x="485394" y="199260"/>
                    <a:pt x="493586" y="191086"/>
                    <a:pt x="493586" y="180996"/>
                  </a:cubicBezTo>
                  <a:cubicBezTo>
                    <a:pt x="493586" y="170906"/>
                    <a:pt x="485394" y="162731"/>
                    <a:pt x="475298" y="162731"/>
                  </a:cubicBezTo>
                  <a:close/>
                  <a:moveTo>
                    <a:pt x="521018" y="573682"/>
                  </a:moveTo>
                  <a:cubicBezTo>
                    <a:pt x="510922" y="573682"/>
                    <a:pt x="502730" y="581856"/>
                    <a:pt x="502730" y="591946"/>
                  </a:cubicBezTo>
                  <a:cubicBezTo>
                    <a:pt x="502730" y="591946"/>
                    <a:pt x="502730" y="591946"/>
                    <a:pt x="502730" y="592263"/>
                  </a:cubicBezTo>
                  <a:cubicBezTo>
                    <a:pt x="512826" y="596747"/>
                    <a:pt x="523113" y="600971"/>
                    <a:pt x="533591" y="604947"/>
                  </a:cubicBezTo>
                  <a:cubicBezTo>
                    <a:pt x="541020" y="598123"/>
                    <a:pt x="541528" y="586568"/>
                    <a:pt x="534670" y="579142"/>
                  </a:cubicBezTo>
                  <a:cubicBezTo>
                    <a:pt x="531114" y="575293"/>
                    <a:pt x="526098" y="573143"/>
                    <a:pt x="520891" y="573238"/>
                  </a:cubicBezTo>
                  <a:close/>
                  <a:moveTo>
                    <a:pt x="475298" y="254054"/>
                  </a:moveTo>
                  <a:cubicBezTo>
                    <a:pt x="465201" y="254054"/>
                    <a:pt x="457010" y="262228"/>
                    <a:pt x="457010" y="272318"/>
                  </a:cubicBezTo>
                  <a:cubicBezTo>
                    <a:pt x="457010" y="282408"/>
                    <a:pt x="465201" y="290583"/>
                    <a:pt x="475298" y="290583"/>
                  </a:cubicBezTo>
                  <a:cubicBezTo>
                    <a:pt x="485394" y="290583"/>
                    <a:pt x="493586" y="282408"/>
                    <a:pt x="493586" y="272318"/>
                  </a:cubicBezTo>
                  <a:cubicBezTo>
                    <a:pt x="493459" y="262304"/>
                    <a:pt x="485331" y="254244"/>
                    <a:pt x="475298" y="254244"/>
                  </a:cubicBezTo>
                  <a:close/>
                  <a:moveTo>
                    <a:pt x="475298" y="71409"/>
                  </a:moveTo>
                  <a:cubicBezTo>
                    <a:pt x="465201" y="71409"/>
                    <a:pt x="457010" y="79584"/>
                    <a:pt x="457010" y="89673"/>
                  </a:cubicBezTo>
                  <a:cubicBezTo>
                    <a:pt x="457010" y="99763"/>
                    <a:pt x="465201" y="107938"/>
                    <a:pt x="475298" y="107938"/>
                  </a:cubicBezTo>
                  <a:cubicBezTo>
                    <a:pt x="485394" y="107938"/>
                    <a:pt x="493586" y="99763"/>
                    <a:pt x="493586" y="89673"/>
                  </a:cubicBezTo>
                  <a:cubicBezTo>
                    <a:pt x="493586" y="79584"/>
                    <a:pt x="485394" y="71409"/>
                    <a:pt x="475298" y="71409"/>
                  </a:cubicBezTo>
                  <a:close/>
                  <a:moveTo>
                    <a:pt x="521018" y="482359"/>
                  </a:moveTo>
                  <a:cubicBezTo>
                    <a:pt x="510922" y="482359"/>
                    <a:pt x="502730" y="490534"/>
                    <a:pt x="502730" y="500624"/>
                  </a:cubicBezTo>
                  <a:cubicBezTo>
                    <a:pt x="502730" y="510714"/>
                    <a:pt x="510922" y="518888"/>
                    <a:pt x="521018" y="518888"/>
                  </a:cubicBezTo>
                  <a:cubicBezTo>
                    <a:pt x="531114" y="518888"/>
                    <a:pt x="539306" y="510714"/>
                    <a:pt x="539306" y="500624"/>
                  </a:cubicBezTo>
                  <a:cubicBezTo>
                    <a:pt x="539179" y="490610"/>
                    <a:pt x="531051" y="482550"/>
                    <a:pt x="521018" y="482550"/>
                  </a:cubicBezTo>
                  <a:close/>
                  <a:moveTo>
                    <a:pt x="383858" y="162731"/>
                  </a:moveTo>
                  <a:cubicBezTo>
                    <a:pt x="373762" y="162731"/>
                    <a:pt x="365570" y="170906"/>
                    <a:pt x="365570" y="180996"/>
                  </a:cubicBezTo>
                  <a:cubicBezTo>
                    <a:pt x="365570" y="191086"/>
                    <a:pt x="373762" y="199260"/>
                    <a:pt x="383858" y="199260"/>
                  </a:cubicBezTo>
                  <a:cubicBezTo>
                    <a:pt x="393954" y="199260"/>
                    <a:pt x="402146" y="191086"/>
                    <a:pt x="402146" y="180996"/>
                  </a:cubicBezTo>
                  <a:cubicBezTo>
                    <a:pt x="402146" y="170906"/>
                    <a:pt x="393954" y="162731"/>
                    <a:pt x="383858" y="162731"/>
                  </a:cubicBezTo>
                  <a:close/>
                  <a:moveTo>
                    <a:pt x="383858" y="254054"/>
                  </a:moveTo>
                  <a:cubicBezTo>
                    <a:pt x="373762" y="254054"/>
                    <a:pt x="365570" y="262228"/>
                    <a:pt x="365570" y="272318"/>
                  </a:cubicBezTo>
                  <a:cubicBezTo>
                    <a:pt x="365570" y="282408"/>
                    <a:pt x="373762" y="290583"/>
                    <a:pt x="383858" y="290583"/>
                  </a:cubicBezTo>
                  <a:cubicBezTo>
                    <a:pt x="393954" y="290583"/>
                    <a:pt x="402146" y="282408"/>
                    <a:pt x="402146" y="272318"/>
                  </a:cubicBezTo>
                  <a:cubicBezTo>
                    <a:pt x="402019" y="262304"/>
                    <a:pt x="393891" y="254244"/>
                    <a:pt x="383858" y="254244"/>
                  </a:cubicBezTo>
                  <a:close/>
                  <a:moveTo>
                    <a:pt x="383858" y="71409"/>
                  </a:moveTo>
                  <a:cubicBezTo>
                    <a:pt x="373762" y="71409"/>
                    <a:pt x="365570" y="79584"/>
                    <a:pt x="365570" y="89673"/>
                  </a:cubicBezTo>
                  <a:cubicBezTo>
                    <a:pt x="365570" y="99763"/>
                    <a:pt x="373762" y="107938"/>
                    <a:pt x="383858" y="107938"/>
                  </a:cubicBezTo>
                  <a:cubicBezTo>
                    <a:pt x="393954" y="107938"/>
                    <a:pt x="402146" y="99763"/>
                    <a:pt x="402146" y="89673"/>
                  </a:cubicBezTo>
                  <a:cubicBezTo>
                    <a:pt x="402146" y="79584"/>
                    <a:pt x="393954" y="71409"/>
                    <a:pt x="383858" y="71409"/>
                  </a:cubicBezTo>
                  <a:close/>
                  <a:moveTo>
                    <a:pt x="383858" y="345376"/>
                  </a:moveTo>
                  <a:cubicBezTo>
                    <a:pt x="373762" y="345376"/>
                    <a:pt x="365570" y="353551"/>
                    <a:pt x="365570" y="363640"/>
                  </a:cubicBezTo>
                  <a:cubicBezTo>
                    <a:pt x="365570" y="373730"/>
                    <a:pt x="373762" y="381905"/>
                    <a:pt x="383858" y="381905"/>
                  </a:cubicBezTo>
                  <a:cubicBezTo>
                    <a:pt x="393954" y="381905"/>
                    <a:pt x="402146" y="373730"/>
                    <a:pt x="402146" y="363640"/>
                  </a:cubicBezTo>
                  <a:cubicBezTo>
                    <a:pt x="402146" y="353551"/>
                    <a:pt x="393954" y="345376"/>
                    <a:pt x="383858" y="345376"/>
                  </a:cubicBezTo>
                  <a:close/>
                  <a:moveTo>
                    <a:pt x="429578" y="208392"/>
                  </a:moveTo>
                  <a:cubicBezTo>
                    <a:pt x="419481" y="208392"/>
                    <a:pt x="411290" y="216567"/>
                    <a:pt x="411290" y="226657"/>
                  </a:cubicBezTo>
                  <a:cubicBezTo>
                    <a:pt x="411290" y="236747"/>
                    <a:pt x="419481" y="244921"/>
                    <a:pt x="429578" y="244921"/>
                  </a:cubicBezTo>
                  <a:cubicBezTo>
                    <a:pt x="439675" y="244921"/>
                    <a:pt x="447866" y="236747"/>
                    <a:pt x="447866" y="226657"/>
                  </a:cubicBezTo>
                  <a:cubicBezTo>
                    <a:pt x="447866" y="216567"/>
                    <a:pt x="439675" y="208392"/>
                    <a:pt x="429578" y="208392"/>
                  </a:cubicBezTo>
                  <a:close/>
                  <a:moveTo>
                    <a:pt x="429578" y="117070"/>
                  </a:moveTo>
                  <a:cubicBezTo>
                    <a:pt x="419481" y="117070"/>
                    <a:pt x="411290" y="125245"/>
                    <a:pt x="411290" y="135335"/>
                  </a:cubicBezTo>
                  <a:cubicBezTo>
                    <a:pt x="411290" y="145424"/>
                    <a:pt x="419481" y="153599"/>
                    <a:pt x="429578" y="153599"/>
                  </a:cubicBezTo>
                  <a:cubicBezTo>
                    <a:pt x="439675" y="153599"/>
                    <a:pt x="447866" y="145424"/>
                    <a:pt x="447866" y="135335"/>
                  </a:cubicBezTo>
                  <a:cubicBezTo>
                    <a:pt x="447866" y="125245"/>
                    <a:pt x="439675" y="117070"/>
                    <a:pt x="429578" y="117070"/>
                  </a:cubicBezTo>
                  <a:close/>
                  <a:moveTo>
                    <a:pt x="429578" y="299715"/>
                  </a:moveTo>
                  <a:cubicBezTo>
                    <a:pt x="419481" y="299715"/>
                    <a:pt x="411290" y="307890"/>
                    <a:pt x="411290" y="317979"/>
                  </a:cubicBezTo>
                  <a:cubicBezTo>
                    <a:pt x="411290" y="328069"/>
                    <a:pt x="419481" y="336244"/>
                    <a:pt x="429578" y="336244"/>
                  </a:cubicBezTo>
                  <a:cubicBezTo>
                    <a:pt x="439675" y="336244"/>
                    <a:pt x="447866" y="328069"/>
                    <a:pt x="447866" y="317979"/>
                  </a:cubicBezTo>
                  <a:cubicBezTo>
                    <a:pt x="447866" y="307890"/>
                    <a:pt x="439675" y="299715"/>
                    <a:pt x="429578" y="299715"/>
                  </a:cubicBezTo>
                  <a:close/>
                  <a:moveTo>
                    <a:pt x="429578" y="482359"/>
                  </a:moveTo>
                  <a:cubicBezTo>
                    <a:pt x="419481" y="482359"/>
                    <a:pt x="411290" y="490534"/>
                    <a:pt x="411290" y="500624"/>
                  </a:cubicBezTo>
                  <a:cubicBezTo>
                    <a:pt x="411290" y="510714"/>
                    <a:pt x="419481" y="518888"/>
                    <a:pt x="429578" y="518888"/>
                  </a:cubicBezTo>
                  <a:cubicBezTo>
                    <a:pt x="439675" y="518888"/>
                    <a:pt x="447866" y="510714"/>
                    <a:pt x="447866" y="500624"/>
                  </a:cubicBezTo>
                  <a:cubicBezTo>
                    <a:pt x="447739" y="490610"/>
                    <a:pt x="439611" y="482550"/>
                    <a:pt x="429578" y="482550"/>
                  </a:cubicBezTo>
                  <a:close/>
                  <a:moveTo>
                    <a:pt x="429578" y="391037"/>
                  </a:moveTo>
                  <a:cubicBezTo>
                    <a:pt x="419481" y="391037"/>
                    <a:pt x="411290" y="399212"/>
                    <a:pt x="411290" y="409302"/>
                  </a:cubicBezTo>
                  <a:cubicBezTo>
                    <a:pt x="411290" y="419391"/>
                    <a:pt x="419481" y="427566"/>
                    <a:pt x="429578" y="427566"/>
                  </a:cubicBezTo>
                  <a:cubicBezTo>
                    <a:pt x="439675" y="427566"/>
                    <a:pt x="447866" y="419391"/>
                    <a:pt x="447866" y="409302"/>
                  </a:cubicBezTo>
                  <a:cubicBezTo>
                    <a:pt x="447866" y="399212"/>
                    <a:pt x="439675" y="391037"/>
                    <a:pt x="429578" y="391037"/>
                  </a:cubicBezTo>
                  <a:close/>
                  <a:moveTo>
                    <a:pt x="566738" y="71409"/>
                  </a:moveTo>
                  <a:cubicBezTo>
                    <a:pt x="556641" y="71409"/>
                    <a:pt x="548450" y="79584"/>
                    <a:pt x="548450" y="89673"/>
                  </a:cubicBezTo>
                  <a:cubicBezTo>
                    <a:pt x="548450" y="99763"/>
                    <a:pt x="556641" y="107938"/>
                    <a:pt x="566738" y="107938"/>
                  </a:cubicBezTo>
                  <a:cubicBezTo>
                    <a:pt x="576835" y="107938"/>
                    <a:pt x="585026" y="99763"/>
                    <a:pt x="585026" y="89673"/>
                  </a:cubicBezTo>
                  <a:cubicBezTo>
                    <a:pt x="585026" y="79584"/>
                    <a:pt x="576835" y="71409"/>
                    <a:pt x="566738" y="71409"/>
                  </a:cubicBezTo>
                  <a:close/>
                  <a:moveTo>
                    <a:pt x="612458" y="391037"/>
                  </a:moveTo>
                  <a:cubicBezTo>
                    <a:pt x="602362" y="391037"/>
                    <a:pt x="594170" y="399212"/>
                    <a:pt x="594170" y="409302"/>
                  </a:cubicBezTo>
                  <a:cubicBezTo>
                    <a:pt x="594170" y="419391"/>
                    <a:pt x="602362" y="427566"/>
                    <a:pt x="612458" y="427566"/>
                  </a:cubicBezTo>
                  <a:cubicBezTo>
                    <a:pt x="622554" y="427566"/>
                    <a:pt x="630746" y="419391"/>
                    <a:pt x="630746" y="409302"/>
                  </a:cubicBezTo>
                  <a:cubicBezTo>
                    <a:pt x="630746" y="399212"/>
                    <a:pt x="622554" y="391037"/>
                    <a:pt x="612458" y="391037"/>
                  </a:cubicBezTo>
                  <a:close/>
                  <a:moveTo>
                    <a:pt x="612458" y="299715"/>
                  </a:moveTo>
                  <a:cubicBezTo>
                    <a:pt x="602362" y="299715"/>
                    <a:pt x="594170" y="307890"/>
                    <a:pt x="594170" y="317979"/>
                  </a:cubicBezTo>
                  <a:cubicBezTo>
                    <a:pt x="594170" y="328069"/>
                    <a:pt x="602362" y="336244"/>
                    <a:pt x="612458" y="336244"/>
                  </a:cubicBezTo>
                  <a:cubicBezTo>
                    <a:pt x="622554" y="336244"/>
                    <a:pt x="630746" y="328069"/>
                    <a:pt x="630746" y="317979"/>
                  </a:cubicBezTo>
                  <a:cubicBezTo>
                    <a:pt x="630746" y="307890"/>
                    <a:pt x="622554" y="299715"/>
                    <a:pt x="612458" y="299715"/>
                  </a:cubicBezTo>
                  <a:close/>
                  <a:moveTo>
                    <a:pt x="612458" y="482359"/>
                  </a:moveTo>
                  <a:cubicBezTo>
                    <a:pt x="602362" y="482359"/>
                    <a:pt x="594170" y="490534"/>
                    <a:pt x="594170" y="500624"/>
                  </a:cubicBezTo>
                  <a:cubicBezTo>
                    <a:pt x="594170" y="510714"/>
                    <a:pt x="602362" y="518888"/>
                    <a:pt x="612458" y="518888"/>
                  </a:cubicBezTo>
                  <a:cubicBezTo>
                    <a:pt x="622554" y="518888"/>
                    <a:pt x="630746" y="510714"/>
                    <a:pt x="630746" y="500624"/>
                  </a:cubicBezTo>
                  <a:cubicBezTo>
                    <a:pt x="630619" y="490610"/>
                    <a:pt x="622491" y="482550"/>
                    <a:pt x="612458" y="482550"/>
                  </a:cubicBezTo>
                  <a:close/>
                  <a:moveTo>
                    <a:pt x="521018" y="391037"/>
                  </a:moveTo>
                  <a:cubicBezTo>
                    <a:pt x="510922" y="391037"/>
                    <a:pt x="502730" y="399212"/>
                    <a:pt x="502730" y="409302"/>
                  </a:cubicBezTo>
                  <a:cubicBezTo>
                    <a:pt x="502730" y="419391"/>
                    <a:pt x="510922" y="427566"/>
                    <a:pt x="521018" y="427566"/>
                  </a:cubicBezTo>
                  <a:cubicBezTo>
                    <a:pt x="531114" y="427566"/>
                    <a:pt x="539306" y="419391"/>
                    <a:pt x="539306" y="409302"/>
                  </a:cubicBezTo>
                  <a:cubicBezTo>
                    <a:pt x="539306" y="399212"/>
                    <a:pt x="531114" y="391037"/>
                    <a:pt x="521018" y="391037"/>
                  </a:cubicBezTo>
                  <a:close/>
                  <a:moveTo>
                    <a:pt x="612458" y="25748"/>
                  </a:moveTo>
                  <a:cubicBezTo>
                    <a:pt x="602362" y="25748"/>
                    <a:pt x="594170" y="33922"/>
                    <a:pt x="594170" y="44012"/>
                  </a:cubicBezTo>
                  <a:cubicBezTo>
                    <a:pt x="594170" y="54102"/>
                    <a:pt x="602362" y="62277"/>
                    <a:pt x="612458" y="62277"/>
                  </a:cubicBezTo>
                  <a:cubicBezTo>
                    <a:pt x="622554" y="62277"/>
                    <a:pt x="630746" y="54102"/>
                    <a:pt x="630746" y="44012"/>
                  </a:cubicBezTo>
                  <a:cubicBezTo>
                    <a:pt x="630619" y="33998"/>
                    <a:pt x="622491" y="25938"/>
                    <a:pt x="612458" y="25938"/>
                  </a:cubicBezTo>
                  <a:close/>
                  <a:moveTo>
                    <a:pt x="658178" y="619343"/>
                  </a:moveTo>
                  <a:cubicBezTo>
                    <a:pt x="648970" y="619381"/>
                    <a:pt x="641224" y="626293"/>
                    <a:pt x="640144" y="635451"/>
                  </a:cubicBezTo>
                  <a:cubicBezTo>
                    <a:pt x="651891" y="637734"/>
                    <a:pt x="663829" y="639700"/>
                    <a:pt x="676085" y="641349"/>
                  </a:cubicBezTo>
                  <a:cubicBezTo>
                    <a:pt x="678180" y="631475"/>
                    <a:pt x="671830" y="621797"/>
                    <a:pt x="661925" y="619730"/>
                  </a:cubicBezTo>
                  <a:cubicBezTo>
                    <a:pt x="660718" y="619470"/>
                    <a:pt x="659448" y="619343"/>
                    <a:pt x="658178" y="619343"/>
                  </a:cubicBezTo>
                  <a:close/>
                  <a:moveTo>
                    <a:pt x="383858" y="436698"/>
                  </a:moveTo>
                  <a:cubicBezTo>
                    <a:pt x="373762" y="436698"/>
                    <a:pt x="365570" y="444873"/>
                    <a:pt x="365570" y="454963"/>
                  </a:cubicBezTo>
                  <a:cubicBezTo>
                    <a:pt x="365570" y="465053"/>
                    <a:pt x="373762" y="473227"/>
                    <a:pt x="383858" y="473227"/>
                  </a:cubicBezTo>
                  <a:cubicBezTo>
                    <a:pt x="393954" y="473227"/>
                    <a:pt x="402146" y="465053"/>
                    <a:pt x="402146" y="454963"/>
                  </a:cubicBezTo>
                  <a:cubicBezTo>
                    <a:pt x="402146" y="444873"/>
                    <a:pt x="393954" y="436698"/>
                    <a:pt x="383858" y="436698"/>
                  </a:cubicBezTo>
                  <a:close/>
                  <a:moveTo>
                    <a:pt x="612458" y="208392"/>
                  </a:moveTo>
                  <a:cubicBezTo>
                    <a:pt x="602362" y="208392"/>
                    <a:pt x="594170" y="216567"/>
                    <a:pt x="594170" y="226657"/>
                  </a:cubicBezTo>
                  <a:cubicBezTo>
                    <a:pt x="594170" y="236747"/>
                    <a:pt x="602362" y="244921"/>
                    <a:pt x="612458" y="244921"/>
                  </a:cubicBezTo>
                  <a:cubicBezTo>
                    <a:pt x="622554" y="244921"/>
                    <a:pt x="630746" y="236747"/>
                    <a:pt x="630746" y="226657"/>
                  </a:cubicBezTo>
                  <a:cubicBezTo>
                    <a:pt x="630746" y="216567"/>
                    <a:pt x="622554" y="208392"/>
                    <a:pt x="612458" y="208392"/>
                  </a:cubicBezTo>
                  <a:close/>
                  <a:moveTo>
                    <a:pt x="612458" y="117070"/>
                  </a:moveTo>
                  <a:cubicBezTo>
                    <a:pt x="602362" y="117070"/>
                    <a:pt x="594170" y="125245"/>
                    <a:pt x="594170" y="135335"/>
                  </a:cubicBezTo>
                  <a:cubicBezTo>
                    <a:pt x="594170" y="145424"/>
                    <a:pt x="602362" y="153599"/>
                    <a:pt x="612458" y="153599"/>
                  </a:cubicBezTo>
                  <a:cubicBezTo>
                    <a:pt x="622554" y="153599"/>
                    <a:pt x="630746" y="145424"/>
                    <a:pt x="630746" y="135335"/>
                  </a:cubicBezTo>
                  <a:cubicBezTo>
                    <a:pt x="630746" y="125245"/>
                    <a:pt x="622554" y="117070"/>
                    <a:pt x="612458" y="117070"/>
                  </a:cubicBezTo>
                  <a:close/>
                  <a:moveTo>
                    <a:pt x="612458" y="573682"/>
                  </a:moveTo>
                  <a:cubicBezTo>
                    <a:pt x="602362" y="573682"/>
                    <a:pt x="594170" y="581856"/>
                    <a:pt x="594170" y="591946"/>
                  </a:cubicBezTo>
                  <a:cubicBezTo>
                    <a:pt x="594170" y="602036"/>
                    <a:pt x="602362" y="610211"/>
                    <a:pt x="612458" y="610211"/>
                  </a:cubicBezTo>
                  <a:cubicBezTo>
                    <a:pt x="622554" y="610211"/>
                    <a:pt x="630746" y="602036"/>
                    <a:pt x="630746" y="591946"/>
                  </a:cubicBezTo>
                  <a:cubicBezTo>
                    <a:pt x="630746" y="581856"/>
                    <a:pt x="622554" y="573682"/>
                    <a:pt x="612458" y="573682"/>
                  </a:cubicBezTo>
                  <a:close/>
                  <a:moveTo>
                    <a:pt x="521018" y="25748"/>
                  </a:moveTo>
                  <a:cubicBezTo>
                    <a:pt x="510922" y="25748"/>
                    <a:pt x="502730" y="33922"/>
                    <a:pt x="502730" y="44012"/>
                  </a:cubicBezTo>
                  <a:cubicBezTo>
                    <a:pt x="502730" y="54102"/>
                    <a:pt x="510922" y="62277"/>
                    <a:pt x="521018" y="62277"/>
                  </a:cubicBezTo>
                  <a:cubicBezTo>
                    <a:pt x="531114" y="62277"/>
                    <a:pt x="539306" y="54102"/>
                    <a:pt x="539306" y="44012"/>
                  </a:cubicBezTo>
                  <a:cubicBezTo>
                    <a:pt x="539179" y="33998"/>
                    <a:pt x="531051" y="25938"/>
                    <a:pt x="521018" y="25938"/>
                  </a:cubicBezTo>
                  <a:close/>
                  <a:moveTo>
                    <a:pt x="521018" y="117070"/>
                  </a:moveTo>
                  <a:cubicBezTo>
                    <a:pt x="510922" y="117070"/>
                    <a:pt x="502730" y="125245"/>
                    <a:pt x="502730" y="135335"/>
                  </a:cubicBezTo>
                  <a:cubicBezTo>
                    <a:pt x="502730" y="145424"/>
                    <a:pt x="510922" y="153599"/>
                    <a:pt x="521018" y="153599"/>
                  </a:cubicBezTo>
                  <a:cubicBezTo>
                    <a:pt x="531114" y="153599"/>
                    <a:pt x="539306" y="145424"/>
                    <a:pt x="539306" y="135335"/>
                  </a:cubicBezTo>
                  <a:cubicBezTo>
                    <a:pt x="539306" y="125245"/>
                    <a:pt x="531114" y="117070"/>
                    <a:pt x="521018" y="117070"/>
                  </a:cubicBezTo>
                  <a:close/>
                  <a:moveTo>
                    <a:pt x="521018" y="208392"/>
                  </a:moveTo>
                  <a:cubicBezTo>
                    <a:pt x="510922" y="208392"/>
                    <a:pt x="502730" y="216567"/>
                    <a:pt x="502730" y="226657"/>
                  </a:cubicBezTo>
                  <a:cubicBezTo>
                    <a:pt x="502730" y="236747"/>
                    <a:pt x="510922" y="244921"/>
                    <a:pt x="521018" y="244921"/>
                  </a:cubicBezTo>
                  <a:cubicBezTo>
                    <a:pt x="531114" y="244921"/>
                    <a:pt x="539306" y="236747"/>
                    <a:pt x="539306" y="226657"/>
                  </a:cubicBezTo>
                  <a:cubicBezTo>
                    <a:pt x="539306" y="216567"/>
                    <a:pt x="531114" y="208392"/>
                    <a:pt x="521018" y="208392"/>
                  </a:cubicBezTo>
                  <a:close/>
                  <a:moveTo>
                    <a:pt x="521018" y="299715"/>
                  </a:moveTo>
                  <a:cubicBezTo>
                    <a:pt x="510922" y="299715"/>
                    <a:pt x="502730" y="307890"/>
                    <a:pt x="502730" y="317979"/>
                  </a:cubicBezTo>
                  <a:cubicBezTo>
                    <a:pt x="502730" y="328069"/>
                    <a:pt x="510922" y="336244"/>
                    <a:pt x="521018" y="336244"/>
                  </a:cubicBezTo>
                  <a:cubicBezTo>
                    <a:pt x="531114" y="336244"/>
                    <a:pt x="539306" y="328069"/>
                    <a:pt x="539306" y="317979"/>
                  </a:cubicBezTo>
                  <a:cubicBezTo>
                    <a:pt x="539306" y="307890"/>
                    <a:pt x="531114" y="299715"/>
                    <a:pt x="521018" y="299715"/>
                  </a:cubicBezTo>
                  <a:close/>
                  <a:moveTo>
                    <a:pt x="566738" y="162731"/>
                  </a:moveTo>
                  <a:cubicBezTo>
                    <a:pt x="556641" y="162731"/>
                    <a:pt x="548450" y="170906"/>
                    <a:pt x="548450" y="180996"/>
                  </a:cubicBezTo>
                  <a:cubicBezTo>
                    <a:pt x="548450" y="191086"/>
                    <a:pt x="556641" y="199260"/>
                    <a:pt x="566738" y="199260"/>
                  </a:cubicBezTo>
                  <a:cubicBezTo>
                    <a:pt x="576835" y="199260"/>
                    <a:pt x="585026" y="191086"/>
                    <a:pt x="585026" y="180996"/>
                  </a:cubicBezTo>
                  <a:cubicBezTo>
                    <a:pt x="585026" y="170906"/>
                    <a:pt x="576835" y="162731"/>
                    <a:pt x="566738" y="162731"/>
                  </a:cubicBezTo>
                  <a:close/>
                  <a:moveTo>
                    <a:pt x="566738" y="528021"/>
                  </a:moveTo>
                  <a:cubicBezTo>
                    <a:pt x="556578" y="527983"/>
                    <a:pt x="548387" y="536164"/>
                    <a:pt x="548323" y="546285"/>
                  </a:cubicBezTo>
                  <a:cubicBezTo>
                    <a:pt x="548260" y="556407"/>
                    <a:pt x="556451" y="564638"/>
                    <a:pt x="566611" y="564676"/>
                  </a:cubicBezTo>
                  <a:cubicBezTo>
                    <a:pt x="576771" y="564714"/>
                    <a:pt x="584962" y="556533"/>
                    <a:pt x="585026" y="546412"/>
                  </a:cubicBezTo>
                  <a:cubicBezTo>
                    <a:pt x="585026" y="546367"/>
                    <a:pt x="585026" y="546330"/>
                    <a:pt x="585026" y="546285"/>
                  </a:cubicBezTo>
                  <a:cubicBezTo>
                    <a:pt x="585026" y="536195"/>
                    <a:pt x="576835" y="528021"/>
                    <a:pt x="566738" y="528021"/>
                  </a:cubicBezTo>
                  <a:close/>
                  <a:moveTo>
                    <a:pt x="566738" y="254054"/>
                  </a:moveTo>
                  <a:cubicBezTo>
                    <a:pt x="556641" y="254054"/>
                    <a:pt x="548450" y="262228"/>
                    <a:pt x="548450" y="272318"/>
                  </a:cubicBezTo>
                  <a:cubicBezTo>
                    <a:pt x="548450" y="282408"/>
                    <a:pt x="556641" y="290583"/>
                    <a:pt x="566738" y="290583"/>
                  </a:cubicBezTo>
                  <a:cubicBezTo>
                    <a:pt x="576835" y="290583"/>
                    <a:pt x="585026" y="282408"/>
                    <a:pt x="585026" y="272318"/>
                  </a:cubicBezTo>
                  <a:cubicBezTo>
                    <a:pt x="584899" y="262304"/>
                    <a:pt x="576771" y="254244"/>
                    <a:pt x="566738" y="254244"/>
                  </a:cubicBezTo>
                  <a:close/>
                  <a:moveTo>
                    <a:pt x="566738" y="345376"/>
                  </a:moveTo>
                  <a:cubicBezTo>
                    <a:pt x="556641" y="345376"/>
                    <a:pt x="548450" y="353551"/>
                    <a:pt x="548450" y="363640"/>
                  </a:cubicBezTo>
                  <a:cubicBezTo>
                    <a:pt x="548450" y="373730"/>
                    <a:pt x="556641" y="381905"/>
                    <a:pt x="566738" y="381905"/>
                  </a:cubicBezTo>
                  <a:cubicBezTo>
                    <a:pt x="576835" y="381905"/>
                    <a:pt x="585026" y="373730"/>
                    <a:pt x="585026" y="363640"/>
                  </a:cubicBezTo>
                  <a:cubicBezTo>
                    <a:pt x="585026" y="353551"/>
                    <a:pt x="576835" y="345376"/>
                    <a:pt x="566738" y="345376"/>
                  </a:cubicBezTo>
                  <a:close/>
                  <a:moveTo>
                    <a:pt x="566738" y="436698"/>
                  </a:moveTo>
                  <a:cubicBezTo>
                    <a:pt x="556641" y="436698"/>
                    <a:pt x="548450" y="444873"/>
                    <a:pt x="548450" y="454963"/>
                  </a:cubicBezTo>
                  <a:cubicBezTo>
                    <a:pt x="548450" y="465053"/>
                    <a:pt x="556641" y="473227"/>
                    <a:pt x="566738" y="473227"/>
                  </a:cubicBezTo>
                  <a:cubicBezTo>
                    <a:pt x="576835" y="473227"/>
                    <a:pt x="585026" y="465053"/>
                    <a:pt x="585026" y="454963"/>
                  </a:cubicBezTo>
                  <a:cubicBezTo>
                    <a:pt x="585026" y="444873"/>
                    <a:pt x="576835" y="436698"/>
                    <a:pt x="566738" y="436698"/>
                  </a:cubicBezTo>
                  <a:close/>
                  <a:moveTo>
                    <a:pt x="338138" y="299715"/>
                  </a:moveTo>
                  <a:cubicBezTo>
                    <a:pt x="328041" y="299715"/>
                    <a:pt x="319849" y="307890"/>
                    <a:pt x="319849" y="317979"/>
                  </a:cubicBezTo>
                  <a:cubicBezTo>
                    <a:pt x="319849" y="328069"/>
                    <a:pt x="328041" y="336244"/>
                    <a:pt x="338138" y="336244"/>
                  </a:cubicBezTo>
                  <a:cubicBezTo>
                    <a:pt x="348235" y="336244"/>
                    <a:pt x="356426" y="328069"/>
                    <a:pt x="356426" y="317979"/>
                  </a:cubicBezTo>
                  <a:cubicBezTo>
                    <a:pt x="356426" y="307890"/>
                    <a:pt x="348235" y="299715"/>
                    <a:pt x="338138" y="299715"/>
                  </a:cubicBezTo>
                  <a:close/>
                  <a:moveTo>
                    <a:pt x="292418" y="16616"/>
                  </a:moveTo>
                  <a:cubicBezTo>
                    <a:pt x="301879" y="16590"/>
                    <a:pt x="309753" y="9392"/>
                    <a:pt x="310579" y="0"/>
                  </a:cubicBezTo>
                  <a:lnTo>
                    <a:pt x="274193" y="0"/>
                  </a:lnTo>
                  <a:cubicBezTo>
                    <a:pt x="275019" y="9443"/>
                    <a:pt x="282956" y="16679"/>
                    <a:pt x="292418" y="16616"/>
                  </a:cubicBezTo>
                  <a:close/>
                  <a:moveTo>
                    <a:pt x="200978" y="16616"/>
                  </a:moveTo>
                  <a:cubicBezTo>
                    <a:pt x="210439" y="16590"/>
                    <a:pt x="218313" y="9392"/>
                    <a:pt x="219139" y="0"/>
                  </a:cubicBezTo>
                  <a:lnTo>
                    <a:pt x="182880" y="0"/>
                  </a:lnTo>
                  <a:cubicBezTo>
                    <a:pt x="183642" y="9392"/>
                    <a:pt x="191516" y="16616"/>
                    <a:pt x="200978" y="16616"/>
                  </a:cubicBezTo>
                  <a:close/>
                  <a:moveTo>
                    <a:pt x="109538" y="16616"/>
                  </a:moveTo>
                  <a:cubicBezTo>
                    <a:pt x="119000" y="16590"/>
                    <a:pt x="126874" y="9392"/>
                    <a:pt x="127699" y="0"/>
                  </a:cubicBezTo>
                  <a:lnTo>
                    <a:pt x="91440" y="0"/>
                  </a:lnTo>
                  <a:cubicBezTo>
                    <a:pt x="92266" y="9380"/>
                    <a:pt x="100140" y="16584"/>
                    <a:pt x="109538" y="16616"/>
                  </a:cubicBezTo>
                  <a:close/>
                  <a:moveTo>
                    <a:pt x="383858" y="16616"/>
                  </a:moveTo>
                  <a:cubicBezTo>
                    <a:pt x="393319" y="16590"/>
                    <a:pt x="401193" y="9392"/>
                    <a:pt x="402019" y="0"/>
                  </a:cubicBezTo>
                  <a:lnTo>
                    <a:pt x="365761" y="0"/>
                  </a:lnTo>
                  <a:cubicBezTo>
                    <a:pt x="366523" y="9392"/>
                    <a:pt x="374397" y="16616"/>
                    <a:pt x="383858" y="16616"/>
                  </a:cubicBezTo>
                  <a:close/>
                  <a:moveTo>
                    <a:pt x="63818" y="25748"/>
                  </a:moveTo>
                  <a:cubicBezTo>
                    <a:pt x="53722" y="25748"/>
                    <a:pt x="45530" y="33922"/>
                    <a:pt x="45530" y="44012"/>
                  </a:cubicBezTo>
                  <a:cubicBezTo>
                    <a:pt x="45530" y="54102"/>
                    <a:pt x="53722" y="62277"/>
                    <a:pt x="63818" y="62277"/>
                  </a:cubicBezTo>
                  <a:cubicBezTo>
                    <a:pt x="73914" y="62277"/>
                    <a:pt x="82106" y="54102"/>
                    <a:pt x="82106" y="44012"/>
                  </a:cubicBezTo>
                  <a:cubicBezTo>
                    <a:pt x="81979" y="33998"/>
                    <a:pt x="73851" y="25938"/>
                    <a:pt x="63818" y="25938"/>
                  </a:cubicBezTo>
                  <a:close/>
                  <a:moveTo>
                    <a:pt x="63818" y="117070"/>
                  </a:moveTo>
                  <a:cubicBezTo>
                    <a:pt x="57341" y="117121"/>
                    <a:pt x="51436" y="120539"/>
                    <a:pt x="48133" y="126076"/>
                  </a:cubicBezTo>
                  <a:lnTo>
                    <a:pt x="65913" y="153409"/>
                  </a:lnTo>
                  <a:cubicBezTo>
                    <a:pt x="75947" y="152699"/>
                    <a:pt x="83503" y="143991"/>
                    <a:pt x="82804" y="133965"/>
                  </a:cubicBezTo>
                  <a:cubicBezTo>
                    <a:pt x="82106" y="124129"/>
                    <a:pt x="73661" y="116633"/>
                    <a:pt x="63818" y="117070"/>
                  </a:cubicBezTo>
                  <a:close/>
                  <a:moveTo>
                    <a:pt x="475298" y="16616"/>
                  </a:moveTo>
                  <a:cubicBezTo>
                    <a:pt x="484760" y="16590"/>
                    <a:pt x="492634" y="9392"/>
                    <a:pt x="493459" y="0"/>
                  </a:cubicBezTo>
                  <a:lnTo>
                    <a:pt x="457200" y="0"/>
                  </a:lnTo>
                  <a:cubicBezTo>
                    <a:pt x="457962" y="9392"/>
                    <a:pt x="465837" y="16616"/>
                    <a:pt x="475298" y="16616"/>
                  </a:cubicBezTo>
                  <a:close/>
                  <a:moveTo>
                    <a:pt x="18098" y="71409"/>
                  </a:moveTo>
                  <a:cubicBezTo>
                    <a:pt x="16511" y="71447"/>
                    <a:pt x="14923" y="71682"/>
                    <a:pt x="13399" y="72107"/>
                  </a:cubicBezTo>
                  <a:cubicBezTo>
                    <a:pt x="19749" y="81746"/>
                    <a:pt x="26099" y="91513"/>
                    <a:pt x="32449" y="101279"/>
                  </a:cubicBezTo>
                  <a:cubicBezTo>
                    <a:pt x="35179" y="98038"/>
                    <a:pt x="36703" y="93922"/>
                    <a:pt x="36703" y="89673"/>
                  </a:cubicBezTo>
                  <a:cubicBezTo>
                    <a:pt x="36703" y="79584"/>
                    <a:pt x="28512" y="71409"/>
                    <a:pt x="18415" y="71409"/>
                  </a:cubicBezTo>
                  <a:cubicBezTo>
                    <a:pt x="18288" y="71409"/>
                    <a:pt x="18224" y="71409"/>
                    <a:pt x="18098" y="71409"/>
                  </a:cubicBezTo>
                  <a:close/>
                  <a:moveTo>
                    <a:pt x="36259" y="0"/>
                  </a:moveTo>
                  <a:lnTo>
                    <a:pt x="0" y="0"/>
                  </a:lnTo>
                  <a:cubicBezTo>
                    <a:pt x="1016" y="10001"/>
                    <a:pt x="9970" y="17275"/>
                    <a:pt x="20003" y="16248"/>
                  </a:cubicBezTo>
                  <a:cubicBezTo>
                    <a:pt x="28575" y="15366"/>
                    <a:pt x="35370" y="8580"/>
                    <a:pt x="36259" y="0"/>
                  </a:cubicBezTo>
                  <a:close/>
                  <a:moveTo>
                    <a:pt x="1115378" y="16616"/>
                  </a:moveTo>
                  <a:cubicBezTo>
                    <a:pt x="1124839" y="16616"/>
                    <a:pt x="1132713" y="9392"/>
                    <a:pt x="1133475" y="0"/>
                  </a:cubicBezTo>
                  <a:lnTo>
                    <a:pt x="1097280" y="0"/>
                  </a:lnTo>
                  <a:cubicBezTo>
                    <a:pt x="1098042" y="9392"/>
                    <a:pt x="1105916" y="16616"/>
                    <a:pt x="1115378" y="16616"/>
                  </a:cubicBezTo>
                  <a:close/>
                  <a:moveTo>
                    <a:pt x="1023938" y="16616"/>
                  </a:moveTo>
                  <a:cubicBezTo>
                    <a:pt x="1033400" y="16616"/>
                    <a:pt x="1041274" y="9392"/>
                    <a:pt x="1042036" y="0"/>
                  </a:cubicBezTo>
                  <a:lnTo>
                    <a:pt x="1005840" y="0"/>
                  </a:lnTo>
                  <a:cubicBezTo>
                    <a:pt x="1006602" y="9392"/>
                    <a:pt x="1014476" y="16616"/>
                    <a:pt x="1023938" y="16616"/>
                  </a:cubicBezTo>
                  <a:close/>
                  <a:moveTo>
                    <a:pt x="932498" y="16616"/>
                  </a:moveTo>
                  <a:cubicBezTo>
                    <a:pt x="941960" y="16616"/>
                    <a:pt x="949834" y="9392"/>
                    <a:pt x="950595" y="0"/>
                  </a:cubicBezTo>
                  <a:lnTo>
                    <a:pt x="914400" y="0"/>
                  </a:lnTo>
                  <a:cubicBezTo>
                    <a:pt x="915162" y="9392"/>
                    <a:pt x="923037" y="16616"/>
                    <a:pt x="932498" y="16616"/>
                  </a:cubicBezTo>
                  <a:close/>
                  <a:moveTo>
                    <a:pt x="109538" y="162478"/>
                  </a:moveTo>
                  <a:cubicBezTo>
                    <a:pt x="99441" y="162478"/>
                    <a:pt x="91249" y="170652"/>
                    <a:pt x="91249" y="180742"/>
                  </a:cubicBezTo>
                  <a:cubicBezTo>
                    <a:pt x="91249" y="190832"/>
                    <a:pt x="99441" y="199007"/>
                    <a:pt x="109538" y="199007"/>
                  </a:cubicBezTo>
                  <a:cubicBezTo>
                    <a:pt x="119635" y="199007"/>
                    <a:pt x="127826" y="190832"/>
                    <a:pt x="127826" y="180742"/>
                  </a:cubicBezTo>
                  <a:cubicBezTo>
                    <a:pt x="127699" y="170754"/>
                    <a:pt x="119571" y="162731"/>
                    <a:pt x="109538" y="162731"/>
                  </a:cubicBezTo>
                  <a:close/>
                  <a:moveTo>
                    <a:pt x="566738" y="16616"/>
                  </a:moveTo>
                  <a:cubicBezTo>
                    <a:pt x="576200" y="16590"/>
                    <a:pt x="584074" y="9392"/>
                    <a:pt x="584899" y="0"/>
                  </a:cubicBezTo>
                  <a:lnTo>
                    <a:pt x="548640" y="0"/>
                  </a:lnTo>
                  <a:cubicBezTo>
                    <a:pt x="549402" y="9392"/>
                    <a:pt x="557276" y="16616"/>
                    <a:pt x="566738" y="16616"/>
                  </a:cubicBezTo>
                  <a:close/>
                  <a:moveTo>
                    <a:pt x="1206818" y="16616"/>
                  </a:moveTo>
                  <a:cubicBezTo>
                    <a:pt x="1216279" y="16616"/>
                    <a:pt x="1224153" y="9392"/>
                    <a:pt x="1224915" y="0"/>
                  </a:cubicBezTo>
                  <a:lnTo>
                    <a:pt x="1188593" y="0"/>
                  </a:lnTo>
                  <a:cubicBezTo>
                    <a:pt x="1189419" y="9443"/>
                    <a:pt x="1197356" y="16679"/>
                    <a:pt x="1206818" y="16616"/>
                  </a:cubicBezTo>
                  <a:close/>
                  <a:moveTo>
                    <a:pt x="841058" y="16616"/>
                  </a:moveTo>
                  <a:cubicBezTo>
                    <a:pt x="850519" y="16616"/>
                    <a:pt x="858393" y="9392"/>
                    <a:pt x="859155" y="0"/>
                  </a:cubicBezTo>
                  <a:lnTo>
                    <a:pt x="822961" y="0"/>
                  </a:lnTo>
                  <a:cubicBezTo>
                    <a:pt x="823723" y="9392"/>
                    <a:pt x="831597" y="16616"/>
                    <a:pt x="841058" y="16616"/>
                  </a:cubicBezTo>
                  <a:close/>
                  <a:moveTo>
                    <a:pt x="658178" y="16616"/>
                  </a:moveTo>
                  <a:cubicBezTo>
                    <a:pt x="667639" y="16590"/>
                    <a:pt x="675513" y="9392"/>
                    <a:pt x="676339" y="0"/>
                  </a:cubicBezTo>
                  <a:lnTo>
                    <a:pt x="640080" y="0"/>
                  </a:lnTo>
                  <a:cubicBezTo>
                    <a:pt x="640842" y="9392"/>
                    <a:pt x="648716" y="16616"/>
                    <a:pt x="658178" y="16616"/>
                  </a:cubicBezTo>
                  <a:close/>
                  <a:moveTo>
                    <a:pt x="749618" y="16616"/>
                  </a:moveTo>
                  <a:cubicBezTo>
                    <a:pt x="759079" y="16616"/>
                    <a:pt x="766953" y="9392"/>
                    <a:pt x="767715" y="0"/>
                  </a:cubicBezTo>
                  <a:lnTo>
                    <a:pt x="731393" y="0"/>
                  </a:lnTo>
                  <a:cubicBezTo>
                    <a:pt x="732219" y="9443"/>
                    <a:pt x="740156" y="16679"/>
                    <a:pt x="749618" y="16616"/>
                  </a:cubicBezTo>
                  <a:close/>
                  <a:moveTo>
                    <a:pt x="200978" y="71409"/>
                  </a:moveTo>
                  <a:cubicBezTo>
                    <a:pt x="190881" y="71409"/>
                    <a:pt x="182690" y="79584"/>
                    <a:pt x="182690" y="89673"/>
                  </a:cubicBezTo>
                  <a:cubicBezTo>
                    <a:pt x="182690" y="99763"/>
                    <a:pt x="190881" y="107938"/>
                    <a:pt x="200978" y="107938"/>
                  </a:cubicBezTo>
                  <a:cubicBezTo>
                    <a:pt x="211075" y="107938"/>
                    <a:pt x="219266" y="99763"/>
                    <a:pt x="219266" y="89673"/>
                  </a:cubicBezTo>
                  <a:cubicBezTo>
                    <a:pt x="219266" y="79584"/>
                    <a:pt x="211075" y="71409"/>
                    <a:pt x="200978" y="71409"/>
                  </a:cubicBezTo>
                  <a:close/>
                  <a:moveTo>
                    <a:pt x="292418" y="162731"/>
                  </a:moveTo>
                  <a:cubicBezTo>
                    <a:pt x="282322" y="162731"/>
                    <a:pt x="274130" y="170906"/>
                    <a:pt x="274130" y="180996"/>
                  </a:cubicBezTo>
                  <a:cubicBezTo>
                    <a:pt x="274130" y="191086"/>
                    <a:pt x="282322" y="199260"/>
                    <a:pt x="292418" y="199260"/>
                  </a:cubicBezTo>
                  <a:cubicBezTo>
                    <a:pt x="302514" y="199260"/>
                    <a:pt x="310706" y="191086"/>
                    <a:pt x="310706" y="180996"/>
                  </a:cubicBezTo>
                  <a:cubicBezTo>
                    <a:pt x="310706" y="170906"/>
                    <a:pt x="302514" y="162731"/>
                    <a:pt x="292418" y="162731"/>
                  </a:cubicBezTo>
                  <a:close/>
                  <a:moveTo>
                    <a:pt x="292418" y="71409"/>
                  </a:moveTo>
                  <a:cubicBezTo>
                    <a:pt x="282322" y="71409"/>
                    <a:pt x="274130" y="79584"/>
                    <a:pt x="274130" y="89673"/>
                  </a:cubicBezTo>
                  <a:cubicBezTo>
                    <a:pt x="274130" y="99763"/>
                    <a:pt x="282322" y="107938"/>
                    <a:pt x="292418" y="107938"/>
                  </a:cubicBezTo>
                  <a:cubicBezTo>
                    <a:pt x="302514" y="107938"/>
                    <a:pt x="310706" y="99763"/>
                    <a:pt x="310706" y="89673"/>
                  </a:cubicBezTo>
                  <a:cubicBezTo>
                    <a:pt x="310706" y="79584"/>
                    <a:pt x="302514" y="71409"/>
                    <a:pt x="292418" y="71409"/>
                  </a:cubicBezTo>
                  <a:close/>
                  <a:moveTo>
                    <a:pt x="292418" y="254054"/>
                  </a:moveTo>
                  <a:cubicBezTo>
                    <a:pt x="282322" y="254054"/>
                    <a:pt x="274130" y="262228"/>
                    <a:pt x="274130" y="272318"/>
                  </a:cubicBezTo>
                  <a:cubicBezTo>
                    <a:pt x="274130" y="282408"/>
                    <a:pt x="282322" y="290583"/>
                    <a:pt x="292418" y="290583"/>
                  </a:cubicBezTo>
                  <a:cubicBezTo>
                    <a:pt x="302514" y="290583"/>
                    <a:pt x="310706" y="282408"/>
                    <a:pt x="310706" y="272318"/>
                  </a:cubicBezTo>
                  <a:cubicBezTo>
                    <a:pt x="310579" y="262304"/>
                    <a:pt x="302451" y="254244"/>
                    <a:pt x="292418" y="254244"/>
                  </a:cubicBezTo>
                  <a:close/>
                  <a:moveTo>
                    <a:pt x="292418" y="345376"/>
                  </a:moveTo>
                  <a:cubicBezTo>
                    <a:pt x="282322" y="345376"/>
                    <a:pt x="274130" y="353551"/>
                    <a:pt x="274130" y="363640"/>
                  </a:cubicBezTo>
                  <a:cubicBezTo>
                    <a:pt x="274130" y="373730"/>
                    <a:pt x="282322" y="381905"/>
                    <a:pt x="292418" y="381905"/>
                  </a:cubicBezTo>
                  <a:cubicBezTo>
                    <a:pt x="302514" y="381905"/>
                    <a:pt x="310706" y="373730"/>
                    <a:pt x="310706" y="363640"/>
                  </a:cubicBezTo>
                  <a:cubicBezTo>
                    <a:pt x="310706" y="353551"/>
                    <a:pt x="302514" y="345376"/>
                    <a:pt x="292418" y="345376"/>
                  </a:cubicBezTo>
                  <a:close/>
                  <a:moveTo>
                    <a:pt x="338138" y="208392"/>
                  </a:moveTo>
                  <a:cubicBezTo>
                    <a:pt x="328041" y="208392"/>
                    <a:pt x="319849" y="216567"/>
                    <a:pt x="319849" y="226657"/>
                  </a:cubicBezTo>
                  <a:cubicBezTo>
                    <a:pt x="319849" y="236747"/>
                    <a:pt x="328041" y="244921"/>
                    <a:pt x="338138" y="244921"/>
                  </a:cubicBezTo>
                  <a:cubicBezTo>
                    <a:pt x="348235" y="244921"/>
                    <a:pt x="356426" y="236747"/>
                    <a:pt x="356426" y="226657"/>
                  </a:cubicBezTo>
                  <a:cubicBezTo>
                    <a:pt x="356426" y="216567"/>
                    <a:pt x="348235" y="208392"/>
                    <a:pt x="338138" y="208392"/>
                  </a:cubicBezTo>
                  <a:close/>
                  <a:moveTo>
                    <a:pt x="109538" y="71409"/>
                  </a:moveTo>
                  <a:cubicBezTo>
                    <a:pt x="99441" y="71409"/>
                    <a:pt x="91249" y="79584"/>
                    <a:pt x="91249" y="89673"/>
                  </a:cubicBezTo>
                  <a:cubicBezTo>
                    <a:pt x="91249" y="99763"/>
                    <a:pt x="99441" y="107938"/>
                    <a:pt x="109538" y="107938"/>
                  </a:cubicBezTo>
                  <a:cubicBezTo>
                    <a:pt x="119635" y="107938"/>
                    <a:pt x="127826" y="99763"/>
                    <a:pt x="127826" y="89673"/>
                  </a:cubicBezTo>
                  <a:cubicBezTo>
                    <a:pt x="127826" y="79584"/>
                    <a:pt x="119635" y="71409"/>
                    <a:pt x="109538" y="71409"/>
                  </a:cubicBezTo>
                  <a:close/>
                  <a:moveTo>
                    <a:pt x="246698" y="25748"/>
                  </a:moveTo>
                  <a:cubicBezTo>
                    <a:pt x="236601" y="25748"/>
                    <a:pt x="228410" y="33922"/>
                    <a:pt x="228410" y="44012"/>
                  </a:cubicBezTo>
                  <a:cubicBezTo>
                    <a:pt x="228410" y="54102"/>
                    <a:pt x="236601" y="62277"/>
                    <a:pt x="246698" y="62277"/>
                  </a:cubicBezTo>
                  <a:cubicBezTo>
                    <a:pt x="256794" y="62277"/>
                    <a:pt x="264986" y="54102"/>
                    <a:pt x="264986" y="44012"/>
                  </a:cubicBezTo>
                  <a:cubicBezTo>
                    <a:pt x="264859" y="33998"/>
                    <a:pt x="256731" y="25938"/>
                    <a:pt x="246698" y="25938"/>
                  </a:cubicBezTo>
                  <a:close/>
                  <a:moveTo>
                    <a:pt x="338138" y="117070"/>
                  </a:moveTo>
                  <a:cubicBezTo>
                    <a:pt x="328041" y="117070"/>
                    <a:pt x="319849" y="125245"/>
                    <a:pt x="319849" y="135335"/>
                  </a:cubicBezTo>
                  <a:cubicBezTo>
                    <a:pt x="319849" y="145424"/>
                    <a:pt x="328041" y="153599"/>
                    <a:pt x="338138" y="153599"/>
                  </a:cubicBezTo>
                  <a:cubicBezTo>
                    <a:pt x="348235" y="153599"/>
                    <a:pt x="356426" y="145424"/>
                    <a:pt x="356426" y="135335"/>
                  </a:cubicBezTo>
                  <a:cubicBezTo>
                    <a:pt x="356426" y="125245"/>
                    <a:pt x="348235" y="117070"/>
                    <a:pt x="338138" y="117070"/>
                  </a:cubicBezTo>
                  <a:close/>
                  <a:moveTo>
                    <a:pt x="658178" y="528021"/>
                  </a:moveTo>
                  <a:cubicBezTo>
                    <a:pt x="648018" y="527983"/>
                    <a:pt x="639826" y="536164"/>
                    <a:pt x="639763" y="546285"/>
                  </a:cubicBezTo>
                  <a:cubicBezTo>
                    <a:pt x="639700" y="556407"/>
                    <a:pt x="647891" y="564638"/>
                    <a:pt x="658051" y="564676"/>
                  </a:cubicBezTo>
                  <a:cubicBezTo>
                    <a:pt x="668211" y="564714"/>
                    <a:pt x="676402" y="556533"/>
                    <a:pt x="676466" y="546412"/>
                  </a:cubicBezTo>
                  <a:cubicBezTo>
                    <a:pt x="676466" y="546367"/>
                    <a:pt x="676466" y="546330"/>
                    <a:pt x="676466" y="546285"/>
                  </a:cubicBezTo>
                  <a:cubicBezTo>
                    <a:pt x="676466" y="536195"/>
                    <a:pt x="668275" y="528021"/>
                    <a:pt x="658178" y="528021"/>
                  </a:cubicBezTo>
                  <a:close/>
                  <a:moveTo>
                    <a:pt x="338138" y="391037"/>
                  </a:moveTo>
                  <a:cubicBezTo>
                    <a:pt x="328041" y="391037"/>
                    <a:pt x="319849" y="399212"/>
                    <a:pt x="319849" y="409302"/>
                  </a:cubicBezTo>
                  <a:cubicBezTo>
                    <a:pt x="319849" y="419391"/>
                    <a:pt x="328041" y="427566"/>
                    <a:pt x="338138" y="427566"/>
                  </a:cubicBezTo>
                  <a:cubicBezTo>
                    <a:pt x="348235" y="427566"/>
                    <a:pt x="356426" y="419391"/>
                    <a:pt x="356426" y="409302"/>
                  </a:cubicBezTo>
                  <a:cubicBezTo>
                    <a:pt x="356426" y="399212"/>
                    <a:pt x="348235" y="391037"/>
                    <a:pt x="338138" y="391037"/>
                  </a:cubicBezTo>
                  <a:close/>
                  <a:moveTo>
                    <a:pt x="155258" y="25748"/>
                  </a:moveTo>
                  <a:cubicBezTo>
                    <a:pt x="145162" y="25748"/>
                    <a:pt x="136970" y="33922"/>
                    <a:pt x="136970" y="44012"/>
                  </a:cubicBezTo>
                  <a:cubicBezTo>
                    <a:pt x="136970" y="54102"/>
                    <a:pt x="145162" y="62277"/>
                    <a:pt x="155258" y="62277"/>
                  </a:cubicBezTo>
                  <a:cubicBezTo>
                    <a:pt x="165354" y="62277"/>
                    <a:pt x="173546" y="54102"/>
                    <a:pt x="173546" y="44012"/>
                  </a:cubicBezTo>
                  <a:cubicBezTo>
                    <a:pt x="173419" y="33998"/>
                    <a:pt x="165291" y="25938"/>
                    <a:pt x="155258" y="25938"/>
                  </a:cubicBezTo>
                  <a:close/>
                  <a:moveTo>
                    <a:pt x="155258" y="117070"/>
                  </a:moveTo>
                  <a:cubicBezTo>
                    <a:pt x="145162" y="117070"/>
                    <a:pt x="136970" y="125245"/>
                    <a:pt x="136970" y="135335"/>
                  </a:cubicBezTo>
                  <a:cubicBezTo>
                    <a:pt x="136970" y="145424"/>
                    <a:pt x="145162" y="153599"/>
                    <a:pt x="155258" y="153599"/>
                  </a:cubicBezTo>
                  <a:cubicBezTo>
                    <a:pt x="165354" y="153599"/>
                    <a:pt x="173546" y="145424"/>
                    <a:pt x="173546" y="135335"/>
                  </a:cubicBezTo>
                  <a:cubicBezTo>
                    <a:pt x="173546" y="125245"/>
                    <a:pt x="165354" y="117070"/>
                    <a:pt x="155258" y="117070"/>
                  </a:cubicBezTo>
                  <a:close/>
                  <a:moveTo>
                    <a:pt x="200978" y="254054"/>
                  </a:moveTo>
                  <a:cubicBezTo>
                    <a:pt x="190881" y="254054"/>
                    <a:pt x="182690" y="262228"/>
                    <a:pt x="182690" y="272318"/>
                  </a:cubicBezTo>
                  <a:cubicBezTo>
                    <a:pt x="182690" y="282408"/>
                    <a:pt x="190881" y="290583"/>
                    <a:pt x="200978" y="290583"/>
                  </a:cubicBezTo>
                  <a:cubicBezTo>
                    <a:pt x="211075" y="290583"/>
                    <a:pt x="219266" y="282408"/>
                    <a:pt x="219266" y="272318"/>
                  </a:cubicBezTo>
                  <a:cubicBezTo>
                    <a:pt x="219139" y="262304"/>
                    <a:pt x="211011" y="254244"/>
                    <a:pt x="200978" y="254244"/>
                  </a:cubicBezTo>
                  <a:close/>
                  <a:moveTo>
                    <a:pt x="155258" y="208392"/>
                  </a:moveTo>
                  <a:cubicBezTo>
                    <a:pt x="145162" y="208392"/>
                    <a:pt x="136970" y="216567"/>
                    <a:pt x="136970" y="226657"/>
                  </a:cubicBezTo>
                  <a:cubicBezTo>
                    <a:pt x="136970" y="236747"/>
                    <a:pt x="145162" y="244921"/>
                    <a:pt x="155258" y="244921"/>
                  </a:cubicBezTo>
                  <a:cubicBezTo>
                    <a:pt x="165354" y="244921"/>
                    <a:pt x="173546" y="236747"/>
                    <a:pt x="173546" y="226657"/>
                  </a:cubicBezTo>
                  <a:cubicBezTo>
                    <a:pt x="173546" y="216567"/>
                    <a:pt x="165354" y="208392"/>
                    <a:pt x="155258" y="208392"/>
                  </a:cubicBezTo>
                  <a:close/>
                  <a:moveTo>
                    <a:pt x="200978" y="162731"/>
                  </a:moveTo>
                  <a:cubicBezTo>
                    <a:pt x="190881" y="162731"/>
                    <a:pt x="182690" y="170906"/>
                    <a:pt x="182690" y="180996"/>
                  </a:cubicBezTo>
                  <a:cubicBezTo>
                    <a:pt x="182690" y="191086"/>
                    <a:pt x="190881" y="199260"/>
                    <a:pt x="200978" y="199260"/>
                  </a:cubicBezTo>
                  <a:cubicBezTo>
                    <a:pt x="211075" y="199260"/>
                    <a:pt x="219266" y="191086"/>
                    <a:pt x="219266" y="180996"/>
                  </a:cubicBezTo>
                  <a:cubicBezTo>
                    <a:pt x="219266" y="170906"/>
                    <a:pt x="211075" y="162731"/>
                    <a:pt x="200978" y="162731"/>
                  </a:cubicBezTo>
                  <a:close/>
                  <a:moveTo>
                    <a:pt x="246698" y="208392"/>
                  </a:moveTo>
                  <a:cubicBezTo>
                    <a:pt x="236601" y="208392"/>
                    <a:pt x="228410" y="216567"/>
                    <a:pt x="228410" y="226657"/>
                  </a:cubicBezTo>
                  <a:cubicBezTo>
                    <a:pt x="228410" y="236747"/>
                    <a:pt x="236601" y="244921"/>
                    <a:pt x="246698" y="244921"/>
                  </a:cubicBezTo>
                  <a:cubicBezTo>
                    <a:pt x="256794" y="244921"/>
                    <a:pt x="264986" y="236747"/>
                    <a:pt x="264986" y="226657"/>
                  </a:cubicBezTo>
                  <a:cubicBezTo>
                    <a:pt x="264986" y="216567"/>
                    <a:pt x="256794" y="208392"/>
                    <a:pt x="246698" y="208392"/>
                  </a:cubicBezTo>
                  <a:close/>
                  <a:moveTo>
                    <a:pt x="246698" y="299715"/>
                  </a:moveTo>
                  <a:cubicBezTo>
                    <a:pt x="236601" y="299715"/>
                    <a:pt x="228410" y="307890"/>
                    <a:pt x="228410" y="317979"/>
                  </a:cubicBezTo>
                  <a:cubicBezTo>
                    <a:pt x="228410" y="328069"/>
                    <a:pt x="236601" y="336244"/>
                    <a:pt x="246698" y="336244"/>
                  </a:cubicBezTo>
                  <a:cubicBezTo>
                    <a:pt x="256794" y="336244"/>
                    <a:pt x="264986" y="328069"/>
                    <a:pt x="264986" y="317979"/>
                  </a:cubicBezTo>
                  <a:cubicBezTo>
                    <a:pt x="264986" y="307890"/>
                    <a:pt x="256794" y="299715"/>
                    <a:pt x="246698" y="299715"/>
                  </a:cubicBezTo>
                  <a:close/>
                  <a:moveTo>
                    <a:pt x="338138" y="25748"/>
                  </a:moveTo>
                  <a:cubicBezTo>
                    <a:pt x="328041" y="25748"/>
                    <a:pt x="319849" y="33922"/>
                    <a:pt x="319849" y="44012"/>
                  </a:cubicBezTo>
                  <a:cubicBezTo>
                    <a:pt x="319849" y="54102"/>
                    <a:pt x="328041" y="62277"/>
                    <a:pt x="338138" y="62277"/>
                  </a:cubicBezTo>
                  <a:cubicBezTo>
                    <a:pt x="348235" y="62277"/>
                    <a:pt x="356426" y="54102"/>
                    <a:pt x="356426" y="44012"/>
                  </a:cubicBezTo>
                  <a:cubicBezTo>
                    <a:pt x="356299" y="33998"/>
                    <a:pt x="348171" y="25938"/>
                    <a:pt x="338138" y="25938"/>
                  </a:cubicBezTo>
                  <a:close/>
                  <a:moveTo>
                    <a:pt x="246698" y="117070"/>
                  </a:moveTo>
                  <a:cubicBezTo>
                    <a:pt x="236601" y="117070"/>
                    <a:pt x="228410" y="125245"/>
                    <a:pt x="228410" y="135335"/>
                  </a:cubicBezTo>
                  <a:cubicBezTo>
                    <a:pt x="228410" y="145424"/>
                    <a:pt x="236601" y="153599"/>
                    <a:pt x="246698" y="153599"/>
                  </a:cubicBezTo>
                  <a:cubicBezTo>
                    <a:pt x="256794" y="153599"/>
                    <a:pt x="264986" y="145424"/>
                    <a:pt x="264986" y="135335"/>
                  </a:cubicBezTo>
                  <a:cubicBezTo>
                    <a:pt x="264986" y="125245"/>
                    <a:pt x="256794" y="117070"/>
                    <a:pt x="246698" y="117070"/>
                  </a:cubicBezTo>
                  <a:close/>
                  <a:moveTo>
                    <a:pt x="1023938" y="345376"/>
                  </a:moveTo>
                  <a:cubicBezTo>
                    <a:pt x="1013841" y="345376"/>
                    <a:pt x="1005650" y="353551"/>
                    <a:pt x="1005650" y="363640"/>
                  </a:cubicBezTo>
                  <a:cubicBezTo>
                    <a:pt x="1005650" y="373730"/>
                    <a:pt x="1013841" y="381905"/>
                    <a:pt x="1023938" y="381905"/>
                  </a:cubicBezTo>
                  <a:cubicBezTo>
                    <a:pt x="1034035" y="381905"/>
                    <a:pt x="1042226" y="373730"/>
                    <a:pt x="1042226" y="363640"/>
                  </a:cubicBezTo>
                  <a:cubicBezTo>
                    <a:pt x="1042226" y="353551"/>
                    <a:pt x="1034035" y="345376"/>
                    <a:pt x="1023938" y="345376"/>
                  </a:cubicBezTo>
                  <a:close/>
                  <a:moveTo>
                    <a:pt x="978218" y="25748"/>
                  </a:moveTo>
                  <a:cubicBezTo>
                    <a:pt x="968122" y="25748"/>
                    <a:pt x="959930" y="33922"/>
                    <a:pt x="959930" y="44012"/>
                  </a:cubicBezTo>
                  <a:cubicBezTo>
                    <a:pt x="959930" y="54102"/>
                    <a:pt x="968122" y="62277"/>
                    <a:pt x="978218" y="62277"/>
                  </a:cubicBezTo>
                  <a:cubicBezTo>
                    <a:pt x="988314" y="62277"/>
                    <a:pt x="996506" y="54102"/>
                    <a:pt x="996506" y="44012"/>
                  </a:cubicBezTo>
                  <a:cubicBezTo>
                    <a:pt x="996379" y="33998"/>
                    <a:pt x="988251" y="25938"/>
                    <a:pt x="978218" y="25938"/>
                  </a:cubicBezTo>
                  <a:close/>
                  <a:moveTo>
                    <a:pt x="1023938" y="436698"/>
                  </a:moveTo>
                  <a:cubicBezTo>
                    <a:pt x="1013841" y="436698"/>
                    <a:pt x="1005650" y="444873"/>
                    <a:pt x="1005650" y="454963"/>
                  </a:cubicBezTo>
                  <a:cubicBezTo>
                    <a:pt x="1005650" y="465053"/>
                    <a:pt x="1013841" y="473227"/>
                    <a:pt x="1023938" y="473227"/>
                  </a:cubicBezTo>
                  <a:cubicBezTo>
                    <a:pt x="1034035" y="473227"/>
                    <a:pt x="1042226" y="465053"/>
                    <a:pt x="1042226" y="454963"/>
                  </a:cubicBezTo>
                  <a:cubicBezTo>
                    <a:pt x="1042226" y="444873"/>
                    <a:pt x="1034035" y="436698"/>
                    <a:pt x="1023938" y="436698"/>
                  </a:cubicBezTo>
                  <a:close/>
                  <a:moveTo>
                    <a:pt x="978218" y="117070"/>
                  </a:moveTo>
                  <a:cubicBezTo>
                    <a:pt x="968122" y="117070"/>
                    <a:pt x="959930" y="125245"/>
                    <a:pt x="959930" y="135335"/>
                  </a:cubicBezTo>
                  <a:cubicBezTo>
                    <a:pt x="959930" y="145424"/>
                    <a:pt x="968122" y="153599"/>
                    <a:pt x="978218" y="153599"/>
                  </a:cubicBezTo>
                  <a:cubicBezTo>
                    <a:pt x="988314" y="153599"/>
                    <a:pt x="996506" y="145424"/>
                    <a:pt x="996506" y="135335"/>
                  </a:cubicBezTo>
                  <a:cubicBezTo>
                    <a:pt x="996506" y="125245"/>
                    <a:pt x="988314" y="117070"/>
                    <a:pt x="978218" y="117070"/>
                  </a:cubicBezTo>
                  <a:close/>
                  <a:moveTo>
                    <a:pt x="1069658" y="391037"/>
                  </a:moveTo>
                  <a:cubicBezTo>
                    <a:pt x="1059562" y="391037"/>
                    <a:pt x="1051370" y="399212"/>
                    <a:pt x="1051370" y="409302"/>
                  </a:cubicBezTo>
                  <a:cubicBezTo>
                    <a:pt x="1051370" y="419391"/>
                    <a:pt x="1059562" y="427566"/>
                    <a:pt x="1069658" y="427566"/>
                  </a:cubicBezTo>
                  <a:cubicBezTo>
                    <a:pt x="1079754" y="427566"/>
                    <a:pt x="1087946" y="419391"/>
                    <a:pt x="1087946" y="409302"/>
                  </a:cubicBezTo>
                  <a:cubicBezTo>
                    <a:pt x="1087946" y="399212"/>
                    <a:pt x="1079754" y="391037"/>
                    <a:pt x="1069658" y="391037"/>
                  </a:cubicBezTo>
                  <a:close/>
                  <a:moveTo>
                    <a:pt x="1023938" y="254054"/>
                  </a:moveTo>
                  <a:cubicBezTo>
                    <a:pt x="1013841" y="254054"/>
                    <a:pt x="1005650" y="262228"/>
                    <a:pt x="1005650" y="272318"/>
                  </a:cubicBezTo>
                  <a:cubicBezTo>
                    <a:pt x="1005650" y="282408"/>
                    <a:pt x="1013841" y="290583"/>
                    <a:pt x="1023938" y="290583"/>
                  </a:cubicBezTo>
                  <a:cubicBezTo>
                    <a:pt x="1034035" y="290583"/>
                    <a:pt x="1042226" y="282408"/>
                    <a:pt x="1042226" y="272318"/>
                  </a:cubicBezTo>
                  <a:cubicBezTo>
                    <a:pt x="1042099" y="262304"/>
                    <a:pt x="1033971" y="254244"/>
                    <a:pt x="1023938" y="254244"/>
                  </a:cubicBezTo>
                  <a:close/>
                  <a:moveTo>
                    <a:pt x="1023938" y="71409"/>
                  </a:moveTo>
                  <a:cubicBezTo>
                    <a:pt x="1013841" y="71409"/>
                    <a:pt x="1005650" y="79584"/>
                    <a:pt x="1005650" y="89673"/>
                  </a:cubicBezTo>
                  <a:cubicBezTo>
                    <a:pt x="1005650" y="99763"/>
                    <a:pt x="1013841" y="107938"/>
                    <a:pt x="1023938" y="107938"/>
                  </a:cubicBezTo>
                  <a:cubicBezTo>
                    <a:pt x="1034035" y="107938"/>
                    <a:pt x="1042226" y="99763"/>
                    <a:pt x="1042226" y="89673"/>
                  </a:cubicBezTo>
                  <a:cubicBezTo>
                    <a:pt x="1042226" y="79584"/>
                    <a:pt x="1034035" y="71409"/>
                    <a:pt x="1023938" y="71409"/>
                  </a:cubicBezTo>
                  <a:close/>
                  <a:moveTo>
                    <a:pt x="978218" y="208392"/>
                  </a:moveTo>
                  <a:cubicBezTo>
                    <a:pt x="968122" y="208392"/>
                    <a:pt x="959930" y="216567"/>
                    <a:pt x="959930" y="226657"/>
                  </a:cubicBezTo>
                  <a:cubicBezTo>
                    <a:pt x="959930" y="236747"/>
                    <a:pt x="968122" y="244921"/>
                    <a:pt x="978218" y="244921"/>
                  </a:cubicBezTo>
                  <a:cubicBezTo>
                    <a:pt x="988314" y="244921"/>
                    <a:pt x="996506" y="236747"/>
                    <a:pt x="996506" y="226657"/>
                  </a:cubicBezTo>
                  <a:cubicBezTo>
                    <a:pt x="996506" y="216567"/>
                    <a:pt x="988314" y="208392"/>
                    <a:pt x="978218" y="208392"/>
                  </a:cubicBezTo>
                  <a:close/>
                  <a:moveTo>
                    <a:pt x="1023938" y="162731"/>
                  </a:moveTo>
                  <a:cubicBezTo>
                    <a:pt x="1013841" y="162731"/>
                    <a:pt x="1005650" y="170906"/>
                    <a:pt x="1005650" y="180996"/>
                  </a:cubicBezTo>
                  <a:cubicBezTo>
                    <a:pt x="1005650" y="191086"/>
                    <a:pt x="1013841" y="199260"/>
                    <a:pt x="1023938" y="199260"/>
                  </a:cubicBezTo>
                  <a:cubicBezTo>
                    <a:pt x="1034035" y="199260"/>
                    <a:pt x="1042226" y="191086"/>
                    <a:pt x="1042226" y="180996"/>
                  </a:cubicBezTo>
                  <a:cubicBezTo>
                    <a:pt x="1042226" y="170906"/>
                    <a:pt x="1034035" y="162731"/>
                    <a:pt x="1023938" y="162731"/>
                  </a:cubicBezTo>
                  <a:close/>
                  <a:moveTo>
                    <a:pt x="932498" y="528021"/>
                  </a:moveTo>
                  <a:cubicBezTo>
                    <a:pt x="922338" y="527983"/>
                    <a:pt x="914147" y="536164"/>
                    <a:pt x="914083" y="546285"/>
                  </a:cubicBezTo>
                  <a:cubicBezTo>
                    <a:pt x="914019" y="556407"/>
                    <a:pt x="922211" y="564638"/>
                    <a:pt x="932371" y="564676"/>
                  </a:cubicBezTo>
                  <a:cubicBezTo>
                    <a:pt x="942531" y="564714"/>
                    <a:pt x="950723" y="556533"/>
                    <a:pt x="950786" y="546412"/>
                  </a:cubicBezTo>
                  <a:cubicBezTo>
                    <a:pt x="950786" y="546367"/>
                    <a:pt x="950786" y="546330"/>
                    <a:pt x="950786" y="546285"/>
                  </a:cubicBezTo>
                  <a:cubicBezTo>
                    <a:pt x="950786" y="536195"/>
                    <a:pt x="942594" y="528021"/>
                    <a:pt x="932498" y="528021"/>
                  </a:cubicBezTo>
                  <a:close/>
                  <a:moveTo>
                    <a:pt x="932498" y="436698"/>
                  </a:moveTo>
                  <a:cubicBezTo>
                    <a:pt x="922401" y="436698"/>
                    <a:pt x="914210" y="444873"/>
                    <a:pt x="914210" y="454963"/>
                  </a:cubicBezTo>
                  <a:cubicBezTo>
                    <a:pt x="914210" y="465053"/>
                    <a:pt x="922401" y="473227"/>
                    <a:pt x="932498" y="473227"/>
                  </a:cubicBezTo>
                  <a:cubicBezTo>
                    <a:pt x="942594" y="473227"/>
                    <a:pt x="950786" y="465053"/>
                    <a:pt x="950786" y="454963"/>
                  </a:cubicBezTo>
                  <a:cubicBezTo>
                    <a:pt x="950786" y="444873"/>
                    <a:pt x="942594" y="436698"/>
                    <a:pt x="932498" y="436698"/>
                  </a:cubicBezTo>
                  <a:close/>
                  <a:moveTo>
                    <a:pt x="932498" y="345376"/>
                  </a:moveTo>
                  <a:cubicBezTo>
                    <a:pt x="922401" y="345376"/>
                    <a:pt x="914210" y="353551"/>
                    <a:pt x="914210" y="363640"/>
                  </a:cubicBezTo>
                  <a:cubicBezTo>
                    <a:pt x="914210" y="373730"/>
                    <a:pt x="922401" y="381905"/>
                    <a:pt x="932498" y="381905"/>
                  </a:cubicBezTo>
                  <a:cubicBezTo>
                    <a:pt x="942594" y="381905"/>
                    <a:pt x="950786" y="373730"/>
                    <a:pt x="950786" y="363640"/>
                  </a:cubicBezTo>
                  <a:cubicBezTo>
                    <a:pt x="950786" y="353551"/>
                    <a:pt x="942594" y="345376"/>
                    <a:pt x="932498" y="345376"/>
                  </a:cubicBezTo>
                  <a:close/>
                  <a:moveTo>
                    <a:pt x="1069658" y="299715"/>
                  </a:moveTo>
                  <a:cubicBezTo>
                    <a:pt x="1059562" y="299715"/>
                    <a:pt x="1051370" y="307890"/>
                    <a:pt x="1051370" y="317979"/>
                  </a:cubicBezTo>
                  <a:cubicBezTo>
                    <a:pt x="1051370" y="328069"/>
                    <a:pt x="1059562" y="336244"/>
                    <a:pt x="1069658" y="336244"/>
                  </a:cubicBezTo>
                  <a:cubicBezTo>
                    <a:pt x="1079754" y="336244"/>
                    <a:pt x="1087946" y="328069"/>
                    <a:pt x="1087946" y="317979"/>
                  </a:cubicBezTo>
                  <a:cubicBezTo>
                    <a:pt x="1087946" y="307890"/>
                    <a:pt x="1079754" y="299715"/>
                    <a:pt x="1069658" y="299715"/>
                  </a:cubicBezTo>
                  <a:close/>
                  <a:moveTo>
                    <a:pt x="886778" y="25748"/>
                  </a:moveTo>
                  <a:cubicBezTo>
                    <a:pt x="876681" y="25748"/>
                    <a:pt x="868490" y="33922"/>
                    <a:pt x="868490" y="44012"/>
                  </a:cubicBezTo>
                  <a:cubicBezTo>
                    <a:pt x="868490" y="54102"/>
                    <a:pt x="876681" y="62277"/>
                    <a:pt x="886778" y="62277"/>
                  </a:cubicBezTo>
                  <a:cubicBezTo>
                    <a:pt x="896875" y="62277"/>
                    <a:pt x="905066" y="54102"/>
                    <a:pt x="905066" y="44012"/>
                  </a:cubicBezTo>
                  <a:cubicBezTo>
                    <a:pt x="904939" y="33998"/>
                    <a:pt x="896811" y="25938"/>
                    <a:pt x="886778" y="25938"/>
                  </a:cubicBezTo>
                  <a:close/>
                  <a:moveTo>
                    <a:pt x="932498" y="162731"/>
                  </a:moveTo>
                  <a:cubicBezTo>
                    <a:pt x="922401" y="162731"/>
                    <a:pt x="914210" y="170906"/>
                    <a:pt x="914210" y="180996"/>
                  </a:cubicBezTo>
                  <a:cubicBezTo>
                    <a:pt x="914210" y="191086"/>
                    <a:pt x="922401" y="199260"/>
                    <a:pt x="932498" y="199260"/>
                  </a:cubicBezTo>
                  <a:cubicBezTo>
                    <a:pt x="942594" y="199260"/>
                    <a:pt x="950786" y="191086"/>
                    <a:pt x="950786" y="180996"/>
                  </a:cubicBezTo>
                  <a:cubicBezTo>
                    <a:pt x="950786" y="170906"/>
                    <a:pt x="942594" y="162731"/>
                    <a:pt x="932498" y="162731"/>
                  </a:cubicBezTo>
                  <a:close/>
                  <a:moveTo>
                    <a:pt x="978218" y="482359"/>
                  </a:moveTo>
                  <a:cubicBezTo>
                    <a:pt x="968122" y="482359"/>
                    <a:pt x="959930" y="490534"/>
                    <a:pt x="959930" y="500624"/>
                  </a:cubicBezTo>
                  <a:cubicBezTo>
                    <a:pt x="959930" y="510714"/>
                    <a:pt x="968122" y="518888"/>
                    <a:pt x="978218" y="518888"/>
                  </a:cubicBezTo>
                  <a:cubicBezTo>
                    <a:pt x="988314" y="518888"/>
                    <a:pt x="996506" y="510714"/>
                    <a:pt x="996506" y="500624"/>
                  </a:cubicBezTo>
                  <a:cubicBezTo>
                    <a:pt x="996379" y="490610"/>
                    <a:pt x="988251" y="482550"/>
                    <a:pt x="978218" y="482550"/>
                  </a:cubicBezTo>
                  <a:close/>
                  <a:moveTo>
                    <a:pt x="978218" y="299715"/>
                  </a:moveTo>
                  <a:cubicBezTo>
                    <a:pt x="968122" y="299715"/>
                    <a:pt x="959930" y="307890"/>
                    <a:pt x="959930" y="317979"/>
                  </a:cubicBezTo>
                  <a:cubicBezTo>
                    <a:pt x="959930" y="328069"/>
                    <a:pt x="968122" y="336244"/>
                    <a:pt x="978218" y="336244"/>
                  </a:cubicBezTo>
                  <a:cubicBezTo>
                    <a:pt x="988314" y="336244"/>
                    <a:pt x="996506" y="328069"/>
                    <a:pt x="996506" y="317979"/>
                  </a:cubicBezTo>
                  <a:cubicBezTo>
                    <a:pt x="996506" y="307890"/>
                    <a:pt x="988314" y="299715"/>
                    <a:pt x="978218" y="299715"/>
                  </a:cubicBezTo>
                  <a:close/>
                  <a:moveTo>
                    <a:pt x="978218" y="391037"/>
                  </a:moveTo>
                  <a:cubicBezTo>
                    <a:pt x="968122" y="391037"/>
                    <a:pt x="959930" y="399212"/>
                    <a:pt x="959930" y="409302"/>
                  </a:cubicBezTo>
                  <a:cubicBezTo>
                    <a:pt x="959930" y="419391"/>
                    <a:pt x="968122" y="427566"/>
                    <a:pt x="978218" y="427566"/>
                  </a:cubicBezTo>
                  <a:cubicBezTo>
                    <a:pt x="988314" y="427566"/>
                    <a:pt x="996506" y="419391"/>
                    <a:pt x="996506" y="409302"/>
                  </a:cubicBezTo>
                  <a:cubicBezTo>
                    <a:pt x="996506" y="399212"/>
                    <a:pt x="988314" y="391037"/>
                    <a:pt x="978218" y="391037"/>
                  </a:cubicBezTo>
                  <a:close/>
                  <a:moveTo>
                    <a:pt x="932498" y="71409"/>
                  </a:moveTo>
                  <a:cubicBezTo>
                    <a:pt x="922401" y="71409"/>
                    <a:pt x="914210" y="79584"/>
                    <a:pt x="914210" y="89673"/>
                  </a:cubicBezTo>
                  <a:cubicBezTo>
                    <a:pt x="914210" y="99763"/>
                    <a:pt x="922401" y="107938"/>
                    <a:pt x="932498" y="107938"/>
                  </a:cubicBezTo>
                  <a:cubicBezTo>
                    <a:pt x="942594" y="107938"/>
                    <a:pt x="950786" y="99763"/>
                    <a:pt x="950786" y="89673"/>
                  </a:cubicBezTo>
                  <a:cubicBezTo>
                    <a:pt x="950786" y="79584"/>
                    <a:pt x="942594" y="71409"/>
                    <a:pt x="932498" y="71409"/>
                  </a:cubicBezTo>
                  <a:close/>
                  <a:moveTo>
                    <a:pt x="932498" y="254054"/>
                  </a:moveTo>
                  <a:cubicBezTo>
                    <a:pt x="922401" y="254054"/>
                    <a:pt x="914210" y="262228"/>
                    <a:pt x="914210" y="272318"/>
                  </a:cubicBezTo>
                  <a:cubicBezTo>
                    <a:pt x="914210" y="282408"/>
                    <a:pt x="922401" y="290583"/>
                    <a:pt x="932498" y="290583"/>
                  </a:cubicBezTo>
                  <a:cubicBezTo>
                    <a:pt x="942594" y="290583"/>
                    <a:pt x="950786" y="282408"/>
                    <a:pt x="950786" y="272318"/>
                  </a:cubicBezTo>
                  <a:cubicBezTo>
                    <a:pt x="950659" y="262304"/>
                    <a:pt x="942531" y="254244"/>
                    <a:pt x="932498" y="254244"/>
                  </a:cubicBezTo>
                  <a:close/>
                  <a:moveTo>
                    <a:pt x="1206818" y="162731"/>
                  </a:moveTo>
                  <a:cubicBezTo>
                    <a:pt x="1196722" y="162731"/>
                    <a:pt x="1188530" y="170906"/>
                    <a:pt x="1188530" y="180996"/>
                  </a:cubicBezTo>
                  <a:cubicBezTo>
                    <a:pt x="1188530" y="191086"/>
                    <a:pt x="1196722" y="199260"/>
                    <a:pt x="1206818" y="199260"/>
                  </a:cubicBezTo>
                  <a:cubicBezTo>
                    <a:pt x="1216914" y="199260"/>
                    <a:pt x="1225106" y="191086"/>
                    <a:pt x="1225106" y="180996"/>
                  </a:cubicBezTo>
                  <a:cubicBezTo>
                    <a:pt x="1225106" y="170906"/>
                    <a:pt x="1216914" y="162731"/>
                    <a:pt x="1206818" y="162731"/>
                  </a:cubicBezTo>
                  <a:close/>
                  <a:moveTo>
                    <a:pt x="1206818" y="71409"/>
                  </a:moveTo>
                  <a:cubicBezTo>
                    <a:pt x="1196722" y="71409"/>
                    <a:pt x="1188530" y="79584"/>
                    <a:pt x="1188530" y="89673"/>
                  </a:cubicBezTo>
                  <a:cubicBezTo>
                    <a:pt x="1188530" y="99763"/>
                    <a:pt x="1196722" y="107938"/>
                    <a:pt x="1206818" y="107938"/>
                  </a:cubicBezTo>
                  <a:cubicBezTo>
                    <a:pt x="1216914" y="107938"/>
                    <a:pt x="1225106" y="99763"/>
                    <a:pt x="1225106" y="89673"/>
                  </a:cubicBezTo>
                  <a:cubicBezTo>
                    <a:pt x="1225106" y="79584"/>
                    <a:pt x="1216914" y="71409"/>
                    <a:pt x="1206818" y="71409"/>
                  </a:cubicBezTo>
                  <a:close/>
                  <a:moveTo>
                    <a:pt x="1188593" y="272318"/>
                  </a:moveTo>
                  <a:cubicBezTo>
                    <a:pt x="1188593" y="276599"/>
                    <a:pt x="1190117" y="280734"/>
                    <a:pt x="1192912" y="283987"/>
                  </a:cubicBezTo>
                  <a:cubicBezTo>
                    <a:pt x="1198309" y="274221"/>
                    <a:pt x="1203706" y="264327"/>
                    <a:pt x="1209104" y="254307"/>
                  </a:cubicBezTo>
                  <a:cubicBezTo>
                    <a:pt x="1208342" y="254244"/>
                    <a:pt x="1207643" y="254244"/>
                    <a:pt x="1206881" y="254307"/>
                  </a:cubicBezTo>
                  <a:cubicBezTo>
                    <a:pt x="1196849" y="254307"/>
                    <a:pt x="1188721" y="262330"/>
                    <a:pt x="1188593" y="272318"/>
                  </a:cubicBezTo>
                  <a:close/>
                  <a:moveTo>
                    <a:pt x="658241" y="436698"/>
                  </a:moveTo>
                  <a:cubicBezTo>
                    <a:pt x="648145" y="436698"/>
                    <a:pt x="639953" y="444873"/>
                    <a:pt x="639953" y="454963"/>
                  </a:cubicBezTo>
                  <a:cubicBezTo>
                    <a:pt x="639953" y="465053"/>
                    <a:pt x="648145" y="473227"/>
                    <a:pt x="658241" y="473227"/>
                  </a:cubicBezTo>
                  <a:cubicBezTo>
                    <a:pt x="668338" y="473227"/>
                    <a:pt x="676529" y="465053"/>
                    <a:pt x="676529" y="454963"/>
                  </a:cubicBezTo>
                  <a:cubicBezTo>
                    <a:pt x="676529" y="444873"/>
                    <a:pt x="668338" y="436698"/>
                    <a:pt x="658241" y="436698"/>
                  </a:cubicBezTo>
                  <a:cubicBezTo>
                    <a:pt x="658241" y="436698"/>
                    <a:pt x="658178" y="436698"/>
                    <a:pt x="658178" y="436698"/>
                  </a:cubicBezTo>
                  <a:close/>
                  <a:moveTo>
                    <a:pt x="1161162" y="25748"/>
                  </a:moveTo>
                  <a:cubicBezTo>
                    <a:pt x="1151065" y="25748"/>
                    <a:pt x="1142874" y="33922"/>
                    <a:pt x="1142874" y="44012"/>
                  </a:cubicBezTo>
                  <a:cubicBezTo>
                    <a:pt x="1142874" y="54102"/>
                    <a:pt x="1151065" y="62277"/>
                    <a:pt x="1161162" y="62277"/>
                  </a:cubicBezTo>
                  <a:cubicBezTo>
                    <a:pt x="1171258" y="62277"/>
                    <a:pt x="1179450" y="54102"/>
                    <a:pt x="1179450" y="44012"/>
                  </a:cubicBezTo>
                  <a:cubicBezTo>
                    <a:pt x="1179323" y="33973"/>
                    <a:pt x="1171131" y="25900"/>
                    <a:pt x="1161098" y="25938"/>
                  </a:cubicBezTo>
                  <a:close/>
                  <a:moveTo>
                    <a:pt x="1280034" y="89673"/>
                  </a:moveTo>
                  <a:cubicBezTo>
                    <a:pt x="1280034" y="93859"/>
                    <a:pt x="1281494" y="97911"/>
                    <a:pt x="1284161" y="101152"/>
                  </a:cubicBezTo>
                  <a:cubicBezTo>
                    <a:pt x="1288606" y="91322"/>
                    <a:pt x="1293051" y="81493"/>
                    <a:pt x="1297432" y="71536"/>
                  </a:cubicBezTo>
                  <a:cubicBezTo>
                    <a:pt x="1287717" y="71942"/>
                    <a:pt x="1279970" y="79939"/>
                    <a:pt x="1279970" y="89673"/>
                  </a:cubicBezTo>
                  <a:close/>
                  <a:moveTo>
                    <a:pt x="1069722" y="208392"/>
                  </a:moveTo>
                  <a:cubicBezTo>
                    <a:pt x="1059625" y="208392"/>
                    <a:pt x="1051434" y="216567"/>
                    <a:pt x="1051434" y="226657"/>
                  </a:cubicBezTo>
                  <a:cubicBezTo>
                    <a:pt x="1051434" y="236747"/>
                    <a:pt x="1059625" y="244921"/>
                    <a:pt x="1069722" y="244921"/>
                  </a:cubicBezTo>
                  <a:cubicBezTo>
                    <a:pt x="1079818" y="244921"/>
                    <a:pt x="1088010" y="236747"/>
                    <a:pt x="1088010" y="226657"/>
                  </a:cubicBezTo>
                  <a:cubicBezTo>
                    <a:pt x="1088010" y="216567"/>
                    <a:pt x="1079818" y="208392"/>
                    <a:pt x="1069722" y="208392"/>
                  </a:cubicBezTo>
                  <a:cubicBezTo>
                    <a:pt x="1069722" y="208392"/>
                    <a:pt x="1069658" y="208392"/>
                    <a:pt x="1069658" y="208392"/>
                  </a:cubicBezTo>
                  <a:close/>
                  <a:moveTo>
                    <a:pt x="1252601" y="25748"/>
                  </a:moveTo>
                  <a:cubicBezTo>
                    <a:pt x="1242505" y="25748"/>
                    <a:pt x="1234313" y="33922"/>
                    <a:pt x="1234313" y="44012"/>
                  </a:cubicBezTo>
                  <a:cubicBezTo>
                    <a:pt x="1234313" y="54102"/>
                    <a:pt x="1242505" y="62277"/>
                    <a:pt x="1252601" y="62277"/>
                  </a:cubicBezTo>
                  <a:cubicBezTo>
                    <a:pt x="1262698" y="62277"/>
                    <a:pt x="1270889" y="54102"/>
                    <a:pt x="1270889" y="44012"/>
                  </a:cubicBezTo>
                  <a:cubicBezTo>
                    <a:pt x="1270762" y="33973"/>
                    <a:pt x="1262571" y="25900"/>
                    <a:pt x="1252538" y="25938"/>
                  </a:cubicBezTo>
                  <a:close/>
                  <a:moveTo>
                    <a:pt x="1252601" y="117070"/>
                  </a:moveTo>
                  <a:cubicBezTo>
                    <a:pt x="1242505" y="117070"/>
                    <a:pt x="1234313" y="125245"/>
                    <a:pt x="1234313" y="135335"/>
                  </a:cubicBezTo>
                  <a:cubicBezTo>
                    <a:pt x="1234313" y="145424"/>
                    <a:pt x="1242505" y="153599"/>
                    <a:pt x="1252601" y="153599"/>
                  </a:cubicBezTo>
                  <a:cubicBezTo>
                    <a:pt x="1255396" y="153574"/>
                    <a:pt x="1258189" y="152901"/>
                    <a:pt x="1260729" y="151633"/>
                  </a:cubicBezTo>
                  <a:cubicBezTo>
                    <a:pt x="1263904" y="144847"/>
                    <a:pt x="1267079" y="138062"/>
                    <a:pt x="1270318" y="131149"/>
                  </a:cubicBezTo>
                  <a:cubicBezTo>
                    <a:pt x="1268413" y="122879"/>
                    <a:pt x="1261047" y="117032"/>
                    <a:pt x="1252538" y="117070"/>
                  </a:cubicBezTo>
                  <a:close/>
                  <a:moveTo>
                    <a:pt x="1280224" y="0"/>
                  </a:moveTo>
                  <a:cubicBezTo>
                    <a:pt x="1281050" y="9982"/>
                    <a:pt x="1289812" y="17396"/>
                    <a:pt x="1299846" y="16558"/>
                  </a:cubicBezTo>
                  <a:cubicBezTo>
                    <a:pt x="1308672" y="15816"/>
                    <a:pt x="1315657" y="8821"/>
                    <a:pt x="1316419" y="0"/>
                  </a:cubicBezTo>
                  <a:close/>
                  <a:moveTo>
                    <a:pt x="1115124" y="345376"/>
                  </a:moveTo>
                  <a:cubicBezTo>
                    <a:pt x="1105027" y="345376"/>
                    <a:pt x="1096836" y="353551"/>
                    <a:pt x="1096836" y="363640"/>
                  </a:cubicBezTo>
                  <a:cubicBezTo>
                    <a:pt x="1096836" y="373730"/>
                    <a:pt x="1105027" y="381905"/>
                    <a:pt x="1115124" y="381905"/>
                  </a:cubicBezTo>
                  <a:cubicBezTo>
                    <a:pt x="1125221" y="381905"/>
                    <a:pt x="1133412" y="373730"/>
                    <a:pt x="1133412" y="363640"/>
                  </a:cubicBezTo>
                  <a:cubicBezTo>
                    <a:pt x="1133412" y="353652"/>
                    <a:pt x="1125411" y="345515"/>
                    <a:pt x="1115378" y="345376"/>
                  </a:cubicBezTo>
                  <a:close/>
                  <a:moveTo>
                    <a:pt x="1115124" y="254054"/>
                  </a:moveTo>
                  <a:cubicBezTo>
                    <a:pt x="1105027" y="254054"/>
                    <a:pt x="1096836" y="262228"/>
                    <a:pt x="1096836" y="272318"/>
                  </a:cubicBezTo>
                  <a:cubicBezTo>
                    <a:pt x="1096836" y="282408"/>
                    <a:pt x="1105027" y="290583"/>
                    <a:pt x="1115124" y="290583"/>
                  </a:cubicBezTo>
                  <a:cubicBezTo>
                    <a:pt x="1125221" y="290583"/>
                    <a:pt x="1133412" y="282408"/>
                    <a:pt x="1133412" y="272318"/>
                  </a:cubicBezTo>
                  <a:cubicBezTo>
                    <a:pt x="1133285" y="262406"/>
                    <a:pt x="1125284" y="254383"/>
                    <a:pt x="1115378" y="254244"/>
                  </a:cubicBezTo>
                  <a:close/>
                  <a:moveTo>
                    <a:pt x="1069404" y="25748"/>
                  </a:moveTo>
                  <a:cubicBezTo>
                    <a:pt x="1059307" y="25748"/>
                    <a:pt x="1051116" y="33922"/>
                    <a:pt x="1051116" y="44012"/>
                  </a:cubicBezTo>
                  <a:cubicBezTo>
                    <a:pt x="1051116" y="54102"/>
                    <a:pt x="1059307" y="62277"/>
                    <a:pt x="1069404" y="62277"/>
                  </a:cubicBezTo>
                  <a:cubicBezTo>
                    <a:pt x="1079500" y="62277"/>
                    <a:pt x="1087692" y="54102"/>
                    <a:pt x="1087692" y="44012"/>
                  </a:cubicBezTo>
                  <a:cubicBezTo>
                    <a:pt x="1087565" y="34100"/>
                    <a:pt x="1079564" y="26078"/>
                    <a:pt x="1069658" y="25938"/>
                  </a:cubicBezTo>
                  <a:close/>
                  <a:moveTo>
                    <a:pt x="1069404" y="117070"/>
                  </a:moveTo>
                  <a:cubicBezTo>
                    <a:pt x="1059307" y="117070"/>
                    <a:pt x="1051116" y="125245"/>
                    <a:pt x="1051116" y="135335"/>
                  </a:cubicBezTo>
                  <a:cubicBezTo>
                    <a:pt x="1051116" y="145424"/>
                    <a:pt x="1059307" y="153599"/>
                    <a:pt x="1069404" y="153599"/>
                  </a:cubicBezTo>
                  <a:cubicBezTo>
                    <a:pt x="1079500" y="153599"/>
                    <a:pt x="1087692" y="145424"/>
                    <a:pt x="1087692" y="135335"/>
                  </a:cubicBezTo>
                  <a:cubicBezTo>
                    <a:pt x="1087692" y="125346"/>
                    <a:pt x="1079627" y="117210"/>
                    <a:pt x="1069658" y="117070"/>
                  </a:cubicBezTo>
                  <a:close/>
                  <a:moveTo>
                    <a:pt x="1160844" y="299715"/>
                  </a:moveTo>
                  <a:cubicBezTo>
                    <a:pt x="1150748" y="299715"/>
                    <a:pt x="1142556" y="307890"/>
                    <a:pt x="1142556" y="317979"/>
                  </a:cubicBezTo>
                  <a:cubicBezTo>
                    <a:pt x="1142556" y="328069"/>
                    <a:pt x="1150748" y="336244"/>
                    <a:pt x="1160844" y="336244"/>
                  </a:cubicBezTo>
                  <a:lnTo>
                    <a:pt x="1162495" y="336244"/>
                  </a:lnTo>
                  <a:cubicBezTo>
                    <a:pt x="1167512" y="327790"/>
                    <a:pt x="1172528" y="319330"/>
                    <a:pt x="1177544" y="310876"/>
                  </a:cubicBezTo>
                  <a:cubicBezTo>
                    <a:pt x="1174750" y="304255"/>
                    <a:pt x="1168274" y="299892"/>
                    <a:pt x="1161098" y="299715"/>
                  </a:cubicBezTo>
                  <a:close/>
                  <a:moveTo>
                    <a:pt x="1160844" y="208392"/>
                  </a:moveTo>
                  <a:cubicBezTo>
                    <a:pt x="1150748" y="208392"/>
                    <a:pt x="1142556" y="216567"/>
                    <a:pt x="1142556" y="226657"/>
                  </a:cubicBezTo>
                  <a:cubicBezTo>
                    <a:pt x="1142556" y="236747"/>
                    <a:pt x="1150748" y="244921"/>
                    <a:pt x="1160844" y="244921"/>
                  </a:cubicBezTo>
                  <a:cubicBezTo>
                    <a:pt x="1170940" y="244921"/>
                    <a:pt x="1179132" y="236747"/>
                    <a:pt x="1179132" y="226657"/>
                  </a:cubicBezTo>
                  <a:cubicBezTo>
                    <a:pt x="1179132" y="216669"/>
                    <a:pt x="1171067" y="208532"/>
                    <a:pt x="1161098" y="208392"/>
                  </a:cubicBezTo>
                  <a:close/>
                  <a:moveTo>
                    <a:pt x="1115124" y="162731"/>
                  </a:moveTo>
                  <a:cubicBezTo>
                    <a:pt x="1105027" y="162731"/>
                    <a:pt x="1096836" y="170906"/>
                    <a:pt x="1096836" y="180996"/>
                  </a:cubicBezTo>
                  <a:cubicBezTo>
                    <a:pt x="1096836" y="191086"/>
                    <a:pt x="1105027" y="199260"/>
                    <a:pt x="1115124" y="199260"/>
                  </a:cubicBezTo>
                  <a:cubicBezTo>
                    <a:pt x="1125221" y="199260"/>
                    <a:pt x="1133412" y="191086"/>
                    <a:pt x="1133412" y="180996"/>
                  </a:cubicBezTo>
                  <a:cubicBezTo>
                    <a:pt x="1133412" y="171007"/>
                    <a:pt x="1125411" y="162871"/>
                    <a:pt x="1115378" y="162731"/>
                  </a:cubicBezTo>
                  <a:close/>
                  <a:moveTo>
                    <a:pt x="1115124" y="71409"/>
                  </a:moveTo>
                  <a:cubicBezTo>
                    <a:pt x="1105027" y="71409"/>
                    <a:pt x="1096836" y="79584"/>
                    <a:pt x="1096836" y="89673"/>
                  </a:cubicBezTo>
                  <a:cubicBezTo>
                    <a:pt x="1096836" y="99763"/>
                    <a:pt x="1105027" y="107938"/>
                    <a:pt x="1115124" y="107938"/>
                  </a:cubicBezTo>
                  <a:cubicBezTo>
                    <a:pt x="1125221" y="107938"/>
                    <a:pt x="1133412" y="99763"/>
                    <a:pt x="1133412" y="89673"/>
                  </a:cubicBezTo>
                  <a:cubicBezTo>
                    <a:pt x="1133412" y="79685"/>
                    <a:pt x="1125411" y="71548"/>
                    <a:pt x="1115378" y="71409"/>
                  </a:cubicBezTo>
                  <a:close/>
                  <a:moveTo>
                    <a:pt x="1160844" y="117070"/>
                  </a:moveTo>
                  <a:cubicBezTo>
                    <a:pt x="1150748" y="117070"/>
                    <a:pt x="1142556" y="125245"/>
                    <a:pt x="1142556" y="135335"/>
                  </a:cubicBezTo>
                  <a:cubicBezTo>
                    <a:pt x="1142556" y="145424"/>
                    <a:pt x="1150748" y="153599"/>
                    <a:pt x="1160844" y="153599"/>
                  </a:cubicBezTo>
                  <a:cubicBezTo>
                    <a:pt x="1170940" y="153599"/>
                    <a:pt x="1179132" y="145424"/>
                    <a:pt x="1179132" y="135335"/>
                  </a:cubicBezTo>
                  <a:cubicBezTo>
                    <a:pt x="1179132" y="125346"/>
                    <a:pt x="1171067" y="117210"/>
                    <a:pt x="1161098" y="117070"/>
                  </a:cubicBezTo>
                  <a:close/>
                  <a:moveTo>
                    <a:pt x="749364" y="619343"/>
                  </a:moveTo>
                  <a:cubicBezTo>
                    <a:pt x="739267" y="619343"/>
                    <a:pt x="731076" y="627518"/>
                    <a:pt x="731076" y="637607"/>
                  </a:cubicBezTo>
                  <a:cubicBezTo>
                    <a:pt x="731076" y="640747"/>
                    <a:pt x="731965" y="643822"/>
                    <a:pt x="733489" y="646549"/>
                  </a:cubicBezTo>
                  <a:cubicBezTo>
                    <a:pt x="743776" y="647057"/>
                    <a:pt x="754190" y="647310"/>
                    <a:pt x="764794" y="647374"/>
                  </a:cubicBezTo>
                  <a:cubicBezTo>
                    <a:pt x="770192" y="638850"/>
                    <a:pt x="767652" y="627568"/>
                    <a:pt x="759143" y="622171"/>
                  </a:cubicBezTo>
                  <a:cubicBezTo>
                    <a:pt x="756222" y="620326"/>
                    <a:pt x="752793" y="619349"/>
                    <a:pt x="749364" y="619343"/>
                  </a:cubicBezTo>
                  <a:close/>
                  <a:moveTo>
                    <a:pt x="749364" y="436698"/>
                  </a:moveTo>
                  <a:cubicBezTo>
                    <a:pt x="739267" y="436698"/>
                    <a:pt x="731076" y="444873"/>
                    <a:pt x="731076" y="454963"/>
                  </a:cubicBezTo>
                  <a:cubicBezTo>
                    <a:pt x="731076" y="465053"/>
                    <a:pt x="739267" y="473227"/>
                    <a:pt x="749364" y="473227"/>
                  </a:cubicBezTo>
                  <a:cubicBezTo>
                    <a:pt x="759461" y="473227"/>
                    <a:pt x="767652" y="465053"/>
                    <a:pt x="767652" y="454963"/>
                  </a:cubicBezTo>
                  <a:cubicBezTo>
                    <a:pt x="767652" y="444974"/>
                    <a:pt x="759587" y="436838"/>
                    <a:pt x="749618" y="436698"/>
                  </a:cubicBezTo>
                  <a:close/>
                  <a:moveTo>
                    <a:pt x="749364" y="528021"/>
                  </a:moveTo>
                  <a:cubicBezTo>
                    <a:pt x="739204" y="527983"/>
                    <a:pt x="731012" y="536164"/>
                    <a:pt x="730949" y="546285"/>
                  </a:cubicBezTo>
                  <a:cubicBezTo>
                    <a:pt x="730886" y="556407"/>
                    <a:pt x="739077" y="564638"/>
                    <a:pt x="749237" y="564676"/>
                  </a:cubicBezTo>
                  <a:cubicBezTo>
                    <a:pt x="759397" y="564714"/>
                    <a:pt x="767588" y="556533"/>
                    <a:pt x="767652" y="546412"/>
                  </a:cubicBezTo>
                  <a:cubicBezTo>
                    <a:pt x="767652" y="546367"/>
                    <a:pt x="767652" y="546330"/>
                    <a:pt x="767652" y="546285"/>
                  </a:cubicBezTo>
                  <a:cubicBezTo>
                    <a:pt x="767652" y="536297"/>
                    <a:pt x="759587" y="528160"/>
                    <a:pt x="749618" y="528021"/>
                  </a:cubicBezTo>
                  <a:close/>
                  <a:moveTo>
                    <a:pt x="703644" y="25748"/>
                  </a:moveTo>
                  <a:cubicBezTo>
                    <a:pt x="693548" y="25748"/>
                    <a:pt x="685356" y="33922"/>
                    <a:pt x="685356" y="44012"/>
                  </a:cubicBezTo>
                  <a:cubicBezTo>
                    <a:pt x="685356" y="54102"/>
                    <a:pt x="693548" y="62277"/>
                    <a:pt x="703644" y="62277"/>
                  </a:cubicBezTo>
                  <a:cubicBezTo>
                    <a:pt x="713740" y="62277"/>
                    <a:pt x="721932" y="54102"/>
                    <a:pt x="721932" y="44012"/>
                  </a:cubicBezTo>
                  <a:cubicBezTo>
                    <a:pt x="721805" y="34100"/>
                    <a:pt x="713804" y="26078"/>
                    <a:pt x="703898" y="25938"/>
                  </a:cubicBezTo>
                  <a:close/>
                  <a:moveTo>
                    <a:pt x="749364" y="162731"/>
                  </a:moveTo>
                  <a:cubicBezTo>
                    <a:pt x="739267" y="162731"/>
                    <a:pt x="731076" y="170906"/>
                    <a:pt x="731076" y="180996"/>
                  </a:cubicBezTo>
                  <a:cubicBezTo>
                    <a:pt x="731076" y="191086"/>
                    <a:pt x="739267" y="199260"/>
                    <a:pt x="749364" y="199260"/>
                  </a:cubicBezTo>
                  <a:cubicBezTo>
                    <a:pt x="759461" y="199260"/>
                    <a:pt x="767652" y="191086"/>
                    <a:pt x="767652" y="180996"/>
                  </a:cubicBezTo>
                  <a:cubicBezTo>
                    <a:pt x="767652" y="171007"/>
                    <a:pt x="759587" y="162871"/>
                    <a:pt x="749618" y="162731"/>
                  </a:cubicBezTo>
                  <a:close/>
                  <a:moveTo>
                    <a:pt x="749364" y="345376"/>
                  </a:moveTo>
                  <a:cubicBezTo>
                    <a:pt x="739267" y="345376"/>
                    <a:pt x="731076" y="353551"/>
                    <a:pt x="731076" y="363640"/>
                  </a:cubicBezTo>
                  <a:cubicBezTo>
                    <a:pt x="731076" y="373730"/>
                    <a:pt x="739267" y="381905"/>
                    <a:pt x="749364" y="381905"/>
                  </a:cubicBezTo>
                  <a:cubicBezTo>
                    <a:pt x="759461" y="381905"/>
                    <a:pt x="767652" y="373730"/>
                    <a:pt x="767652" y="363640"/>
                  </a:cubicBezTo>
                  <a:cubicBezTo>
                    <a:pt x="767652" y="353652"/>
                    <a:pt x="759587" y="345515"/>
                    <a:pt x="749618" y="345376"/>
                  </a:cubicBezTo>
                  <a:close/>
                  <a:moveTo>
                    <a:pt x="749364" y="71409"/>
                  </a:moveTo>
                  <a:cubicBezTo>
                    <a:pt x="739267" y="71409"/>
                    <a:pt x="731076" y="79584"/>
                    <a:pt x="731076" y="89673"/>
                  </a:cubicBezTo>
                  <a:cubicBezTo>
                    <a:pt x="731076" y="99763"/>
                    <a:pt x="739267" y="107938"/>
                    <a:pt x="749364" y="107938"/>
                  </a:cubicBezTo>
                  <a:cubicBezTo>
                    <a:pt x="759461" y="107938"/>
                    <a:pt x="767652" y="99763"/>
                    <a:pt x="767652" y="89673"/>
                  </a:cubicBezTo>
                  <a:cubicBezTo>
                    <a:pt x="767652" y="79685"/>
                    <a:pt x="759587" y="71548"/>
                    <a:pt x="749618" y="71409"/>
                  </a:cubicBezTo>
                  <a:close/>
                  <a:moveTo>
                    <a:pt x="703644" y="117070"/>
                  </a:moveTo>
                  <a:cubicBezTo>
                    <a:pt x="693548" y="117070"/>
                    <a:pt x="685356" y="125245"/>
                    <a:pt x="685356" y="135335"/>
                  </a:cubicBezTo>
                  <a:cubicBezTo>
                    <a:pt x="685356" y="145424"/>
                    <a:pt x="693548" y="153599"/>
                    <a:pt x="703644" y="153599"/>
                  </a:cubicBezTo>
                  <a:cubicBezTo>
                    <a:pt x="713740" y="153599"/>
                    <a:pt x="721932" y="145424"/>
                    <a:pt x="721932" y="135335"/>
                  </a:cubicBezTo>
                  <a:cubicBezTo>
                    <a:pt x="721932" y="125346"/>
                    <a:pt x="713867" y="117210"/>
                    <a:pt x="703898" y="117070"/>
                  </a:cubicBezTo>
                  <a:close/>
                  <a:moveTo>
                    <a:pt x="749364" y="254054"/>
                  </a:moveTo>
                  <a:cubicBezTo>
                    <a:pt x="739267" y="254054"/>
                    <a:pt x="731076" y="262228"/>
                    <a:pt x="731076" y="272318"/>
                  </a:cubicBezTo>
                  <a:cubicBezTo>
                    <a:pt x="731076" y="282408"/>
                    <a:pt x="739267" y="290583"/>
                    <a:pt x="749364" y="290583"/>
                  </a:cubicBezTo>
                  <a:cubicBezTo>
                    <a:pt x="759461" y="290583"/>
                    <a:pt x="767652" y="282408"/>
                    <a:pt x="767652" y="272318"/>
                  </a:cubicBezTo>
                  <a:cubicBezTo>
                    <a:pt x="767525" y="262406"/>
                    <a:pt x="759524" y="254383"/>
                    <a:pt x="749618" y="254244"/>
                  </a:cubicBezTo>
                  <a:close/>
                  <a:moveTo>
                    <a:pt x="703644" y="482359"/>
                  </a:moveTo>
                  <a:cubicBezTo>
                    <a:pt x="693548" y="482359"/>
                    <a:pt x="685356" y="490534"/>
                    <a:pt x="685356" y="500624"/>
                  </a:cubicBezTo>
                  <a:cubicBezTo>
                    <a:pt x="685356" y="510714"/>
                    <a:pt x="693548" y="518888"/>
                    <a:pt x="703644" y="518888"/>
                  </a:cubicBezTo>
                  <a:cubicBezTo>
                    <a:pt x="713740" y="518888"/>
                    <a:pt x="721932" y="510714"/>
                    <a:pt x="721932" y="500624"/>
                  </a:cubicBezTo>
                  <a:cubicBezTo>
                    <a:pt x="721805" y="490712"/>
                    <a:pt x="713804" y="482689"/>
                    <a:pt x="703898" y="482550"/>
                  </a:cubicBezTo>
                  <a:close/>
                  <a:moveTo>
                    <a:pt x="657924" y="71409"/>
                  </a:moveTo>
                  <a:cubicBezTo>
                    <a:pt x="647827" y="71409"/>
                    <a:pt x="639636" y="79584"/>
                    <a:pt x="639636" y="89673"/>
                  </a:cubicBezTo>
                  <a:cubicBezTo>
                    <a:pt x="639636" y="99763"/>
                    <a:pt x="647827" y="107938"/>
                    <a:pt x="657924" y="107938"/>
                  </a:cubicBezTo>
                  <a:cubicBezTo>
                    <a:pt x="668020" y="107938"/>
                    <a:pt x="676212" y="99763"/>
                    <a:pt x="676212" y="89673"/>
                  </a:cubicBezTo>
                  <a:cubicBezTo>
                    <a:pt x="676212" y="79685"/>
                    <a:pt x="668211" y="71548"/>
                    <a:pt x="658178" y="71409"/>
                  </a:cubicBezTo>
                  <a:close/>
                  <a:moveTo>
                    <a:pt x="886524" y="117070"/>
                  </a:moveTo>
                  <a:cubicBezTo>
                    <a:pt x="876427" y="117070"/>
                    <a:pt x="868236" y="125245"/>
                    <a:pt x="868236" y="135335"/>
                  </a:cubicBezTo>
                  <a:cubicBezTo>
                    <a:pt x="868236" y="145424"/>
                    <a:pt x="876427" y="153599"/>
                    <a:pt x="886524" y="153599"/>
                  </a:cubicBezTo>
                  <a:cubicBezTo>
                    <a:pt x="896620" y="153599"/>
                    <a:pt x="904812" y="145424"/>
                    <a:pt x="904812" y="135335"/>
                  </a:cubicBezTo>
                  <a:cubicBezTo>
                    <a:pt x="904812" y="125346"/>
                    <a:pt x="896811" y="117210"/>
                    <a:pt x="886778" y="117070"/>
                  </a:cubicBezTo>
                  <a:close/>
                  <a:moveTo>
                    <a:pt x="657924" y="162731"/>
                  </a:moveTo>
                  <a:cubicBezTo>
                    <a:pt x="647827" y="162731"/>
                    <a:pt x="639636" y="170906"/>
                    <a:pt x="639636" y="180996"/>
                  </a:cubicBezTo>
                  <a:cubicBezTo>
                    <a:pt x="639636" y="191086"/>
                    <a:pt x="647827" y="199260"/>
                    <a:pt x="657924" y="199260"/>
                  </a:cubicBezTo>
                  <a:cubicBezTo>
                    <a:pt x="668020" y="199260"/>
                    <a:pt x="676212" y="191086"/>
                    <a:pt x="676212" y="180996"/>
                  </a:cubicBezTo>
                  <a:cubicBezTo>
                    <a:pt x="676212" y="171007"/>
                    <a:pt x="668211" y="162871"/>
                    <a:pt x="658178" y="162731"/>
                  </a:cubicBezTo>
                  <a:close/>
                  <a:moveTo>
                    <a:pt x="657924" y="345376"/>
                  </a:moveTo>
                  <a:cubicBezTo>
                    <a:pt x="647827" y="345376"/>
                    <a:pt x="639636" y="353551"/>
                    <a:pt x="639636" y="363640"/>
                  </a:cubicBezTo>
                  <a:cubicBezTo>
                    <a:pt x="639636" y="373730"/>
                    <a:pt x="647827" y="381905"/>
                    <a:pt x="657924" y="381905"/>
                  </a:cubicBezTo>
                  <a:cubicBezTo>
                    <a:pt x="668020" y="381905"/>
                    <a:pt x="676212" y="373730"/>
                    <a:pt x="676212" y="363640"/>
                  </a:cubicBezTo>
                  <a:cubicBezTo>
                    <a:pt x="676212" y="353652"/>
                    <a:pt x="668211" y="345515"/>
                    <a:pt x="658178" y="345376"/>
                  </a:cubicBezTo>
                  <a:close/>
                  <a:moveTo>
                    <a:pt x="703644" y="391037"/>
                  </a:moveTo>
                  <a:cubicBezTo>
                    <a:pt x="693548" y="391037"/>
                    <a:pt x="685356" y="399212"/>
                    <a:pt x="685356" y="409302"/>
                  </a:cubicBezTo>
                  <a:cubicBezTo>
                    <a:pt x="685356" y="419391"/>
                    <a:pt x="693548" y="427566"/>
                    <a:pt x="703644" y="427566"/>
                  </a:cubicBezTo>
                  <a:cubicBezTo>
                    <a:pt x="713740" y="427566"/>
                    <a:pt x="721932" y="419391"/>
                    <a:pt x="721932" y="409302"/>
                  </a:cubicBezTo>
                  <a:cubicBezTo>
                    <a:pt x="721932" y="399313"/>
                    <a:pt x="713867" y="391177"/>
                    <a:pt x="703898" y="391037"/>
                  </a:cubicBezTo>
                  <a:close/>
                  <a:moveTo>
                    <a:pt x="703644" y="573682"/>
                  </a:moveTo>
                  <a:cubicBezTo>
                    <a:pt x="693548" y="573682"/>
                    <a:pt x="685356" y="581856"/>
                    <a:pt x="685356" y="591946"/>
                  </a:cubicBezTo>
                  <a:cubicBezTo>
                    <a:pt x="685356" y="602036"/>
                    <a:pt x="693548" y="610211"/>
                    <a:pt x="703644" y="610211"/>
                  </a:cubicBezTo>
                  <a:cubicBezTo>
                    <a:pt x="713740" y="610211"/>
                    <a:pt x="721932" y="602036"/>
                    <a:pt x="721932" y="591946"/>
                  </a:cubicBezTo>
                  <a:cubicBezTo>
                    <a:pt x="721932" y="581958"/>
                    <a:pt x="713867" y="573821"/>
                    <a:pt x="703898" y="573682"/>
                  </a:cubicBezTo>
                  <a:close/>
                  <a:moveTo>
                    <a:pt x="703644" y="208392"/>
                  </a:moveTo>
                  <a:cubicBezTo>
                    <a:pt x="693548" y="208392"/>
                    <a:pt x="685356" y="216567"/>
                    <a:pt x="685356" y="226657"/>
                  </a:cubicBezTo>
                  <a:cubicBezTo>
                    <a:pt x="685356" y="236747"/>
                    <a:pt x="693548" y="244921"/>
                    <a:pt x="703644" y="244921"/>
                  </a:cubicBezTo>
                  <a:cubicBezTo>
                    <a:pt x="713740" y="244921"/>
                    <a:pt x="721932" y="236747"/>
                    <a:pt x="721932" y="226657"/>
                  </a:cubicBezTo>
                  <a:cubicBezTo>
                    <a:pt x="721932" y="216669"/>
                    <a:pt x="713867" y="208532"/>
                    <a:pt x="703898" y="208392"/>
                  </a:cubicBezTo>
                  <a:close/>
                  <a:moveTo>
                    <a:pt x="703644" y="299715"/>
                  </a:moveTo>
                  <a:cubicBezTo>
                    <a:pt x="693548" y="299715"/>
                    <a:pt x="685356" y="307890"/>
                    <a:pt x="685356" y="317979"/>
                  </a:cubicBezTo>
                  <a:cubicBezTo>
                    <a:pt x="685356" y="328069"/>
                    <a:pt x="693548" y="336244"/>
                    <a:pt x="703644" y="336244"/>
                  </a:cubicBezTo>
                  <a:cubicBezTo>
                    <a:pt x="713740" y="336244"/>
                    <a:pt x="721932" y="328069"/>
                    <a:pt x="721932" y="317979"/>
                  </a:cubicBezTo>
                  <a:cubicBezTo>
                    <a:pt x="721932" y="307991"/>
                    <a:pt x="713867" y="299854"/>
                    <a:pt x="703898" y="299715"/>
                  </a:cubicBezTo>
                  <a:close/>
                  <a:moveTo>
                    <a:pt x="795084" y="573682"/>
                  </a:moveTo>
                  <a:cubicBezTo>
                    <a:pt x="784987" y="573682"/>
                    <a:pt x="776796" y="581856"/>
                    <a:pt x="776796" y="591946"/>
                  </a:cubicBezTo>
                  <a:cubicBezTo>
                    <a:pt x="776796" y="602036"/>
                    <a:pt x="784987" y="610211"/>
                    <a:pt x="795084" y="610211"/>
                  </a:cubicBezTo>
                  <a:cubicBezTo>
                    <a:pt x="805180" y="610211"/>
                    <a:pt x="813372" y="602036"/>
                    <a:pt x="813372" y="591946"/>
                  </a:cubicBezTo>
                  <a:cubicBezTo>
                    <a:pt x="813372" y="581958"/>
                    <a:pt x="805371" y="573821"/>
                    <a:pt x="795338" y="573682"/>
                  </a:cubicBezTo>
                  <a:close/>
                  <a:moveTo>
                    <a:pt x="657924" y="254054"/>
                  </a:moveTo>
                  <a:cubicBezTo>
                    <a:pt x="647827" y="254054"/>
                    <a:pt x="639636" y="262228"/>
                    <a:pt x="639636" y="272318"/>
                  </a:cubicBezTo>
                  <a:cubicBezTo>
                    <a:pt x="639636" y="282408"/>
                    <a:pt x="647827" y="290583"/>
                    <a:pt x="657924" y="290583"/>
                  </a:cubicBezTo>
                  <a:cubicBezTo>
                    <a:pt x="668020" y="290583"/>
                    <a:pt x="676212" y="282408"/>
                    <a:pt x="676212" y="272318"/>
                  </a:cubicBezTo>
                  <a:cubicBezTo>
                    <a:pt x="676085" y="262406"/>
                    <a:pt x="668084" y="254383"/>
                    <a:pt x="658178" y="254244"/>
                  </a:cubicBezTo>
                  <a:close/>
                  <a:moveTo>
                    <a:pt x="840804" y="162731"/>
                  </a:moveTo>
                  <a:cubicBezTo>
                    <a:pt x="830707" y="162731"/>
                    <a:pt x="822516" y="170906"/>
                    <a:pt x="822516" y="180996"/>
                  </a:cubicBezTo>
                  <a:cubicBezTo>
                    <a:pt x="822516" y="191086"/>
                    <a:pt x="830707" y="199260"/>
                    <a:pt x="840804" y="199260"/>
                  </a:cubicBezTo>
                  <a:cubicBezTo>
                    <a:pt x="850900" y="199260"/>
                    <a:pt x="859092" y="191086"/>
                    <a:pt x="859092" y="180996"/>
                  </a:cubicBezTo>
                  <a:cubicBezTo>
                    <a:pt x="859092" y="171007"/>
                    <a:pt x="851027" y="162871"/>
                    <a:pt x="841058" y="162731"/>
                  </a:cubicBezTo>
                  <a:close/>
                  <a:moveTo>
                    <a:pt x="840804" y="71409"/>
                  </a:moveTo>
                  <a:cubicBezTo>
                    <a:pt x="830707" y="71409"/>
                    <a:pt x="822516" y="79584"/>
                    <a:pt x="822516" y="89673"/>
                  </a:cubicBezTo>
                  <a:cubicBezTo>
                    <a:pt x="822516" y="99763"/>
                    <a:pt x="830707" y="107938"/>
                    <a:pt x="840804" y="107938"/>
                  </a:cubicBezTo>
                  <a:cubicBezTo>
                    <a:pt x="850900" y="107938"/>
                    <a:pt x="859092" y="99763"/>
                    <a:pt x="859092" y="89673"/>
                  </a:cubicBezTo>
                  <a:cubicBezTo>
                    <a:pt x="859092" y="79685"/>
                    <a:pt x="851027" y="71548"/>
                    <a:pt x="841058" y="71409"/>
                  </a:cubicBezTo>
                  <a:close/>
                  <a:moveTo>
                    <a:pt x="840804" y="345376"/>
                  </a:moveTo>
                  <a:cubicBezTo>
                    <a:pt x="830707" y="345376"/>
                    <a:pt x="822516" y="353551"/>
                    <a:pt x="822516" y="363640"/>
                  </a:cubicBezTo>
                  <a:cubicBezTo>
                    <a:pt x="822516" y="373730"/>
                    <a:pt x="830707" y="381905"/>
                    <a:pt x="840804" y="381905"/>
                  </a:cubicBezTo>
                  <a:cubicBezTo>
                    <a:pt x="850900" y="381905"/>
                    <a:pt x="859092" y="373730"/>
                    <a:pt x="859092" y="363640"/>
                  </a:cubicBezTo>
                  <a:cubicBezTo>
                    <a:pt x="859092" y="353652"/>
                    <a:pt x="851027" y="345515"/>
                    <a:pt x="841058" y="345376"/>
                  </a:cubicBezTo>
                  <a:close/>
                  <a:moveTo>
                    <a:pt x="886524" y="573682"/>
                  </a:moveTo>
                  <a:cubicBezTo>
                    <a:pt x="876427" y="573682"/>
                    <a:pt x="868236" y="581856"/>
                    <a:pt x="868236" y="591946"/>
                  </a:cubicBezTo>
                  <a:cubicBezTo>
                    <a:pt x="868236" y="602036"/>
                    <a:pt x="876427" y="610211"/>
                    <a:pt x="886524" y="610211"/>
                  </a:cubicBezTo>
                  <a:cubicBezTo>
                    <a:pt x="896620" y="610211"/>
                    <a:pt x="904812" y="602036"/>
                    <a:pt x="904812" y="591946"/>
                  </a:cubicBezTo>
                  <a:cubicBezTo>
                    <a:pt x="904812" y="581958"/>
                    <a:pt x="896811" y="573821"/>
                    <a:pt x="886778" y="573682"/>
                  </a:cubicBezTo>
                  <a:close/>
                  <a:moveTo>
                    <a:pt x="840804" y="254054"/>
                  </a:moveTo>
                  <a:cubicBezTo>
                    <a:pt x="830707" y="254054"/>
                    <a:pt x="822516" y="262228"/>
                    <a:pt x="822516" y="272318"/>
                  </a:cubicBezTo>
                  <a:cubicBezTo>
                    <a:pt x="822516" y="282408"/>
                    <a:pt x="830707" y="290583"/>
                    <a:pt x="840804" y="290583"/>
                  </a:cubicBezTo>
                  <a:cubicBezTo>
                    <a:pt x="850900" y="290583"/>
                    <a:pt x="859092" y="282408"/>
                    <a:pt x="859092" y="272318"/>
                  </a:cubicBezTo>
                  <a:cubicBezTo>
                    <a:pt x="858965" y="262406"/>
                    <a:pt x="850964" y="254383"/>
                    <a:pt x="841058" y="254244"/>
                  </a:cubicBezTo>
                  <a:close/>
                  <a:moveTo>
                    <a:pt x="886524" y="208392"/>
                  </a:moveTo>
                  <a:cubicBezTo>
                    <a:pt x="876427" y="208392"/>
                    <a:pt x="868236" y="216567"/>
                    <a:pt x="868236" y="226657"/>
                  </a:cubicBezTo>
                  <a:cubicBezTo>
                    <a:pt x="868236" y="236747"/>
                    <a:pt x="876427" y="244921"/>
                    <a:pt x="886524" y="244921"/>
                  </a:cubicBezTo>
                  <a:cubicBezTo>
                    <a:pt x="896620" y="244921"/>
                    <a:pt x="904812" y="236747"/>
                    <a:pt x="904812" y="226657"/>
                  </a:cubicBezTo>
                  <a:cubicBezTo>
                    <a:pt x="904812" y="216669"/>
                    <a:pt x="896811" y="208532"/>
                    <a:pt x="886778" y="208392"/>
                  </a:cubicBezTo>
                  <a:close/>
                  <a:moveTo>
                    <a:pt x="886524" y="299715"/>
                  </a:moveTo>
                  <a:cubicBezTo>
                    <a:pt x="876427" y="299715"/>
                    <a:pt x="868236" y="307890"/>
                    <a:pt x="868236" y="317979"/>
                  </a:cubicBezTo>
                  <a:cubicBezTo>
                    <a:pt x="868236" y="328069"/>
                    <a:pt x="876427" y="336244"/>
                    <a:pt x="886524" y="336244"/>
                  </a:cubicBezTo>
                  <a:cubicBezTo>
                    <a:pt x="896620" y="336244"/>
                    <a:pt x="904812" y="328069"/>
                    <a:pt x="904812" y="317979"/>
                  </a:cubicBezTo>
                  <a:cubicBezTo>
                    <a:pt x="904812" y="307991"/>
                    <a:pt x="896811" y="299854"/>
                    <a:pt x="886778" y="299715"/>
                  </a:cubicBezTo>
                  <a:close/>
                  <a:moveTo>
                    <a:pt x="886524" y="391037"/>
                  </a:moveTo>
                  <a:cubicBezTo>
                    <a:pt x="876427" y="391037"/>
                    <a:pt x="868236" y="399212"/>
                    <a:pt x="868236" y="409302"/>
                  </a:cubicBezTo>
                  <a:cubicBezTo>
                    <a:pt x="868236" y="419391"/>
                    <a:pt x="876427" y="427566"/>
                    <a:pt x="886524" y="427566"/>
                  </a:cubicBezTo>
                  <a:cubicBezTo>
                    <a:pt x="896620" y="427566"/>
                    <a:pt x="904812" y="419391"/>
                    <a:pt x="904812" y="409302"/>
                  </a:cubicBezTo>
                  <a:cubicBezTo>
                    <a:pt x="904812" y="399313"/>
                    <a:pt x="896811" y="391177"/>
                    <a:pt x="886778" y="391037"/>
                  </a:cubicBezTo>
                  <a:close/>
                  <a:moveTo>
                    <a:pt x="886524" y="482359"/>
                  </a:moveTo>
                  <a:cubicBezTo>
                    <a:pt x="876427" y="482359"/>
                    <a:pt x="868236" y="490534"/>
                    <a:pt x="868236" y="500624"/>
                  </a:cubicBezTo>
                  <a:cubicBezTo>
                    <a:pt x="868236" y="510714"/>
                    <a:pt x="876427" y="518888"/>
                    <a:pt x="886524" y="518888"/>
                  </a:cubicBezTo>
                  <a:cubicBezTo>
                    <a:pt x="896620" y="518888"/>
                    <a:pt x="904812" y="510714"/>
                    <a:pt x="904812" y="500624"/>
                  </a:cubicBezTo>
                  <a:cubicBezTo>
                    <a:pt x="904685" y="490712"/>
                    <a:pt x="896684" y="482689"/>
                    <a:pt x="886778" y="482550"/>
                  </a:cubicBezTo>
                  <a:close/>
                  <a:moveTo>
                    <a:pt x="795084" y="391037"/>
                  </a:moveTo>
                  <a:cubicBezTo>
                    <a:pt x="784987" y="391037"/>
                    <a:pt x="776796" y="399212"/>
                    <a:pt x="776796" y="409302"/>
                  </a:cubicBezTo>
                  <a:cubicBezTo>
                    <a:pt x="776796" y="419391"/>
                    <a:pt x="784987" y="427566"/>
                    <a:pt x="795084" y="427566"/>
                  </a:cubicBezTo>
                  <a:cubicBezTo>
                    <a:pt x="805180" y="427566"/>
                    <a:pt x="813372" y="419391"/>
                    <a:pt x="813372" y="409302"/>
                  </a:cubicBezTo>
                  <a:cubicBezTo>
                    <a:pt x="813372" y="399313"/>
                    <a:pt x="805371" y="391177"/>
                    <a:pt x="795338" y="391037"/>
                  </a:cubicBezTo>
                  <a:close/>
                  <a:moveTo>
                    <a:pt x="795084" y="299715"/>
                  </a:moveTo>
                  <a:cubicBezTo>
                    <a:pt x="784987" y="299715"/>
                    <a:pt x="776796" y="307890"/>
                    <a:pt x="776796" y="317979"/>
                  </a:cubicBezTo>
                  <a:cubicBezTo>
                    <a:pt x="776796" y="328069"/>
                    <a:pt x="784987" y="336244"/>
                    <a:pt x="795084" y="336244"/>
                  </a:cubicBezTo>
                  <a:cubicBezTo>
                    <a:pt x="805180" y="336244"/>
                    <a:pt x="813372" y="328069"/>
                    <a:pt x="813372" y="317979"/>
                  </a:cubicBezTo>
                  <a:cubicBezTo>
                    <a:pt x="813372" y="307991"/>
                    <a:pt x="805371" y="299854"/>
                    <a:pt x="795338" y="299715"/>
                  </a:cubicBezTo>
                  <a:close/>
                  <a:moveTo>
                    <a:pt x="840804" y="436698"/>
                  </a:moveTo>
                  <a:cubicBezTo>
                    <a:pt x="830707" y="436698"/>
                    <a:pt x="822516" y="444873"/>
                    <a:pt x="822516" y="454963"/>
                  </a:cubicBezTo>
                  <a:cubicBezTo>
                    <a:pt x="822516" y="465053"/>
                    <a:pt x="830707" y="473227"/>
                    <a:pt x="840804" y="473227"/>
                  </a:cubicBezTo>
                  <a:cubicBezTo>
                    <a:pt x="850900" y="473227"/>
                    <a:pt x="859092" y="465053"/>
                    <a:pt x="859092" y="454963"/>
                  </a:cubicBezTo>
                  <a:cubicBezTo>
                    <a:pt x="859092" y="444974"/>
                    <a:pt x="851027" y="436838"/>
                    <a:pt x="841058" y="436698"/>
                  </a:cubicBezTo>
                  <a:close/>
                  <a:moveTo>
                    <a:pt x="795084" y="208392"/>
                  </a:moveTo>
                  <a:cubicBezTo>
                    <a:pt x="784987" y="208392"/>
                    <a:pt x="776796" y="216567"/>
                    <a:pt x="776796" y="226657"/>
                  </a:cubicBezTo>
                  <a:cubicBezTo>
                    <a:pt x="776796" y="236747"/>
                    <a:pt x="784987" y="244921"/>
                    <a:pt x="795084" y="244921"/>
                  </a:cubicBezTo>
                  <a:cubicBezTo>
                    <a:pt x="805180" y="244921"/>
                    <a:pt x="813372" y="236747"/>
                    <a:pt x="813372" y="226657"/>
                  </a:cubicBezTo>
                  <a:cubicBezTo>
                    <a:pt x="813372" y="216669"/>
                    <a:pt x="805371" y="208532"/>
                    <a:pt x="795338" y="208392"/>
                  </a:cubicBezTo>
                  <a:close/>
                  <a:moveTo>
                    <a:pt x="795084" y="482359"/>
                  </a:moveTo>
                  <a:cubicBezTo>
                    <a:pt x="784987" y="482359"/>
                    <a:pt x="776796" y="490534"/>
                    <a:pt x="776796" y="500624"/>
                  </a:cubicBezTo>
                  <a:cubicBezTo>
                    <a:pt x="776796" y="510714"/>
                    <a:pt x="784987" y="518888"/>
                    <a:pt x="795084" y="518888"/>
                  </a:cubicBezTo>
                  <a:cubicBezTo>
                    <a:pt x="805180" y="518888"/>
                    <a:pt x="813372" y="510714"/>
                    <a:pt x="813372" y="500624"/>
                  </a:cubicBezTo>
                  <a:cubicBezTo>
                    <a:pt x="813245" y="490712"/>
                    <a:pt x="805244" y="482689"/>
                    <a:pt x="795338" y="482550"/>
                  </a:cubicBezTo>
                  <a:close/>
                  <a:moveTo>
                    <a:pt x="795084" y="117070"/>
                  </a:moveTo>
                  <a:cubicBezTo>
                    <a:pt x="784987" y="117070"/>
                    <a:pt x="776796" y="125245"/>
                    <a:pt x="776796" y="135335"/>
                  </a:cubicBezTo>
                  <a:cubicBezTo>
                    <a:pt x="776796" y="145424"/>
                    <a:pt x="784987" y="153599"/>
                    <a:pt x="795084" y="153599"/>
                  </a:cubicBezTo>
                  <a:cubicBezTo>
                    <a:pt x="805180" y="153599"/>
                    <a:pt x="813372" y="145424"/>
                    <a:pt x="813372" y="135335"/>
                  </a:cubicBezTo>
                  <a:cubicBezTo>
                    <a:pt x="813372" y="125346"/>
                    <a:pt x="805371" y="117210"/>
                    <a:pt x="795338" y="117070"/>
                  </a:cubicBezTo>
                  <a:close/>
                  <a:moveTo>
                    <a:pt x="840804" y="528021"/>
                  </a:moveTo>
                  <a:cubicBezTo>
                    <a:pt x="830644" y="527983"/>
                    <a:pt x="822452" y="536164"/>
                    <a:pt x="822389" y="546285"/>
                  </a:cubicBezTo>
                  <a:cubicBezTo>
                    <a:pt x="822325" y="556407"/>
                    <a:pt x="830517" y="564638"/>
                    <a:pt x="840677" y="564676"/>
                  </a:cubicBezTo>
                  <a:cubicBezTo>
                    <a:pt x="850837" y="564714"/>
                    <a:pt x="859028" y="556533"/>
                    <a:pt x="859092" y="546412"/>
                  </a:cubicBezTo>
                  <a:cubicBezTo>
                    <a:pt x="859092" y="546367"/>
                    <a:pt x="859092" y="546330"/>
                    <a:pt x="859092" y="546285"/>
                  </a:cubicBezTo>
                  <a:cubicBezTo>
                    <a:pt x="859092" y="536297"/>
                    <a:pt x="851027" y="528160"/>
                    <a:pt x="841058" y="528021"/>
                  </a:cubicBezTo>
                  <a:close/>
                  <a:moveTo>
                    <a:pt x="840804" y="619343"/>
                  </a:moveTo>
                  <a:cubicBezTo>
                    <a:pt x="830707" y="619343"/>
                    <a:pt x="822516" y="627518"/>
                    <a:pt x="822516" y="637607"/>
                  </a:cubicBezTo>
                  <a:cubicBezTo>
                    <a:pt x="822516" y="639148"/>
                    <a:pt x="822770" y="640683"/>
                    <a:pt x="823151" y="642174"/>
                  </a:cubicBezTo>
                  <a:cubicBezTo>
                    <a:pt x="835089" y="639814"/>
                    <a:pt x="846837" y="636701"/>
                    <a:pt x="858393" y="632851"/>
                  </a:cubicBezTo>
                  <a:cubicBezTo>
                    <a:pt x="856298" y="624994"/>
                    <a:pt x="849186" y="619489"/>
                    <a:pt x="841058" y="619343"/>
                  </a:cubicBezTo>
                  <a:close/>
                  <a:moveTo>
                    <a:pt x="795084" y="25748"/>
                  </a:moveTo>
                  <a:cubicBezTo>
                    <a:pt x="784987" y="25748"/>
                    <a:pt x="776796" y="33922"/>
                    <a:pt x="776796" y="44012"/>
                  </a:cubicBezTo>
                  <a:cubicBezTo>
                    <a:pt x="776796" y="54102"/>
                    <a:pt x="784987" y="62277"/>
                    <a:pt x="795084" y="62277"/>
                  </a:cubicBezTo>
                  <a:cubicBezTo>
                    <a:pt x="805180" y="62277"/>
                    <a:pt x="813372" y="54102"/>
                    <a:pt x="813372" y="44012"/>
                  </a:cubicBezTo>
                  <a:cubicBezTo>
                    <a:pt x="813245" y="34100"/>
                    <a:pt x="805244" y="26078"/>
                    <a:pt x="795338" y="25938"/>
                  </a:cubicBezTo>
                  <a:close/>
                </a:path>
              </a:pathLst>
            </a:custGeom>
            <a:solidFill>
              <a:srgbClr val="3BE5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8" name="Google Shape;608;p10"/>
            <p:cNvSpPr/>
            <p:nvPr/>
          </p:nvSpPr>
          <p:spPr>
            <a:xfrm flipH="1">
              <a:off x="1676047" y="1606642"/>
              <a:ext cx="679513" cy="456825"/>
            </a:xfrm>
            <a:custGeom>
              <a:avLst/>
              <a:gdLst/>
              <a:ahLst/>
              <a:cxnLst/>
              <a:rect l="l" t="t" r="r" b="b"/>
              <a:pathLst>
                <a:path w="1812035" h="1218201" extrusionOk="0">
                  <a:moveTo>
                    <a:pt x="877760" y="1218202"/>
                  </a:moveTo>
                  <a:cubicBezTo>
                    <a:pt x="1373442" y="1218202"/>
                    <a:pt x="1576959" y="444118"/>
                    <a:pt x="1812036" y="0"/>
                  </a:cubicBezTo>
                  <a:lnTo>
                    <a:pt x="0" y="0"/>
                  </a:lnTo>
                  <a:cubicBezTo>
                    <a:pt x="243967" y="601269"/>
                    <a:pt x="522922" y="1218202"/>
                    <a:pt x="877760" y="1218202"/>
                  </a:cubicBezTo>
                  <a:close/>
                </a:path>
              </a:pathLst>
            </a:custGeom>
            <a:gradFill>
              <a:gsLst>
                <a:gs pos="0">
                  <a:srgbClr val="A54FA6"/>
                </a:gs>
                <a:gs pos="100000">
                  <a:srgbClr val="F702A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9" name="Google Shape;609;p10"/>
            <p:cNvSpPr/>
            <p:nvPr/>
          </p:nvSpPr>
          <p:spPr>
            <a:xfrm flipH="1">
              <a:off x="2355561" y="1183542"/>
              <a:ext cx="479298" cy="423103"/>
            </a:xfrm>
            <a:custGeom>
              <a:avLst/>
              <a:gdLst/>
              <a:ahLst/>
              <a:cxnLst/>
              <a:rect l="l" t="t" r="r" b="b"/>
              <a:pathLst>
                <a:path w="1278128" h="1128274" extrusionOk="0">
                  <a:moveTo>
                    <a:pt x="641922" y="0"/>
                  </a:moveTo>
                  <a:cubicBezTo>
                    <a:pt x="371729" y="0"/>
                    <a:pt x="243142" y="659994"/>
                    <a:pt x="0" y="1128275"/>
                  </a:cubicBezTo>
                  <a:lnTo>
                    <a:pt x="1278128" y="1128275"/>
                  </a:lnTo>
                  <a:cubicBezTo>
                    <a:pt x="1046290" y="557066"/>
                    <a:pt x="845947" y="0"/>
                    <a:pt x="641922" y="0"/>
                  </a:cubicBezTo>
                  <a:close/>
                </a:path>
              </a:pathLst>
            </a:custGeom>
            <a:solidFill>
              <a:srgbClr val="FF800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0" name="Google Shape;610;p10"/>
            <p:cNvSpPr/>
            <p:nvPr/>
          </p:nvSpPr>
          <p:spPr>
            <a:xfrm flipH="1">
              <a:off x="1411014" y="1492704"/>
              <a:ext cx="265033" cy="113939"/>
            </a:xfrm>
            <a:custGeom>
              <a:avLst/>
              <a:gdLst/>
              <a:ahLst/>
              <a:cxnLst/>
              <a:rect l="l" t="t" r="r" b="b"/>
              <a:pathLst>
                <a:path w="706755" h="303837" extrusionOk="0">
                  <a:moveTo>
                    <a:pt x="320167" y="0"/>
                  </a:moveTo>
                  <a:cubicBezTo>
                    <a:pt x="194310" y="0"/>
                    <a:pt x="94615" y="125251"/>
                    <a:pt x="0" y="303837"/>
                  </a:cubicBezTo>
                  <a:lnTo>
                    <a:pt x="706755" y="303837"/>
                  </a:lnTo>
                  <a:cubicBezTo>
                    <a:pt x="594932" y="135335"/>
                    <a:pt x="483933" y="0"/>
                    <a:pt x="320167" y="0"/>
                  </a:cubicBezTo>
                  <a:close/>
                </a:path>
              </a:pathLst>
            </a:custGeom>
            <a:solidFill>
              <a:srgbClr val="3BE5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1" name="Google Shape;611;p10"/>
            <p:cNvSpPr/>
            <p:nvPr/>
          </p:nvSpPr>
          <p:spPr>
            <a:xfrm flipH="1">
              <a:off x="218" y="1606642"/>
              <a:ext cx="189405" cy="242741"/>
            </a:xfrm>
            <a:custGeom>
              <a:avLst/>
              <a:gdLst/>
              <a:ahLst/>
              <a:cxnLst/>
              <a:rect l="l" t="t" r="r" b="b"/>
              <a:pathLst>
                <a:path w="505079" h="647310" extrusionOk="0">
                  <a:moveTo>
                    <a:pt x="0" y="0"/>
                  </a:moveTo>
                  <a:cubicBezTo>
                    <a:pt x="127000" y="368460"/>
                    <a:pt x="278765" y="644013"/>
                    <a:pt x="505079" y="647310"/>
                  </a:cubicBezTo>
                  <a:lnTo>
                    <a:pt x="505079" y="0"/>
                  </a:lnTo>
                  <a:close/>
                </a:path>
              </a:pathLst>
            </a:custGeom>
            <a:solidFill>
              <a:srgbClr val="F702A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2" name="Google Shape;612;p10"/>
            <p:cNvSpPr/>
            <p:nvPr/>
          </p:nvSpPr>
          <p:spPr>
            <a:xfrm flipH="1">
              <a:off x="3227765" y="1249917"/>
              <a:ext cx="397002" cy="356728"/>
            </a:xfrm>
            <a:custGeom>
              <a:avLst/>
              <a:gdLst/>
              <a:ahLst/>
              <a:cxnLst/>
              <a:rect l="l" t="t" r="r" b="b"/>
              <a:pathLst>
                <a:path w="1058671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058672" y="951274"/>
                  </a:lnTo>
                  <a:cubicBezTo>
                    <a:pt x="920623" y="672805"/>
                    <a:pt x="806005" y="314808"/>
                    <a:pt x="664654" y="17313"/>
                  </a:cubicBezTo>
                  <a:cubicBezTo>
                    <a:pt x="639312" y="6075"/>
                    <a:pt x="611924" y="184"/>
                    <a:pt x="584200" y="0"/>
                  </a:cubicBezTo>
                  <a:close/>
                </a:path>
              </a:pathLst>
            </a:custGeom>
            <a:solidFill>
              <a:srgbClr val="A54F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3" name="Google Shape;613;p10"/>
            <p:cNvSpPr/>
            <p:nvPr/>
          </p:nvSpPr>
          <p:spPr>
            <a:xfrm flipH="1">
              <a:off x="1457615" y="1606642"/>
              <a:ext cx="470225" cy="214036"/>
            </a:xfrm>
            <a:custGeom>
              <a:avLst/>
              <a:gdLst/>
              <a:ahLst/>
              <a:cxnLst/>
              <a:rect l="l" t="t" r="r" b="b"/>
              <a:pathLst>
                <a:path w="1253934" h="570764" extrusionOk="0">
                  <a:moveTo>
                    <a:pt x="569913" y="570765"/>
                  </a:moveTo>
                  <a:cubicBezTo>
                    <a:pt x="852488" y="570765"/>
                    <a:pt x="1068959" y="318106"/>
                    <a:pt x="1253934" y="0"/>
                  </a:cubicBezTo>
                  <a:lnTo>
                    <a:pt x="0" y="0"/>
                  </a:lnTo>
                  <a:cubicBezTo>
                    <a:pt x="142240" y="325336"/>
                    <a:pt x="312674" y="570765"/>
                    <a:pt x="569913" y="570765"/>
                  </a:cubicBezTo>
                  <a:close/>
                </a:path>
              </a:pathLst>
            </a:custGeom>
            <a:solidFill>
              <a:srgbClr val="C182FF">
                <a:alpha val="531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4" name="Google Shape;614;p10"/>
            <p:cNvSpPr/>
            <p:nvPr/>
          </p:nvSpPr>
          <p:spPr>
            <a:xfrm flipH="1">
              <a:off x="218" y="1202353"/>
              <a:ext cx="314754" cy="404291"/>
            </a:xfrm>
            <a:custGeom>
              <a:avLst/>
              <a:gdLst/>
              <a:ahLst/>
              <a:cxnLst/>
              <a:rect l="l" t="t" r="r" b="b"/>
              <a:pathLst>
                <a:path w="839343" h="1078110" extrusionOk="0">
                  <a:moveTo>
                    <a:pt x="0" y="1078111"/>
                  </a:moveTo>
                  <a:lnTo>
                    <a:pt x="839343" y="1078111"/>
                  </a:lnTo>
                  <a:lnTo>
                    <a:pt x="839343" y="0"/>
                  </a:lnTo>
                  <a:cubicBezTo>
                    <a:pt x="537274" y="5898"/>
                    <a:pt x="328867" y="647881"/>
                    <a:pt x="0" y="1078111"/>
                  </a:cubicBezTo>
                  <a:close/>
                </a:path>
              </a:pathLst>
            </a:custGeom>
            <a:gradFill>
              <a:gsLst>
                <a:gs pos="0">
                  <a:srgbClr val="3BE5CC"/>
                </a:gs>
                <a:gs pos="100000">
                  <a:srgbClr val="027196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5" name="Google Shape;615;p10"/>
            <p:cNvSpPr/>
            <p:nvPr/>
          </p:nvSpPr>
          <p:spPr>
            <a:xfrm flipH="1">
              <a:off x="1934650" y="1012171"/>
              <a:ext cx="699230" cy="594522"/>
            </a:xfrm>
            <a:custGeom>
              <a:avLst/>
              <a:gdLst/>
              <a:ahLst/>
              <a:cxnLst/>
              <a:rect l="l" t="t" r="r" b="b"/>
              <a:pathLst>
                <a:path w="1864614" h="1585393" extrusionOk="0">
                  <a:moveTo>
                    <a:pt x="215900" y="962880"/>
                  </a:moveTo>
                  <a:lnTo>
                    <a:pt x="839153" y="1585267"/>
                  </a:lnTo>
                  <a:lnTo>
                    <a:pt x="866648" y="1585267"/>
                  </a:lnTo>
                  <a:lnTo>
                    <a:pt x="223329" y="942523"/>
                  </a:lnTo>
                  <a:close/>
                  <a:moveTo>
                    <a:pt x="194754" y="1023761"/>
                  </a:moveTo>
                  <a:lnTo>
                    <a:pt x="757047" y="1585267"/>
                  </a:lnTo>
                  <a:lnTo>
                    <a:pt x="784542" y="1585267"/>
                  </a:lnTo>
                  <a:lnTo>
                    <a:pt x="201866" y="1003341"/>
                  </a:lnTo>
                  <a:cubicBezTo>
                    <a:pt x="199771" y="1010190"/>
                    <a:pt x="197358" y="1016976"/>
                    <a:pt x="195009" y="1023761"/>
                  </a:cubicBezTo>
                  <a:close/>
                  <a:moveTo>
                    <a:pt x="173990" y="1084833"/>
                  </a:moveTo>
                  <a:lnTo>
                    <a:pt x="675132" y="1585267"/>
                  </a:lnTo>
                  <a:lnTo>
                    <a:pt x="702691" y="1585267"/>
                  </a:lnTo>
                  <a:lnTo>
                    <a:pt x="181039" y="1064349"/>
                  </a:lnTo>
                  <a:close/>
                  <a:moveTo>
                    <a:pt x="259143" y="841751"/>
                  </a:moveTo>
                  <a:lnTo>
                    <a:pt x="1003681" y="1585267"/>
                  </a:lnTo>
                  <a:lnTo>
                    <a:pt x="1031177" y="1585267"/>
                  </a:lnTo>
                  <a:lnTo>
                    <a:pt x="266700" y="821584"/>
                  </a:lnTo>
                  <a:close/>
                  <a:moveTo>
                    <a:pt x="237490" y="902188"/>
                  </a:moveTo>
                  <a:lnTo>
                    <a:pt x="921512" y="1585267"/>
                  </a:lnTo>
                  <a:lnTo>
                    <a:pt x="949071" y="1585267"/>
                  </a:lnTo>
                  <a:lnTo>
                    <a:pt x="244729" y="881895"/>
                  </a:lnTo>
                  <a:close/>
                  <a:moveTo>
                    <a:pt x="303657" y="722207"/>
                  </a:moveTo>
                  <a:lnTo>
                    <a:pt x="1167892" y="1585267"/>
                  </a:lnTo>
                  <a:lnTo>
                    <a:pt x="1195451" y="1585267"/>
                  </a:lnTo>
                  <a:lnTo>
                    <a:pt x="311150" y="702358"/>
                  </a:lnTo>
                  <a:cubicBezTo>
                    <a:pt x="308801" y="708953"/>
                    <a:pt x="306260" y="715549"/>
                    <a:pt x="303657" y="722207"/>
                  </a:cubicBezTo>
                  <a:close/>
                  <a:moveTo>
                    <a:pt x="281178" y="781757"/>
                  </a:moveTo>
                  <a:lnTo>
                    <a:pt x="1085850" y="1585267"/>
                  </a:lnTo>
                  <a:lnTo>
                    <a:pt x="1113346" y="1585267"/>
                  </a:lnTo>
                  <a:lnTo>
                    <a:pt x="288671" y="761717"/>
                  </a:lnTo>
                  <a:cubicBezTo>
                    <a:pt x="286131" y="768376"/>
                    <a:pt x="283654" y="775035"/>
                    <a:pt x="281178" y="781757"/>
                  </a:cubicBezTo>
                  <a:close/>
                  <a:moveTo>
                    <a:pt x="45657" y="1448727"/>
                  </a:moveTo>
                  <a:lnTo>
                    <a:pt x="182372" y="1585267"/>
                  </a:lnTo>
                  <a:lnTo>
                    <a:pt x="209867" y="1585267"/>
                  </a:lnTo>
                  <a:lnTo>
                    <a:pt x="53086" y="1428687"/>
                  </a:lnTo>
                  <a:close/>
                  <a:moveTo>
                    <a:pt x="23051" y="1508150"/>
                  </a:moveTo>
                  <a:lnTo>
                    <a:pt x="100266" y="1585267"/>
                  </a:lnTo>
                  <a:lnTo>
                    <a:pt x="127762" y="1585267"/>
                  </a:lnTo>
                  <a:lnTo>
                    <a:pt x="30671" y="1488300"/>
                  </a:lnTo>
                  <a:close/>
                  <a:moveTo>
                    <a:pt x="67501" y="1388797"/>
                  </a:moveTo>
                  <a:lnTo>
                    <a:pt x="264351" y="1585394"/>
                  </a:lnTo>
                  <a:lnTo>
                    <a:pt x="292100" y="1585394"/>
                  </a:lnTo>
                  <a:lnTo>
                    <a:pt x="75121" y="1368757"/>
                  </a:lnTo>
                  <a:close/>
                  <a:moveTo>
                    <a:pt x="326517" y="663228"/>
                  </a:moveTo>
                  <a:lnTo>
                    <a:pt x="1249807" y="1585267"/>
                  </a:lnTo>
                  <a:lnTo>
                    <a:pt x="1277303" y="1585267"/>
                  </a:lnTo>
                  <a:lnTo>
                    <a:pt x="334709" y="643632"/>
                  </a:lnTo>
                  <a:cubicBezTo>
                    <a:pt x="332041" y="650164"/>
                    <a:pt x="329374" y="656696"/>
                    <a:pt x="326771" y="663228"/>
                  </a:cubicBezTo>
                  <a:close/>
                  <a:moveTo>
                    <a:pt x="153035" y="1145905"/>
                  </a:moveTo>
                  <a:lnTo>
                    <a:pt x="593027" y="1585267"/>
                  </a:lnTo>
                  <a:lnTo>
                    <a:pt x="620522" y="1585267"/>
                  </a:lnTo>
                  <a:lnTo>
                    <a:pt x="160084" y="1125421"/>
                  </a:lnTo>
                  <a:close/>
                  <a:moveTo>
                    <a:pt x="0" y="1566812"/>
                  </a:moveTo>
                  <a:lnTo>
                    <a:pt x="18288" y="1585077"/>
                  </a:lnTo>
                  <a:lnTo>
                    <a:pt x="45847" y="1585077"/>
                  </a:lnTo>
                  <a:lnTo>
                    <a:pt x="7747" y="1547026"/>
                  </a:lnTo>
                  <a:cubicBezTo>
                    <a:pt x="5080" y="1554128"/>
                    <a:pt x="2413" y="1560470"/>
                    <a:pt x="0" y="1566812"/>
                  </a:cubicBezTo>
                  <a:close/>
                  <a:moveTo>
                    <a:pt x="132207" y="1206723"/>
                  </a:moveTo>
                  <a:lnTo>
                    <a:pt x="511111" y="1585077"/>
                  </a:lnTo>
                  <a:lnTo>
                    <a:pt x="538607" y="1585077"/>
                  </a:lnTo>
                  <a:lnTo>
                    <a:pt x="139065" y="1186302"/>
                  </a:lnTo>
                  <a:close/>
                  <a:moveTo>
                    <a:pt x="110998" y="1267605"/>
                  </a:moveTo>
                  <a:lnTo>
                    <a:pt x="428942" y="1585077"/>
                  </a:lnTo>
                  <a:lnTo>
                    <a:pt x="456438" y="1585077"/>
                  </a:lnTo>
                  <a:lnTo>
                    <a:pt x="118110" y="1247184"/>
                  </a:lnTo>
                  <a:cubicBezTo>
                    <a:pt x="115570" y="1254223"/>
                    <a:pt x="113221" y="1261009"/>
                    <a:pt x="110808" y="1267795"/>
                  </a:cubicBezTo>
                  <a:close/>
                  <a:moveTo>
                    <a:pt x="89662" y="1328233"/>
                  </a:moveTo>
                  <a:lnTo>
                    <a:pt x="346837" y="1585077"/>
                  </a:lnTo>
                  <a:lnTo>
                    <a:pt x="374333" y="1585077"/>
                  </a:lnTo>
                  <a:lnTo>
                    <a:pt x="96838" y="1307939"/>
                  </a:lnTo>
                  <a:cubicBezTo>
                    <a:pt x="94234" y="1314915"/>
                    <a:pt x="91884" y="1321701"/>
                    <a:pt x="89472" y="1328423"/>
                  </a:cubicBezTo>
                  <a:close/>
                  <a:moveTo>
                    <a:pt x="1792922" y="1361400"/>
                  </a:moveTo>
                  <a:lnTo>
                    <a:pt x="599122" y="169137"/>
                  </a:lnTo>
                  <a:cubicBezTo>
                    <a:pt x="594868" y="173956"/>
                    <a:pt x="590614" y="178966"/>
                    <a:pt x="586422" y="183976"/>
                  </a:cubicBezTo>
                  <a:lnTo>
                    <a:pt x="1809750" y="1405920"/>
                  </a:lnTo>
                  <a:cubicBezTo>
                    <a:pt x="1804035" y="1391251"/>
                    <a:pt x="1798383" y="1376475"/>
                    <a:pt x="1792732" y="1361591"/>
                  </a:cubicBezTo>
                  <a:close/>
                  <a:moveTo>
                    <a:pt x="1608772" y="849171"/>
                  </a:moveTo>
                  <a:lnTo>
                    <a:pt x="785876" y="27967"/>
                  </a:lnTo>
                  <a:cubicBezTo>
                    <a:pt x="779526" y="30631"/>
                    <a:pt x="773176" y="33421"/>
                    <a:pt x="766826" y="36402"/>
                  </a:cubicBezTo>
                  <a:lnTo>
                    <a:pt x="1624076" y="892549"/>
                  </a:lnTo>
                  <a:close/>
                  <a:moveTo>
                    <a:pt x="1745488" y="1231837"/>
                  </a:moveTo>
                  <a:lnTo>
                    <a:pt x="638873" y="127217"/>
                  </a:lnTo>
                  <a:cubicBezTo>
                    <a:pt x="634238" y="131720"/>
                    <a:pt x="629603" y="136222"/>
                    <a:pt x="625030" y="140915"/>
                  </a:cubicBezTo>
                  <a:lnTo>
                    <a:pt x="1760728" y="1275088"/>
                  </a:lnTo>
                  <a:close/>
                  <a:moveTo>
                    <a:pt x="1700149" y="1104493"/>
                  </a:moveTo>
                  <a:lnTo>
                    <a:pt x="682689" y="89166"/>
                  </a:lnTo>
                  <a:cubicBezTo>
                    <a:pt x="677609" y="93161"/>
                    <a:pt x="672528" y="97347"/>
                    <a:pt x="667512" y="101533"/>
                  </a:cubicBezTo>
                  <a:lnTo>
                    <a:pt x="1714818" y="1147490"/>
                  </a:lnTo>
                  <a:close/>
                  <a:moveTo>
                    <a:pt x="1558734" y="717197"/>
                  </a:moveTo>
                  <a:lnTo>
                    <a:pt x="848423" y="8435"/>
                  </a:lnTo>
                  <a:cubicBezTo>
                    <a:pt x="841058" y="10020"/>
                    <a:pt x="833691" y="11859"/>
                    <a:pt x="826453" y="13952"/>
                  </a:cubicBezTo>
                  <a:lnTo>
                    <a:pt x="1575753" y="762288"/>
                  </a:lnTo>
                  <a:cubicBezTo>
                    <a:pt x="1569974" y="747239"/>
                    <a:pt x="1564132" y="732272"/>
                    <a:pt x="1558354" y="717388"/>
                  </a:cubicBezTo>
                  <a:close/>
                  <a:moveTo>
                    <a:pt x="1655128" y="977593"/>
                  </a:moveTo>
                  <a:lnTo>
                    <a:pt x="731266" y="55491"/>
                  </a:lnTo>
                  <a:cubicBezTo>
                    <a:pt x="725615" y="58852"/>
                    <a:pt x="719963" y="62404"/>
                    <a:pt x="714375" y="66082"/>
                  </a:cubicBezTo>
                  <a:lnTo>
                    <a:pt x="1670050" y="1020337"/>
                  </a:lnTo>
                  <a:cubicBezTo>
                    <a:pt x="1664843" y="1006131"/>
                    <a:pt x="1659827" y="991925"/>
                    <a:pt x="1654746" y="977783"/>
                  </a:cubicBezTo>
                  <a:close/>
                  <a:moveTo>
                    <a:pt x="1289876" y="202621"/>
                  </a:moveTo>
                  <a:lnTo>
                    <a:pt x="1173035" y="85995"/>
                  </a:lnTo>
                  <a:cubicBezTo>
                    <a:pt x="1150029" y="68341"/>
                    <a:pt x="1125385" y="52924"/>
                    <a:pt x="1099439" y="39954"/>
                  </a:cubicBezTo>
                  <a:lnTo>
                    <a:pt x="1356423" y="296544"/>
                  </a:lnTo>
                  <a:cubicBezTo>
                    <a:pt x="1335786" y="264142"/>
                    <a:pt x="1313434" y="232854"/>
                    <a:pt x="1289495" y="202812"/>
                  </a:cubicBezTo>
                  <a:close/>
                  <a:moveTo>
                    <a:pt x="1501457" y="577994"/>
                  </a:moveTo>
                  <a:lnTo>
                    <a:pt x="922147" y="0"/>
                  </a:lnTo>
                  <a:cubicBezTo>
                    <a:pt x="913321" y="0"/>
                    <a:pt x="904558" y="634"/>
                    <a:pt x="895922" y="1332"/>
                  </a:cubicBezTo>
                  <a:lnTo>
                    <a:pt x="1521396" y="625938"/>
                  </a:lnTo>
                  <a:cubicBezTo>
                    <a:pt x="1514666" y="609894"/>
                    <a:pt x="1507934" y="593912"/>
                    <a:pt x="1501077" y="578185"/>
                  </a:cubicBezTo>
                  <a:close/>
                  <a:moveTo>
                    <a:pt x="1428496" y="423127"/>
                  </a:moveTo>
                  <a:lnTo>
                    <a:pt x="1013841" y="9576"/>
                  </a:lnTo>
                  <a:cubicBezTo>
                    <a:pt x="1002792" y="7039"/>
                    <a:pt x="991597" y="4926"/>
                    <a:pt x="980250" y="3234"/>
                  </a:cubicBezTo>
                  <a:lnTo>
                    <a:pt x="1455293" y="477667"/>
                  </a:lnTo>
                  <a:cubicBezTo>
                    <a:pt x="1446340" y="459275"/>
                    <a:pt x="1437322" y="441157"/>
                    <a:pt x="1428115" y="423317"/>
                  </a:cubicBezTo>
                  <a:close/>
                  <a:moveTo>
                    <a:pt x="456057" y="381651"/>
                  </a:moveTo>
                  <a:lnTo>
                    <a:pt x="1661033" y="1585077"/>
                  </a:lnTo>
                  <a:lnTo>
                    <a:pt x="1688592" y="1585077"/>
                  </a:lnTo>
                  <a:lnTo>
                    <a:pt x="465455" y="364084"/>
                  </a:lnTo>
                  <a:cubicBezTo>
                    <a:pt x="462153" y="369982"/>
                    <a:pt x="458915" y="375880"/>
                    <a:pt x="455676" y="381842"/>
                  </a:cubicBezTo>
                  <a:close/>
                  <a:moveTo>
                    <a:pt x="427990" y="435620"/>
                  </a:moveTo>
                  <a:lnTo>
                    <a:pt x="1578928" y="1585077"/>
                  </a:lnTo>
                  <a:lnTo>
                    <a:pt x="1606423" y="1585077"/>
                  </a:lnTo>
                  <a:lnTo>
                    <a:pt x="436880" y="417609"/>
                  </a:lnTo>
                  <a:cubicBezTo>
                    <a:pt x="433769" y="423634"/>
                    <a:pt x="430657" y="429659"/>
                    <a:pt x="427609" y="435810"/>
                  </a:cubicBezTo>
                  <a:close/>
                  <a:moveTo>
                    <a:pt x="1845564" y="1495847"/>
                  </a:moveTo>
                  <a:lnTo>
                    <a:pt x="561911" y="214354"/>
                  </a:lnTo>
                  <a:cubicBezTo>
                    <a:pt x="557975" y="219554"/>
                    <a:pt x="554101" y="224881"/>
                    <a:pt x="550164" y="230145"/>
                  </a:cubicBezTo>
                  <a:lnTo>
                    <a:pt x="1864614" y="1542904"/>
                  </a:lnTo>
                  <a:cubicBezTo>
                    <a:pt x="1858137" y="1527429"/>
                    <a:pt x="1851660" y="1511828"/>
                    <a:pt x="1845183" y="1496037"/>
                  </a:cubicBezTo>
                  <a:close/>
                  <a:moveTo>
                    <a:pt x="375222" y="547553"/>
                  </a:moveTo>
                  <a:lnTo>
                    <a:pt x="1414272" y="1585267"/>
                  </a:lnTo>
                  <a:lnTo>
                    <a:pt x="1441831" y="1585267"/>
                  </a:lnTo>
                  <a:lnTo>
                    <a:pt x="383730" y="528528"/>
                  </a:lnTo>
                  <a:cubicBezTo>
                    <a:pt x="381000" y="534870"/>
                    <a:pt x="378016" y="541148"/>
                    <a:pt x="375222" y="547553"/>
                  </a:cubicBezTo>
                  <a:close/>
                  <a:moveTo>
                    <a:pt x="400622" y="491111"/>
                  </a:moveTo>
                  <a:lnTo>
                    <a:pt x="1496251" y="1585267"/>
                  </a:lnTo>
                  <a:lnTo>
                    <a:pt x="1524000" y="1585267"/>
                  </a:lnTo>
                  <a:lnTo>
                    <a:pt x="409702" y="472466"/>
                  </a:lnTo>
                  <a:close/>
                  <a:moveTo>
                    <a:pt x="516509" y="278723"/>
                  </a:moveTo>
                  <a:lnTo>
                    <a:pt x="1824609" y="1585140"/>
                  </a:lnTo>
                  <a:lnTo>
                    <a:pt x="1852105" y="1585140"/>
                  </a:lnTo>
                  <a:lnTo>
                    <a:pt x="527685" y="262235"/>
                  </a:lnTo>
                  <a:cubicBezTo>
                    <a:pt x="524002" y="267689"/>
                    <a:pt x="520319" y="273079"/>
                    <a:pt x="516699" y="278723"/>
                  </a:cubicBezTo>
                  <a:close/>
                  <a:moveTo>
                    <a:pt x="484759" y="329458"/>
                  </a:moveTo>
                  <a:lnTo>
                    <a:pt x="1742059" y="1585140"/>
                  </a:lnTo>
                  <a:lnTo>
                    <a:pt x="1769555" y="1585140"/>
                  </a:lnTo>
                  <a:lnTo>
                    <a:pt x="495617" y="312208"/>
                  </a:lnTo>
                  <a:cubicBezTo>
                    <a:pt x="492125" y="317916"/>
                    <a:pt x="488950" y="323814"/>
                    <a:pt x="485267" y="329395"/>
                  </a:cubicBezTo>
                  <a:close/>
                  <a:moveTo>
                    <a:pt x="350076" y="605010"/>
                  </a:moveTo>
                  <a:lnTo>
                    <a:pt x="1331659" y="1585330"/>
                  </a:lnTo>
                  <a:lnTo>
                    <a:pt x="1359154" y="1585330"/>
                  </a:lnTo>
                  <a:lnTo>
                    <a:pt x="358775" y="585668"/>
                  </a:lnTo>
                  <a:close/>
                </a:path>
              </a:pathLst>
            </a:custGeom>
            <a:solidFill>
              <a:srgbClr val="FFC22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6" name="Google Shape;616;p10"/>
            <p:cNvSpPr/>
            <p:nvPr/>
          </p:nvSpPr>
          <p:spPr>
            <a:xfrm flipH="1">
              <a:off x="189647" y="898161"/>
              <a:ext cx="710732" cy="708485"/>
            </a:xfrm>
            <a:custGeom>
              <a:avLst/>
              <a:gdLst/>
              <a:ahLst/>
              <a:cxnLst/>
              <a:rect l="l" t="t" r="r" b="b"/>
              <a:pathLst>
                <a:path w="1895284" h="1889294" extrusionOk="0">
                  <a:moveTo>
                    <a:pt x="878205" y="1889294"/>
                  </a:moveTo>
                  <a:lnTo>
                    <a:pt x="931735" y="1889294"/>
                  </a:lnTo>
                  <a:lnTo>
                    <a:pt x="931735" y="14333"/>
                  </a:lnTo>
                  <a:cubicBezTo>
                    <a:pt x="913194" y="20420"/>
                    <a:pt x="895286" y="28190"/>
                    <a:pt x="878205" y="37544"/>
                  </a:cubicBezTo>
                  <a:close/>
                  <a:moveTo>
                    <a:pt x="607695" y="1889294"/>
                  </a:moveTo>
                  <a:lnTo>
                    <a:pt x="661226" y="1889294"/>
                  </a:lnTo>
                  <a:lnTo>
                    <a:pt x="661226" y="256971"/>
                  </a:lnTo>
                  <a:cubicBezTo>
                    <a:pt x="643065" y="284241"/>
                    <a:pt x="625221" y="313223"/>
                    <a:pt x="607695" y="343917"/>
                  </a:cubicBezTo>
                  <a:close/>
                  <a:moveTo>
                    <a:pt x="427419" y="1889294"/>
                  </a:moveTo>
                  <a:lnTo>
                    <a:pt x="480885" y="1889294"/>
                  </a:lnTo>
                  <a:lnTo>
                    <a:pt x="480885" y="601903"/>
                  </a:lnTo>
                  <a:cubicBezTo>
                    <a:pt x="462852" y="643505"/>
                    <a:pt x="445009" y="686357"/>
                    <a:pt x="427419" y="730452"/>
                  </a:cubicBezTo>
                  <a:close/>
                  <a:moveTo>
                    <a:pt x="697865" y="1889294"/>
                  </a:moveTo>
                  <a:lnTo>
                    <a:pt x="751396" y="1889294"/>
                  </a:lnTo>
                  <a:lnTo>
                    <a:pt x="751396" y="140281"/>
                  </a:lnTo>
                  <a:cubicBezTo>
                    <a:pt x="733171" y="160068"/>
                    <a:pt x="715328" y="181651"/>
                    <a:pt x="697865" y="205031"/>
                  </a:cubicBezTo>
                  <a:close/>
                  <a:moveTo>
                    <a:pt x="517525" y="1889294"/>
                  </a:moveTo>
                  <a:lnTo>
                    <a:pt x="571056" y="1889294"/>
                  </a:lnTo>
                  <a:lnTo>
                    <a:pt x="571056" y="411141"/>
                  </a:lnTo>
                  <a:cubicBezTo>
                    <a:pt x="552895" y="445894"/>
                    <a:pt x="535115" y="482296"/>
                    <a:pt x="517525" y="520030"/>
                  </a:cubicBezTo>
                  <a:close/>
                  <a:moveTo>
                    <a:pt x="66675" y="1889294"/>
                  </a:moveTo>
                  <a:lnTo>
                    <a:pt x="120206" y="1889294"/>
                  </a:lnTo>
                  <a:lnTo>
                    <a:pt x="120206" y="1579813"/>
                  </a:lnTo>
                  <a:cubicBezTo>
                    <a:pt x="102489" y="1628309"/>
                    <a:pt x="84646" y="1676037"/>
                    <a:pt x="66675" y="1723011"/>
                  </a:cubicBezTo>
                  <a:close/>
                  <a:moveTo>
                    <a:pt x="30035" y="1889294"/>
                  </a:moveTo>
                  <a:lnTo>
                    <a:pt x="30035" y="1816363"/>
                  </a:lnTo>
                  <a:cubicBezTo>
                    <a:pt x="20066" y="1841014"/>
                    <a:pt x="10096" y="1865322"/>
                    <a:pt x="0" y="1889294"/>
                  </a:cubicBezTo>
                  <a:close/>
                  <a:moveTo>
                    <a:pt x="247015" y="1889294"/>
                  </a:moveTo>
                  <a:lnTo>
                    <a:pt x="300482" y="1889294"/>
                  </a:lnTo>
                  <a:lnTo>
                    <a:pt x="300482" y="1069676"/>
                  </a:lnTo>
                  <a:cubicBezTo>
                    <a:pt x="282639" y="1119986"/>
                    <a:pt x="264858" y="1170721"/>
                    <a:pt x="247015" y="1221880"/>
                  </a:cubicBezTo>
                  <a:close/>
                  <a:moveTo>
                    <a:pt x="337185" y="1889294"/>
                  </a:moveTo>
                  <a:lnTo>
                    <a:pt x="390652" y="1889294"/>
                  </a:lnTo>
                  <a:lnTo>
                    <a:pt x="390652" y="823867"/>
                  </a:lnTo>
                  <a:cubicBezTo>
                    <a:pt x="372682" y="870923"/>
                    <a:pt x="354902" y="918823"/>
                    <a:pt x="337185" y="967573"/>
                  </a:cubicBezTo>
                  <a:close/>
                  <a:moveTo>
                    <a:pt x="156845" y="1889294"/>
                  </a:moveTo>
                  <a:lnTo>
                    <a:pt x="210376" y="1889294"/>
                  </a:lnTo>
                  <a:lnTo>
                    <a:pt x="210376" y="1326393"/>
                  </a:lnTo>
                  <a:cubicBezTo>
                    <a:pt x="192532" y="1377128"/>
                    <a:pt x="174689" y="1427691"/>
                    <a:pt x="156845" y="1478090"/>
                  </a:cubicBezTo>
                  <a:close/>
                  <a:moveTo>
                    <a:pt x="787971" y="1889294"/>
                  </a:moveTo>
                  <a:lnTo>
                    <a:pt x="841502" y="1889294"/>
                  </a:lnTo>
                  <a:lnTo>
                    <a:pt x="841502" y="60184"/>
                  </a:lnTo>
                  <a:cubicBezTo>
                    <a:pt x="822643" y="73317"/>
                    <a:pt x="804799" y="87748"/>
                    <a:pt x="787971" y="103372"/>
                  </a:cubicBezTo>
                  <a:close/>
                  <a:moveTo>
                    <a:pt x="1501902" y="1889294"/>
                  </a:moveTo>
                  <a:lnTo>
                    <a:pt x="1555369" y="1889294"/>
                  </a:lnTo>
                  <a:lnTo>
                    <a:pt x="1555369" y="725442"/>
                  </a:lnTo>
                  <a:cubicBezTo>
                    <a:pt x="1538033" y="671917"/>
                    <a:pt x="1520254" y="620041"/>
                    <a:pt x="1501902" y="570194"/>
                  </a:cubicBezTo>
                  <a:close/>
                  <a:moveTo>
                    <a:pt x="1592008" y="1889294"/>
                  </a:moveTo>
                  <a:lnTo>
                    <a:pt x="1645539" y="1889294"/>
                  </a:lnTo>
                  <a:lnTo>
                    <a:pt x="1645539" y="1026298"/>
                  </a:lnTo>
                  <a:cubicBezTo>
                    <a:pt x="1628013" y="964021"/>
                    <a:pt x="1610234" y="902569"/>
                    <a:pt x="1592008" y="842385"/>
                  </a:cubicBezTo>
                  <a:close/>
                  <a:moveTo>
                    <a:pt x="1682179" y="1889294"/>
                  </a:moveTo>
                  <a:lnTo>
                    <a:pt x="1735709" y="1889294"/>
                  </a:lnTo>
                  <a:lnTo>
                    <a:pt x="1735709" y="1353980"/>
                  </a:lnTo>
                  <a:cubicBezTo>
                    <a:pt x="1717866" y="1288786"/>
                    <a:pt x="1700085" y="1223339"/>
                    <a:pt x="1682179" y="1158272"/>
                  </a:cubicBezTo>
                  <a:close/>
                  <a:moveTo>
                    <a:pt x="1862519" y="1790425"/>
                  </a:moveTo>
                  <a:lnTo>
                    <a:pt x="1862519" y="1889294"/>
                  </a:lnTo>
                  <a:lnTo>
                    <a:pt x="1895284" y="1889294"/>
                  </a:lnTo>
                  <a:cubicBezTo>
                    <a:pt x="1884235" y="1856995"/>
                    <a:pt x="1873314" y="1824037"/>
                    <a:pt x="1862582" y="1790425"/>
                  </a:cubicBezTo>
                  <a:close/>
                  <a:moveTo>
                    <a:pt x="1772348" y="1889294"/>
                  </a:moveTo>
                  <a:lnTo>
                    <a:pt x="1825879" y="1889294"/>
                  </a:lnTo>
                  <a:lnTo>
                    <a:pt x="1825879" y="1671833"/>
                  </a:lnTo>
                  <a:cubicBezTo>
                    <a:pt x="1807718" y="1611205"/>
                    <a:pt x="1789938" y="1549245"/>
                    <a:pt x="1772348" y="1486525"/>
                  </a:cubicBezTo>
                  <a:close/>
                  <a:moveTo>
                    <a:pt x="968375" y="4883"/>
                  </a:moveTo>
                  <a:lnTo>
                    <a:pt x="968375" y="1889294"/>
                  </a:lnTo>
                  <a:lnTo>
                    <a:pt x="1021842" y="1889294"/>
                  </a:lnTo>
                  <a:lnTo>
                    <a:pt x="1021842" y="0"/>
                  </a:lnTo>
                  <a:lnTo>
                    <a:pt x="1020191" y="0"/>
                  </a:lnTo>
                  <a:cubicBezTo>
                    <a:pt x="1002792" y="-8"/>
                    <a:pt x="985457" y="1627"/>
                    <a:pt x="968375" y="4883"/>
                  </a:cubicBezTo>
                  <a:close/>
                  <a:moveTo>
                    <a:pt x="1050925" y="1889294"/>
                  </a:moveTo>
                  <a:lnTo>
                    <a:pt x="1104456" y="1889294"/>
                  </a:lnTo>
                  <a:lnTo>
                    <a:pt x="1104456" y="13318"/>
                  </a:lnTo>
                  <a:cubicBezTo>
                    <a:pt x="1087057" y="7658"/>
                    <a:pt x="1069086" y="3770"/>
                    <a:pt x="1050925" y="1712"/>
                  </a:cubicBezTo>
                  <a:close/>
                  <a:moveTo>
                    <a:pt x="1141096" y="1889294"/>
                  </a:moveTo>
                  <a:lnTo>
                    <a:pt x="1194626" y="1889294"/>
                  </a:lnTo>
                  <a:lnTo>
                    <a:pt x="1194626" y="60564"/>
                  </a:lnTo>
                  <a:cubicBezTo>
                    <a:pt x="1177862" y="48103"/>
                    <a:pt x="1159891" y="37232"/>
                    <a:pt x="1141096" y="28094"/>
                  </a:cubicBezTo>
                  <a:close/>
                  <a:moveTo>
                    <a:pt x="1321435" y="1889294"/>
                  </a:moveTo>
                  <a:lnTo>
                    <a:pt x="1374902" y="1889294"/>
                  </a:lnTo>
                  <a:lnTo>
                    <a:pt x="1374902" y="284304"/>
                  </a:lnTo>
                  <a:cubicBezTo>
                    <a:pt x="1357694" y="253187"/>
                    <a:pt x="1339850" y="224205"/>
                    <a:pt x="1321435" y="197358"/>
                  </a:cubicBezTo>
                  <a:close/>
                  <a:moveTo>
                    <a:pt x="1231265" y="90942"/>
                  </a:moveTo>
                  <a:lnTo>
                    <a:pt x="1231265" y="1889294"/>
                  </a:lnTo>
                  <a:lnTo>
                    <a:pt x="1284732" y="1889294"/>
                  </a:lnTo>
                  <a:lnTo>
                    <a:pt x="1284732" y="148335"/>
                  </a:lnTo>
                  <a:cubicBezTo>
                    <a:pt x="1268349" y="127978"/>
                    <a:pt x="1250569" y="108800"/>
                    <a:pt x="1231456" y="90942"/>
                  </a:cubicBezTo>
                  <a:close/>
                  <a:moveTo>
                    <a:pt x="1411605" y="1889294"/>
                  </a:moveTo>
                  <a:lnTo>
                    <a:pt x="1465072" y="1889294"/>
                  </a:lnTo>
                  <a:lnTo>
                    <a:pt x="1465072" y="475637"/>
                  </a:lnTo>
                  <a:cubicBezTo>
                    <a:pt x="1447800" y="433401"/>
                    <a:pt x="1430021" y="393193"/>
                    <a:pt x="1411605" y="355142"/>
                  </a:cubicBezTo>
                  <a:close/>
                </a:path>
              </a:pathLst>
            </a:custGeom>
            <a:gradFill>
              <a:gsLst>
                <a:gs pos="0">
                  <a:srgbClr val="FF826C">
                    <a:alpha val="49800"/>
                  </a:srgbClr>
                </a:gs>
                <a:gs pos="100000">
                  <a:srgbClr val="FF3E45">
                    <a:alpha val="498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7" name="Google Shape;617;p10"/>
            <p:cNvSpPr/>
            <p:nvPr/>
          </p:nvSpPr>
          <p:spPr>
            <a:xfrm flipH="1">
              <a:off x="1410942" y="1569757"/>
              <a:ext cx="46601" cy="36885"/>
            </a:xfrm>
            <a:custGeom>
              <a:avLst/>
              <a:gdLst/>
              <a:ahLst/>
              <a:cxnLst/>
              <a:rect l="l" t="t" r="r" b="b"/>
              <a:pathLst>
                <a:path w="124269" h="98361" extrusionOk="0">
                  <a:moveTo>
                    <a:pt x="0" y="98362"/>
                  </a:moveTo>
                  <a:lnTo>
                    <a:pt x="124269" y="98362"/>
                  </a:lnTo>
                  <a:cubicBezTo>
                    <a:pt x="101409" y="63926"/>
                    <a:pt x="78549" y="30821"/>
                    <a:pt x="55245" y="0"/>
                  </a:cubicBezTo>
                  <a:cubicBezTo>
                    <a:pt x="37020" y="33358"/>
                    <a:pt x="18606" y="66145"/>
                    <a:pt x="0" y="98362"/>
                  </a:cubicBezTo>
                  <a:close/>
                </a:path>
              </a:pathLst>
            </a:custGeom>
            <a:solidFill>
              <a:srgbClr val="AF9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8" name="Google Shape;618;p10"/>
            <p:cNvSpPr/>
            <p:nvPr/>
          </p:nvSpPr>
          <p:spPr>
            <a:xfrm flipH="1">
              <a:off x="314972" y="1606642"/>
              <a:ext cx="459581" cy="142691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17A89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9" name="Google Shape;619;p10"/>
            <p:cNvSpPr/>
            <p:nvPr/>
          </p:nvSpPr>
          <p:spPr>
            <a:xfrm flipH="1">
              <a:off x="2636739" y="1606143"/>
              <a:ext cx="506206" cy="237366"/>
            </a:xfrm>
            <a:custGeom>
              <a:avLst/>
              <a:gdLst/>
              <a:ahLst/>
              <a:cxnLst/>
              <a:rect l="l" t="t" r="r" b="b"/>
              <a:pathLst>
                <a:path w="1349883" h="632977" extrusionOk="0">
                  <a:moveTo>
                    <a:pt x="617347" y="0"/>
                  </a:moveTo>
                  <a:cubicBezTo>
                    <a:pt x="595535" y="0"/>
                    <a:pt x="577850" y="17662"/>
                    <a:pt x="577850" y="39446"/>
                  </a:cubicBezTo>
                  <a:cubicBezTo>
                    <a:pt x="577850" y="39465"/>
                    <a:pt x="577850" y="39491"/>
                    <a:pt x="577850" y="39509"/>
                  </a:cubicBezTo>
                  <a:lnTo>
                    <a:pt x="577850" y="569877"/>
                  </a:lnTo>
                  <a:cubicBezTo>
                    <a:pt x="577850" y="591661"/>
                    <a:pt x="595535" y="609323"/>
                    <a:pt x="617347" y="609323"/>
                  </a:cubicBezTo>
                  <a:cubicBezTo>
                    <a:pt x="639159" y="609323"/>
                    <a:pt x="656844" y="591661"/>
                    <a:pt x="656844" y="569877"/>
                  </a:cubicBezTo>
                  <a:lnTo>
                    <a:pt x="656844" y="39509"/>
                  </a:lnTo>
                  <a:cubicBezTo>
                    <a:pt x="656876" y="17725"/>
                    <a:pt x="639223" y="38"/>
                    <a:pt x="617411" y="0"/>
                  </a:cubicBezTo>
                  <a:cubicBezTo>
                    <a:pt x="617392" y="0"/>
                    <a:pt x="617366" y="0"/>
                    <a:pt x="617347" y="0"/>
                  </a:cubicBezTo>
                  <a:close/>
                  <a:moveTo>
                    <a:pt x="39497" y="0"/>
                  </a:moveTo>
                  <a:cubicBezTo>
                    <a:pt x="17685" y="0"/>
                    <a:pt x="0" y="17662"/>
                    <a:pt x="0" y="39446"/>
                  </a:cubicBezTo>
                  <a:cubicBezTo>
                    <a:pt x="0" y="39465"/>
                    <a:pt x="0" y="39491"/>
                    <a:pt x="0" y="39509"/>
                  </a:cubicBezTo>
                  <a:lnTo>
                    <a:pt x="0" y="69506"/>
                  </a:lnTo>
                  <a:cubicBezTo>
                    <a:pt x="0" y="91291"/>
                    <a:pt x="17685" y="108953"/>
                    <a:pt x="39497" y="108953"/>
                  </a:cubicBezTo>
                  <a:cubicBezTo>
                    <a:pt x="61309" y="108953"/>
                    <a:pt x="78994" y="91291"/>
                    <a:pt x="78994" y="69506"/>
                  </a:cubicBezTo>
                  <a:lnTo>
                    <a:pt x="78994" y="39509"/>
                  </a:lnTo>
                  <a:cubicBezTo>
                    <a:pt x="79032" y="17821"/>
                    <a:pt x="61532" y="171"/>
                    <a:pt x="39815" y="0"/>
                  </a:cubicBezTo>
                  <a:close/>
                  <a:moveTo>
                    <a:pt x="501523" y="0"/>
                  </a:moveTo>
                  <a:cubicBezTo>
                    <a:pt x="479711" y="0"/>
                    <a:pt x="462026" y="17662"/>
                    <a:pt x="462026" y="39446"/>
                  </a:cubicBezTo>
                  <a:cubicBezTo>
                    <a:pt x="462026" y="39465"/>
                    <a:pt x="462026" y="39491"/>
                    <a:pt x="462026" y="39509"/>
                  </a:cubicBezTo>
                  <a:lnTo>
                    <a:pt x="462026" y="513561"/>
                  </a:lnTo>
                  <a:cubicBezTo>
                    <a:pt x="462026" y="535345"/>
                    <a:pt x="479711" y="553007"/>
                    <a:pt x="501523" y="553007"/>
                  </a:cubicBezTo>
                  <a:cubicBezTo>
                    <a:pt x="523336" y="553007"/>
                    <a:pt x="541020" y="535345"/>
                    <a:pt x="541020" y="513561"/>
                  </a:cubicBezTo>
                  <a:lnTo>
                    <a:pt x="541020" y="39509"/>
                  </a:lnTo>
                  <a:cubicBezTo>
                    <a:pt x="541058" y="17821"/>
                    <a:pt x="523558" y="171"/>
                    <a:pt x="501841" y="0"/>
                  </a:cubicBezTo>
                  <a:close/>
                  <a:moveTo>
                    <a:pt x="386017" y="0"/>
                  </a:moveTo>
                  <a:cubicBezTo>
                    <a:pt x="364205" y="0"/>
                    <a:pt x="346520" y="17662"/>
                    <a:pt x="346520" y="39446"/>
                  </a:cubicBezTo>
                  <a:cubicBezTo>
                    <a:pt x="346520" y="39465"/>
                    <a:pt x="346520" y="39491"/>
                    <a:pt x="346520" y="39509"/>
                  </a:cubicBezTo>
                  <a:lnTo>
                    <a:pt x="346520" y="437206"/>
                  </a:lnTo>
                  <a:cubicBezTo>
                    <a:pt x="346520" y="458990"/>
                    <a:pt x="364205" y="476652"/>
                    <a:pt x="386017" y="476652"/>
                  </a:cubicBezTo>
                  <a:cubicBezTo>
                    <a:pt x="407829" y="476652"/>
                    <a:pt x="425514" y="458990"/>
                    <a:pt x="425514" y="437206"/>
                  </a:cubicBezTo>
                  <a:lnTo>
                    <a:pt x="425514" y="39509"/>
                  </a:lnTo>
                  <a:cubicBezTo>
                    <a:pt x="425552" y="17821"/>
                    <a:pt x="408051" y="171"/>
                    <a:pt x="386334" y="0"/>
                  </a:cubicBezTo>
                  <a:close/>
                  <a:moveTo>
                    <a:pt x="155004" y="0"/>
                  </a:moveTo>
                  <a:cubicBezTo>
                    <a:pt x="133191" y="0"/>
                    <a:pt x="115507" y="17662"/>
                    <a:pt x="115507" y="39446"/>
                  </a:cubicBezTo>
                  <a:cubicBezTo>
                    <a:pt x="115507" y="39465"/>
                    <a:pt x="115507" y="39491"/>
                    <a:pt x="115507" y="39509"/>
                  </a:cubicBezTo>
                  <a:lnTo>
                    <a:pt x="115507" y="171356"/>
                  </a:lnTo>
                  <a:cubicBezTo>
                    <a:pt x="115507" y="193140"/>
                    <a:pt x="133191" y="210802"/>
                    <a:pt x="155004" y="210802"/>
                  </a:cubicBezTo>
                  <a:cubicBezTo>
                    <a:pt x="176816" y="210802"/>
                    <a:pt x="194501" y="193140"/>
                    <a:pt x="194501" y="171356"/>
                  </a:cubicBezTo>
                  <a:lnTo>
                    <a:pt x="194501" y="39509"/>
                  </a:lnTo>
                  <a:cubicBezTo>
                    <a:pt x="194539" y="17821"/>
                    <a:pt x="177038" y="171"/>
                    <a:pt x="155321" y="0"/>
                  </a:cubicBezTo>
                  <a:close/>
                  <a:moveTo>
                    <a:pt x="270510" y="0"/>
                  </a:moveTo>
                  <a:cubicBezTo>
                    <a:pt x="248698" y="0"/>
                    <a:pt x="231013" y="17662"/>
                    <a:pt x="231013" y="39446"/>
                  </a:cubicBezTo>
                  <a:cubicBezTo>
                    <a:pt x="231013" y="39465"/>
                    <a:pt x="231013" y="39491"/>
                    <a:pt x="231013" y="39509"/>
                  </a:cubicBezTo>
                  <a:lnTo>
                    <a:pt x="231013" y="322355"/>
                  </a:lnTo>
                  <a:cubicBezTo>
                    <a:pt x="231013" y="344139"/>
                    <a:pt x="248698" y="361801"/>
                    <a:pt x="270510" y="361801"/>
                  </a:cubicBezTo>
                  <a:cubicBezTo>
                    <a:pt x="292322" y="361801"/>
                    <a:pt x="310007" y="344139"/>
                    <a:pt x="310007" y="322355"/>
                  </a:cubicBezTo>
                  <a:lnTo>
                    <a:pt x="310007" y="39509"/>
                  </a:lnTo>
                  <a:cubicBezTo>
                    <a:pt x="310045" y="17821"/>
                    <a:pt x="292545" y="171"/>
                    <a:pt x="270828" y="0"/>
                  </a:cubicBezTo>
                  <a:close/>
                  <a:moveTo>
                    <a:pt x="848360" y="0"/>
                  </a:moveTo>
                  <a:cubicBezTo>
                    <a:pt x="826548" y="0"/>
                    <a:pt x="808863" y="17662"/>
                    <a:pt x="808863" y="39446"/>
                  </a:cubicBezTo>
                  <a:cubicBezTo>
                    <a:pt x="808863" y="39465"/>
                    <a:pt x="808863" y="39491"/>
                    <a:pt x="808863" y="39509"/>
                  </a:cubicBezTo>
                  <a:lnTo>
                    <a:pt x="808863" y="580911"/>
                  </a:lnTo>
                  <a:cubicBezTo>
                    <a:pt x="808863" y="602696"/>
                    <a:pt x="826548" y="620358"/>
                    <a:pt x="848360" y="620358"/>
                  </a:cubicBezTo>
                  <a:cubicBezTo>
                    <a:pt x="870172" y="620358"/>
                    <a:pt x="887857" y="602696"/>
                    <a:pt x="887857" y="580911"/>
                  </a:cubicBezTo>
                  <a:lnTo>
                    <a:pt x="887857" y="39509"/>
                  </a:lnTo>
                  <a:cubicBezTo>
                    <a:pt x="887889" y="17725"/>
                    <a:pt x="870236" y="38"/>
                    <a:pt x="848424" y="0"/>
                  </a:cubicBezTo>
                  <a:cubicBezTo>
                    <a:pt x="848405" y="0"/>
                    <a:pt x="848379" y="0"/>
                    <a:pt x="848360" y="0"/>
                  </a:cubicBezTo>
                  <a:close/>
                  <a:moveTo>
                    <a:pt x="1194880" y="0"/>
                  </a:moveTo>
                  <a:cubicBezTo>
                    <a:pt x="1173068" y="0"/>
                    <a:pt x="1155383" y="17662"/>
                    <a:pt x="1155383" y="39446"/>
                  </a:cubicBezTo>
                  <a:cubicBezTo>
                    <a:pt x="1155383" y="39465"/>
                    <a:pt x="1155383" y="39491"/>
                    <a:pt x="1155383" y="39509"/>
                  </a:cubicBezTo>
                  <a:lnTo>
                    <a:pt x="1155383" y="236106"/>
                  </a:lnTo>
                  <a:cubicBezTo>
                    <a:pt x="1155383" y="257890"/>
                    <a:pt x="1173068" y="275552"/>
                    <a:pt x="1194880" y="275552"/>
                  </a:cubicBezTo>
                  <a:cubicBezTo>
                    <a:pt x="1216692" y="275552"/>
                    <a:pt x="1234377" y="257890"/>
                    <a:pt x="1234377" y="236106"/>
                  </a:cubicBezTo>
                  <a:lnTo>
                    <a:pt x="1234377" y="39509"/>
                  </a:lnTo>
                  <a:cubicBezTo>
                    <a:pt x="1234408" y="17725"/>
                    <a:pt x="1216756" y="38"/>
                    <a:pt x="1194943" y="0"/>
                  </a:cubicBezTo>
                  <a:cubicBezTo>
                    <a:pt x="1194924" y="0"/>
                    <a:pt x="1194899" y="0"/>
                    <a:pt x="1194880" y="0"/>
                  </a:cubicBezTo>
                  <a:close/>
                  <a:moveTo>
                    <a:pt x="1310386" y="0"/>
                  </a:moveTo>
                  <a:cubicBezTo>
                    <a:pt x="1288574" y="0"/>
                    <a:pt x="1270889" y="17662"/>
                    <a:pt x="1270889" y="39446"/>
                  </a:cubicBezTo>
                  <a:cubicBezTo>
                    <a:pt x="1270889" y="39465"/>
                    <a:pt x="1270889" y="39491"/>
                    <a:pt x="1270889" y="39509"/>
                  </a:cubicBezTo>
                  <a:lnTo>
                    <a:pt x="1270889" y="71219"/>
                  </a:lnTo>
                  <a:cubicBezTo>
                    <a:pt x="1270889" y="93003"/>
                    <a:pt x="1288574" y="110665"/>
                    <a:pt x="1310386" y="110665"/>
                  </a:cubicBezTo>
                  <a:cubicBezTo>
                    <a:pt x="1332199" y="110665"/>
                    <a:pt x="1349883" y="93003"/>
                    <a:pt x="1349883" y="71219"/>
                  </a:cubicBezTo>
                  <a:lnTo>
                    <a:pt x="1349883" y="39509"/>
                  </a:lnTo>
                  <a:cubicBezTo>
                    <a:pt x="1349915" y="17725"/>
                    <a:pt x="1332262" y="38"/>
                    <a:pt x="1310450" y="0"/>
                  </a:cubicBezTo>
                  <a:cubicBezTo>
                    <a:pt x="1310431" y="0"/>
                    <a:pt x="1310405" y="0"/>
                    <a:pt x="1310386" y="0"/>
                  </a:cubicBezTo>
                  <a:close/>
                  <a:moveTo>
                    <a:pt x="732536" y="0"/>
                  </a:moveTo>
                  <a:cubicBezTo>
                    <a:pt x="710724" y="0"/>
                    <a:pt x="693039" y="17662"/>
                    <a:pt x="693039" y="39446"/>
                  </a:cubicBezTo>
                  <a:cubicBezTo>
                    <a:pt x="693039" y="39465"/>
                    <a:pt x="693039" y="39491"/>
                    <a:pt x="693039" y="39509"/>
                  </a:cubicBezTo>
                  <a:lnTo>
                    <a:pt x="693039" y="593532"/>
                  </a:lnTo>
                  <a:cubicBezTo>
                    <a:pt x="693039" y="615316"/>
                    <a:pt x="710724" y="632978"/>
                    <a:pt x="732536" y="632978"/>
                  </a:cubicBezTo>
                  <a:cubicBezTo>
                    <a:pt x="754349" y="632978"/>
                    <a:pt x="772033" y="615316"/>
                    <a:pt x="772033" y="593532"/>
                  </a:cubicBezTo>
                  <a:lnTo>
                    <a:pt x="772033" y="39509"/>
                  </a:lnTo>
                  <a:cubicBezTo>
                    <a:pt x="772072" y="17821"/>
                    <a:pt x="754571" y="171"/>
                    <a:pt x="732854" y="0"/>
                  </a:cubicBezTo>
                  <a:close/>
                  <a:moveTo>
                    <a:pt x="1079056" y="0"/>
                  </a:moveTo>
                  <a:cubicBezTo>
                    <a:pt x="1057244" y="0"/>
                    <a:pt x="1039559" y="17662"/>
                    <a:pt x="1039559" y="39446"/>
                  </a:cubicBezTo>
                  <a:cubicBezTo>
                    <a:pt x="1039559" y="39465"/>
                    <a:pt x="1039559" y="39491"/>
                    <a:pt x="1039559" y="39509"/>
                  </a:cubicBezTo>
                  <a:lnTo>
                    <a:pt x="1039559" y="411141"/>
                  </a:lnTo>
                  <a:cubicBezTo>
                    <a:pt x="1039559" y="432925"/>
                    <a:pt x="1057244" y="450587"/>
                    <a:pt x="1079056" y="450587"/>
                  </a:cubicBezTo>
                  <a:cubicBezTo>
                    <a:pt x="1100868" y="450587"/>
                    <a:pt x="1118553" y="432925"/>
                    <a:pt x="1118553" y="411141"/>
                  </a:cubicBezTo>
                  <a:lnTo>
                    <a:pt x="1118553" y="39509"/>
                  </a:lnTo>
                  <a:cubicBezTo>
                    <a:pt x="1118591" y="17821"/>
                    <a:pt x="1101090" y="171"/>
                    <a:pt x="1079373" y="0"/>
                  </a:cubicBezTo>
                  <a:close/>
                  <a:moveTo>
                    <a:pt x="963549" y="0"/>
                  </a:moveTo>
                  <a:lnTo>
                    <a:pt x="963549" y="0"/>
                  </a:lnTo>
                  <a:cubicBezTo>
                    <a:pt x="941737" y="0"/>
                    <a:pt x="924052" y="17662"/>
                    <a:pt x="924052" y="39446"/>
                  </a:cubicBezTo>
                  <a:cubicBezTo>
                    <a:pt x="924052" y="39465"/>
                    <a:pt x="924052" y="39491"/>
                    <a:pt x="924052" y="39509"/>
                  </a:cubicBezTo>
                  <a:lnTo>
                    <a:pt x="924052" y="524913"/>
                  </a:lnTo>
                  <a:cubicBezTo>
                    <a:pt x="924014" y="546697"/>
                    <a:pt x="941674" y="564391"/>
                    <a:pt x="963486" y="564423"/>
                  </a:cubicBezTo>
                  <a:cubicBezTo>
                    <a:pt x="963594" y="564423"/>
                    <a:pt x="963695" y="564423"/>
                    <a:pt x="963803" y="564423"/>
                  </a:cubicBezTo>
                  <a:lnTo>
                    <a:pt x="963803" y="564423"/>
                  </a:lnTo>
                  <a:cubicBezTo>
                    <a:pt x="985615" y="564423"/>
                    <a:pt x="1003300" y="546761"/>
                    <a:pt x="1003300" y="524977"/>
                  </a:cubicBezTo>
                  <a:cubicBezTo>
                    <a:pt x="1003300" y="524957"/>
                    <a:pt x="1003300" y="524932"/>
                    <a:pt x="1003300" y="524913"/>
                  </a:cubicBezTo>
                  <a:lnTo>
                    <a:pt x="1003300" y="39509"/>
                  </a:lnTo>
                  <a:cubicBezTo>
                    <a:pt x="1003332" y="17725"/>
                    <a:pt x="985679" y="38"/>
                    <a:pt x="963867" y="0"/>
                  </a:cubicBezTo>
                  <a:cubicBezTo>
                    <a:pt x="963848" y="0"/>
                    <a:pt x="963822" y="0"/>
                    <a:pt x="963803" y="0"/>
                  </a:cubicBezTo>
                  <a:close/>
                </a:path>
              </a:pathLst>
            </a:custGeom>
            <a:solidFill>
              <a:srgbClr val="7DFF29">
                <a:alpha val="4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0" name="Google Shape;620;p10"/>
            <p:cNvSpPr/>
            <p:nvPr/>
          </p:nvSpPr>
          <p:spPr>
            <a:xfrm flipH="1">
              <a:off x="3650389" y="1606595"/>
              <a:ext cx="693848" cy="513616"/>
            </a:xfrm>
            <a:custGeom>
              <a:avLst/>
              <a:gdLst/>
              <a:ahLst/>
              <a:cxnLst/>
              <a:rect l="l" t="t" r="r" b="b"/>
              <a:pathLst>
                <a:path w="1850262" h="1369644" extrusionOk="0">
                  <a:moveTo>
                    <a:pt x="750570" y="896291"/>
                  </a:moveTo>
                  <a:cubicBezTo>
                    <a:pt x="720268" y="896291"/>
                    <a:pt x="695706" y="920821"/>
                    <a:pt x="695706" y="951084"/>
                  </a:cubicBezTo>
                  <a:cubicBezTo>
                    <a:pt x="695706" y="981347"/>
                    <a:pt x="720268" y="1005877"/>
                    <a:pt x="750570" y="1005877"/>
                  </a:cubicBezTo>
                  <a:cubicBezTo>
                    <a:pt x="780872" y="1005877"/>
                    <a:pt x="805434" y="981347"/>
                    <a:pt x="805434" y="951084"/>
                  </a:cubicBezTo>
                  <a:cubicBezTo>
                    <a:pt x="805434" y="920821"/>
                    <a:pt x="780872" y="896291"/>
                    <a:pt x="750570" y="896291"/>
                  </a:cubicBezTo>
                  <a:close/>
                  <a:moveTo>
                    <a:pt x="750570" y="1261643"/>
                  </a:moveTo>
                  <a:cubicBezTo>
                    <a:pt x="720268" y="1261643"/>
                    <a:pt x="695706" y="1286173"/>
                    <a:pt x="695706" y="1316437"/>
                  </a:cubicBezTo>
                  <a:cubicBezTo>
                    <a:pt x="695700" y="1325842"/>
                    <a:pt x="698151" y="1335088"/>
                    <a:pt x="702818" y="1343263"/>
                  </a:cubicBezTo>
                  <a:cubicBezTo>
                    <a:pt x="722274" y="1353473"/>
                    <a:pt x="742436" y="1362294"/>
                    <a:pt x="763143" y="1369645"/>
                  </a:cubicBezTo>
                  <a:cubicBezTo>
                    <a:pt x="792499" y="1362288"/>
                    <a:pt x="810324" y="1332558"/>
                    <a:pt x="802964" y="1303239"/>
                  </a:cubicBezTo>
                  <a:cubicBezTo>
                    <a:pt x="796906" y="1279128"/>
                    <a:pt x="775335" y="1262119"/>
                    <a:pt x="750443" y="1261833"/>
                  </a:cubicBezTo>
                  <a:close/>
                  <a:moveTo>
                    <a:pt x="527939" y="127"/>
                  </a:moveTo>
                  <a:cubicBezTo>
                    <a:pt x="507054" y="22050"/>
                    <a:pt x="507924" y="56734"/>
                    <a:pt x="529876" y="77592"/>
                  </a:cubicBezTo>
                  <a:cubicBezTo>
                    <a:pt x="551828" y="98450"/>
                    <a:pt x="586556" y="97582"/>
                    <a:pt x="607441" y="75658"/>
                  </a:cubicBezTo>
                  <a:cubicBezTo>
                    <a:pt x="627590" y="54502"/>
                    <a:pt x="627590" y="21283"/>
                    <a:pt x="607441" y="127"/>
                  </a:cubicBezTo>
                  <a:close/>
                  <a:moveTo>
                    <a:pt x="567690" y="348357"/>
                  </a:moveTo>
                  <a:cubicBezTo>
                    <a:pt x="537388" y="348357"/>
                    <a:pt x="512826" y="372887"/>
                    <a:pt x="512826" y="403150"/>
                  </a:cubicBezTo>
                  <a:cubicBezTo>
                    <a:pt x="512731" y="405008"/>
                    <a:pt x="512731" y="406873"/>
                    <a:pt x="512826" y="408731"/>
                  </a:cubicBezTo>
                  <a:cubicBezTo>
                    <a:pt x="515912" y="438835"/>
                    <a:pt x="542855" y="460740"/>
                    <a:pt x="572999" y="457652"/>
                  </a:cubicBezTo>
                  <a:cubicBezTo>
                    <a:pt x="598875" y="455007"/>
                    <a:pt x="619328" y="434574"/>
                    <a:pt x="621983" y="408731"/>
                  </a:cubicBezTo>
                  <a:cubicBezTo>
                    <a:pt x="622186" y="406879"/>
                    <a:pt x="622294" y="405014"/>
                    <a:pt x="622300" y="403150"/>
                  </a:cubicBezTo>
                  <a:cubicBezTo>
                    <a:pt x="622300" y="372988"/>
                    <a:pt x="597891" y="348496"/>
                    <a:pt x="567690" y="348357"/>
                  </a:cubicBezTo>
                  <a:close/>
                  <a:moveTo>
                    <a:pt x="750570" y="165712"/>
                  </a:moveTo>
                  <a:cubicBezTo>
                    <a:pt x="720268" y="165712"/>
                    <a:pt x="695706" y="190242"/>
                    <a:pt x="695706" y="220505"/>
                  </a:cubicBezTo>
                  <a:cubicBezTo>
                    <a:pt x="695706" y="250769"/>
                    <a:pt x="720268" y="275299"/>
                    <a:pt x="750570" y="275299"/>
                  </a:cubicBezTo>
                  <a:cubicBezTo>
                    <a:pt x="780872" y="275299"/>
                    <a:pt x="805434" y="250769"/>
                    <a:pt x="805434" y="220505"/>
                  </a:cubicBezTo>
                  <a:cubicBezTo>
                    <a:pt x="805434" y="220486"/>
                    <a:pt x="805434" y="220461"/>
                    <a:pt x="805434" y="220442"/>
                  </a:cubicBezTo>
                  <a:cubicBezTo>
                    <a:pt x="805472" y="190179"/>
                    <a:pt x="780936" y="165623"/>
                    <a:pt x="750634" y="165585"/>
                  </a:cubicBezTo>
                  <a:cubicBezTo>
                    <a:pt x="750615" y="165585"/>
                    <a:pt x="750589" y="165585"/>
                    <a:pt x="750570" y="165585"/>
                  </a:cubicBezTo>
                  <a:close/>
                  <a:moveTo>
                    <a:pt x="933450" y="1078935"/>
                  </a:moveTo>
                  <a:cubicBezTo>
                    <a:pt x="931583" y="1078942"/>
                    <a:pt x="929716" y="1079049"/>
                    <a:pt x="927862" y="1079252"/>
                  </a:cubicBezTo>
                  <a:cubicBezTo>
                    <a:pt x="899884" y="1082112"/>
                    <a:pt x="878605" y="1105641"/>
                    <a:pt x="878586" y="1133729"/>
                  </a:cubicBezTo>
                  <a:cubicBezTo>
                    <a:pt x="878491" y="1135587"/>
                    <a:pt x="878491" y="1137451"/>
                    <a:pt x="878586" y="1139309"/>
                  </a:cubicBezTo>
                  <a:cubicBezTo>
                    <a:pt x="881272" y="1165159"/>
                    <a:pt x="901725" y="1185586"/>
                    <a:pt x="927608" y="1188268"/>
                  </a:cubicBezTo>
                  <a:cubicBezTo>
                    <a:pt x="929462" y="1188471"/>
                    <a:pt x="931329" y="1188579"/>
                    <a:pt x="933196" y="1188585"/>
                  </a:cubicBezTo>
                  <a:cubicBezTo>
                    <a:pt x="961333" y="1188535"/>
                    <a:pt x="984879" y="1167264"/>
                    <a:pt x="987743" y="1139309"/>
                  </a:cubicBezTo>
                  <a:cubicBezTo>
                    <a:pt x="987838" y="1137451"/>
                    <a:pt x="987838" y="1135587"/>
                    <a:pt x="987743" y="1133729"/>
                  </a:cubicBezTo>
                  <a:cubicBezTo>
                    <a:pt x="987812" y="1103637"/>
                    <a:pt x="963574" y="1079119"/>
                    <a:pt x="933450" y="1078808"/>
                  </a:cubicBezTo>
                  <a:close/>
                  <a:moveTo>
                    <a:pt x="750570" y="531001"/>
                  </a:moveTo>
                  <a:cubicBezTo>
                    <a:pt x="720268" y="531001"/>
                    <a:pt x="695706" y="555531"/>
                    <a:pt x="695706" y="585795"/>
                  </a:cubicBezTo>
                  <a:cubicBezTo>
                    <a:pt x="695706" y="616058"/>
                    <a:pt x="720268" y="640588"/>
                    <a:pt x="750570" y="640588"/>
                  </a:cubicBezTo>
                  <a:cubicBezTo>
                    <a:pt x="780872" y="640588"/>
                    <a:pt x="805434" y="616058"/>
                    <a:pt x="805434" y="585795"/>
                  </a:cubicBezTo>
                  <a:cubicBezTo>
                    <a:pt x="805434" y="555531"/>
                    <a:pt x="780872" y="531001"/>
                    <a:pt x="750570" y="531001"/>
                  </a:cubicBezTo>
                  <a:close/>
                  <a:moveTo>
                    <a:pt x="567690" y="713646"/>
                  </a:moveTo>
                  <a:cubicBezTo>
                    <a:pt x="537388" y="713646"/>
                    <a:pt x="512826" y="738176"/>
                    <a:pt x="512826" y="768439"/>
                  </a:cubicBezTo>
                  <a:cubicBezTo>
                    <a:pt x="512826" y="798702"/>
                    <a:pt x="537388" y="823233"/>
                    <a:pt x="567690" y="823233"/>
                  </a:cubicBezTo>
                  <a:cubicBezTo>
                    <a:pt x="597992" y="823233"/>
                    <a:pt x="622554" y="798702"/>
                    <a:pt x="622554" y="768439"/>
                  </a:cubicBezTo>
                  <a:cubicBezTo>
                    <a:pt x="622554" y="738176"/>
                    <a:pt x="597992" y="713646"/>
                    <a:pt x="567690" y="713646"/>
                  </a:cubicBezTo>
                  <a:close/>
                  <a:moveTo>
                    <a:pt x="384810" y="896291"/>
                  </a:moveTo>
                  <a:cubicBezTo>
                    <a:pt x="367494" y="896291"/>
                    <a:pt x="351193" y="904478"/>
                    <a:pt x="340868" y="918360"/>
                  </a:cubicBezTo>
                  <a:cubicBezTo>
                    <a:pt x="356699" y="948376"/>
                    <a:pt x="372872" y="977466"/>
                    <a:pt x="389382" y="1005624"/>
                  </a:cubicBezTo>
                  <a:cubicBezTo>
                    <a:pt x="419583" y="1003639"/>
                    <a:pt x="442455" y="977580"/>
                    <a:pt x="440461" y="947418"/>
                  </a:cubicBezTo>
                  <a:cubicBezTo>
                    <a:pt x="438544" y="918271"/>
                    <a:pt x="414052" y="895770"/>
                    <a:pt x="384810" y="896291"/>
                  </a:cubicBezTo>
                  <a:close/>
                  <a:moveTo>
                    <a:pt x="201930" y="348357"/>
                  </a:moveTo>
                  <a:cubicBezTo>
                    <a:pt x="171628" y="348357"/>
                    <a:pt x="147066" y="372887"/>
                    <a:pt x="147066" y="403150"/>
                  </a:cubicBezTo>
                  <a:cubicBezTo>
                    <a:pt x="146971" y="405008"/>
                    <a:pt x="146971" y="406873"/>
                    <a:pt x="147066" y="408731"/>
                  </a:cubicBezTo>
                  <a:cubicBezTo>
                    <a:pt x="150152" y="438835"/>
                    <a:pt x="177095" y="460740"/>
                    <a:pt x="207239" y="457652"/>
                  </a:cubicBezTo>
                  <a:cubicBezTo>
                    <a:pt x="233115" y="455007"/>
                    <a:pt x="253568" y="434574"/>
                    <a:pt x="256222" y="408731"/>
                  </a:cubicBezTo>
                  <a:cubicBezTo>
                    <a:pt x="256426" y="406879"/>
                    <a:pt x="256534" y="405014"/>
                    <a:pt x="256540" y="403150"/>
                  </a:cubicBezTo>
                  <a:cubicBezTo>
                    <a:pt x="256540" y="372988"/>
                    <a:pt x="232131" y="348496"/>
                    <a:pt x="201930" y="348357"/>
                  </a:cubicBezTo>
                  <a:close/>
                  <a:moveTo>
                    <a:pt x="19050" y="165585"/>
                  </a:moveTo>
                  <a:cubicBezTo>
                    <a:pt x="12548" y="165591"/>
                    <a:pt x="6098" y="166752"/>
                    <a:pt x="0" y="169010"/>
                  </a:cubicBezTo>
                  <a:cubicBezTo>
                    <a:pt x="15791" y="201226"/>
                    <a:pt x="31350" y="234077"/>
                    <a:pt x="46672" y="267562"/>
                  </a:cubicBezTo>
                  <a:cubicBezTo>
                    <a:pt x="72803" y="252303"/>
                    <a:pt x="81597" y="218787"/>
                    <a:pt x="66319" y="192690"/>
                  </a:cubicBezTo>
                  <a:cubicBezTo>
                    <a:pt x="56496" y="175916"/>
                    <a:pt x="38506" y="165598"/>
                    <a:pt x="19050" y="165585"/>
                  </a:cubicBezTo>
                  <a:close/>
                  <a:moveTo>
                    <a:pt x="162179" y="0"/>
                  </a:moveTo>
                  <a:cubicBezTo>
                    <a:pt x="141294" y="21924"/>
                    <a:pt x="142164" y="56607"/>
                    <a:pt x="164116" y="77465"/>
                  </a:cubicBezTo>
                  <a:cubicBezTo>
                    <a:pt x="186068" y="98324"/>
                    <a:pt x="220796" y="97455"/>
                    <a:pt x="241681" y="75531"/>
                  </a:cubicBezTo>
                  <a:cubicBezTo>
                    <a:pt x="261830" y="54375"/>
                    <a:pt x="261830" y="21156"/>
                    <a:pt x="241681" y="0"/>
                  </a:cubicBezTo>
                  <a:close/>
                  <a:moveTo>
                    <a:pt x="567690" y="1078808"/>
                  </a:moveTo>
                  <a:cubicBezTo>
                    <a:pt x="537388" y="1078808"/>
                    <a:pt x="512826" y="1103339"/>
                    <a:pt x="512826" y="1133602"/>
                  </a:cubicBezTo>
                  <a:cubicBezTo>
                    <a:pt x="512731" y="1135460"/>
                    <a:pt x="512731" y="1137324"/>
                    <a:pt x="512826" y="1139182"/>
                  </a:cubicBezTo>
                  <a:cubicBezTo>
                    <a:pt x="515912" y="1169287"/>
                    <a:pt x="542855" y="1191192"/>
                    <a:pt x="572999" y="1188103"/>
                  </a:cubicBezTo>
                  <a:cubicBezTo>
                    <a:pt x="598875" y="1185459"/>
                    <a:pt x="619328" y="1165026"/>
                    <a:pt x="621983" y="1139182"/>
                  </a:cubicBezTo>
                  <a:cubicBezTo>
                    <a:pt x="622186" y="1137331"/>
                    <a:pt x="622294" y="1135466"/>
                    <a:pt x="622300" y="1133602"/>
                  </a:cubicBezTo>
                  <a:cubicBezTo>
                    <a:pt x="622300" y="1103440"/>
                    <a:pt x="597891" y="1078948"/>
                    <a:pt x="567690" y="1078808"/>
                  </a:cubicBezTo>
                  <a:close/>
                  <a:moveTo>
                    <a:pt x="384810" y="165585"/>
                  </a:moveTo>
                  <a:cubicBezTo>
                    <a:pt x="354508" y="165585"/>
                    <a:pt x="329946" y="190115"/>
                    <a:pt x="329946" y="220379"/>
                  </a:cubicBezTo>
                  <a:cubicBezTo>
                    <a:pt x="329946" y="250642"/>
                    <a:pt x="354508" y="275172"/>
                    <a:pt x="384810" y="275172"/>
                  </a:cubicBezTo>
                  <a:cubicBezTo>
                    <a:pt x="415112" y="275172"/>
                    <a:pt x="439674" y="250642"/>
                    <a:pt x="439674" y="220379"/>
                  </a:cubicBezTo>
                  <a:cubicBezTo>
                    <a:pt x="439674" y="220359"/>
                    <a:pt x="439674" y="220334"/>
                    <a:pt x="439674" y="220315"/>
                  </a:cubicBezTo>
                  <a:cubicBezTo>
                    <a:pt x="439674" y="190090"/>
                    <a:pt x="415138" y="165585"/>
                    <a:pt x="384874" y="165585"/>
                  </a:cubicBezTo>
                  <a:cubicBezTo>
                    <a:pt x="384854" y="165585"/>
                    <a:pt x="384829" y="165585"/>
                    <a:pt x="384810" y="165585"/>
                  </a:cubicBezTo>
                  <a:close/>
                  <a:moveTo>
                    <a:pt x="933450" y="713519"/>
                  </a:moveTo>
                  <a:cubicBezTo>
                    <a:pt x="931590" y="713424"/>
                    <a:pt x="929723" y="713424"/>
                    <a:pt x="927862" y="713519"/>
                  </a:cubicBezTo>
                  <a:cubicBezTo>
                    <a:pt x="897700" y="716772"/>
                    <a:pt x="875894" y="743827"/>
                    <a:pt x="879151" y="773950"/>
                  </a:cubicBezTo>
                  <a:cubicBezTo>
                    <a:pt x="881920" y="799584"/>
                    <a:pt x="902195" y="819827"/>
                    <a:pt x="927862" y="822599"/>
                  </a:cubicBezTo>
                  <a:cubicBezTo>
                    <a:pt x="929704" y="822599"/>
                    <a:pt x="931545" y="822599"/>
                    <a:pt x="933450" y="822599"/>
                  </a:cubicBezTo>
                  <a:cubicBezTo>
                    <a:pt x="963752" y="822599"/>
                    <a:pt x="988314" y="798068"/>
                    <a:pt x="988314" y="767805"/>
                  </a:cubicBezTo>
                  <a:cubicBezTo>
                    <a:pt x="988314" y="737542"/>
                    <a:pt x="963752" y="713012"/>
                    <a:pt x="933450" y="713012"/>
                  </a:cubicBezTo>
                  <a:close/>
                  <a:moveTo>
                    <a:pt x="384810" y="530874"/>
                  </a:moveTo>
                  <a:cubicBezTo>
                    <a:pt x="354508" y="530874"/>
                    <a:pt x="329946" y="555404"/>
                    <a:pt x="329946" y="585668"/>
                  </a:cubicBezTo>
                  <a:cubicBezTo>
                    <a:pt x="329946" y="615931"/>
                    <a:pt x="354508" y="640461"/>
                    <a:pt x="384810" y="640461"/>
                  </a:cubicBezTo>
                  <a:cubicBezTo>
                    <a:pt x="415112" y="640461"/>
                    <a:pt x="439674" y="615931"/>
                    <a:pt x="439674" y="585668"/>
                  </a:cubicBezTo>
                  <a:cubicBezTo>
                    <a:pt x="439604" y="555455"/>
                    <a:pt x="415061" y="531001"/>
                    <a:pt x="384810" y="531001"/>
                  </a:cubicBezTo>
                  <a:close/>
                  <a:moveTo>
                    <a:pt x="1847850" y="165585"/>
                  </a:moveTo>
                  <a:cubicBezTo>
                    <a:pt x="1817586" y="165420"/>
                    <a:pt x="1792916" y="189786"/>
                    <a:pt x="1792745" y="220011"/>
                  </a:cubicBezTo>
                  <a:cubicBezTo>
                    <a:pt x="1792662" y="235485"/>
                    <a:pt x="1799139" y="250274"/>
                    <a:pt x="1810576" y="260712"/>
                  </a:cubicBezTo>
                  <a:cubicBezTo>
                    <a:pt x="1823911" y="229048"/>
                    <a:pt x="1837138" y="197440"/>
                    <a:pt x="1850263" y="165902"/>
                  </a:cubicBezTo>
                  <a:close/>
                  <a:moveTo>
                    <a:pt x="1427226" y="951084"/>
                  </a:moveTo>
                  <a:cubicBezTo>
                    <a:pt x="1427232" y="966767"/>
                    <a:pt x="1433982" y="981690"/>
                    <a:pt x="1445768" y="992052"/>
                  </a:cubicBezTo>
                  <a:cubicBezTo>
                    <a:pt x="1464818" y="962563"/>
                    <a:pt x="1483868" y="931868"/>
                    <a:pt x="1502346" y="900222"/>
                  </a:cubicBezTo>
                  <a:cubicBezTo>
                    <a:pt x="1474292" y="888978"/>
                    <a:pt x="1442422" y="902582"/>
                    <a:pt x="1431163" y="930600"/>
                  </a:cubicBezTo>
                  <a:cubicBezTo>
                    <a:pt x="1428560" y="937075"/>
                    <a:pt x="1427226" y="943981"/>
                    <a:pt x="1427226" y="950957"/>
                  </a:cubicBezTo>
                  <a:close/>
                  <a:moveTo>
                    <a:pt x="1482090" y="531001"/>
                  </a:moveTo>
                  <a:cubicBezTo>
                    <a:pt x="1451788" y="531001"/>
                    <a:pt x="1427226" y="555531"/>
                    <a:pt x="1427226" y="585795"/>
                  </a:cubicBezTo>
                  <a:cubicBezTo>
                    <a:pt x="1427226" y="616058"/>
                    <a:pt x="1451788" y="640588"/>
                    <a:pt x="1482090" y="640588"/>
                  </a:cubicBezTo>
                  <a:cubicBezTo>
                    <a:pt x="1512392" y="640588"/>
                    <a:pt x="1536954" y="616058"/>
                    <a:pt x="1536954" y="585795"/>
                  </a:cubicBezTo>
                  <a:cubicBezTo>
                    <a:pt x="1536954" y="555531"/>
                    <a:pt x="1512392" y="531001"/>
                    <a:pt x="1482090" y="531001"/>
                  </a:cubicBezTo>
                  <a:close/>
                  <a:moveTo>
                    <a:pt x="1259459" y="127"/>
                  </a:moveTo>
                  <a:cubicBezTo>
                    <a:pt x="1238574" y="22050"/>
                    <a:pt x="1239444" y="56734"/>
                    <a:pt x="1261396" y="77592"/>
                  </a:cubicBezTo>
                  <a:cubicBezTo>
                    <a:pt x="1283348" y="98450"/>
                    <a:pt x="1318076" y="97582"/>
                    <a:pt x="1338961" y="75658"/>
                  </a:cubicBezTo>
                  <a:cubicBezTo>
                    <a:pt x="1359110" y="54502"/>
                    <a:pt x="1359110" y="21283"/>
                    <a:pt x="1338961" y="127"/>
                  </a:cubicBezTo>
                  <a:close/>
                  <a:moveTo>
                    <a:pt x="1482090" y="165585"/>
                  </a:moveTo>
                  <a:cubicBezTo>
                    <a:pt x="1451788" y="165585"/>
                    <a:pt x="1427226" y="190115"/>
                    <a:pt x="1427226" y="220379"/>
                  </a:cubicBezTo>
                  <a:cubicBezTo>
                    <a:pt x="1427226" y="250642"/>
                    <a:pt x="1451788" y="275172"/>
                    <a:pt x="1482090" y="275172"/>
                  </a:cubicBezTo>
                  <a:cubicBezTo>
                    <a:pt x="1512392" y="275172"/>
                    <a:pt x="1536954" y="250642"/>
                    <a:pt x="1536954" y="220379"/>
                  </a:cubicBezTo>
                  <a:cubicBezTo>
                    <a:pt x="1536954" y="220359"/>
                    <a:pt x="1536954" y="220334"/>
                    <a:pt x="1536954" y="220315"/>
                  </a:cubicBezTo>
                  <a:cubicBezTo>
                    <a:pt x="1536922" y="190077"/>
                    <a:pt x="1512367" y="165585"/>
                    <a:pt x="1482090" y="165585"/>
                  </a:cubicBezTo>
                  <a:close/>
                  <a:moveTo>
                    <a:pt x="1625219" y="0"/>
                  </a:moveTo>
                  <a:cubicBezTo>
                    <a:pt x="1604334" y="21924"/>
                    <a:pt x="1605204" y="56607"/>
                    <a:pt x="1627156" y="77465"/>
                  </a:cubicBezTo>
                  <a:cubicBezTo>
                    <a:pt x="1649108" y="98324"/>
                    <a:pt x="1683836" y="97455"/>
                    <a:pt x="1704721" y="75531"/>
                  </a:cubicBezTo>
                  <a:cubicBezTo>
                    <a:pt x="1724870" y="54375"/>
                    <a:pt x="1724870" y="21156"/>
                    <a:pt x="1704721" y="0"/>
                  </a:cubicBezTo>
                  <a:close/>
                  <a:moveTo>
                    <a:pt x="1299210" y="348230"/>
                  </a:moveTo>
                  <a:cubicBezTo>
                    <a:pt x="1268908" y="348230"/>
                    <a:pt x="1244346" y="372760"/>
                    <a:pt x="1244346" y="403023"/>
                  </a:cubicBezTo>
                  <a:cubicBezTo>
                    <a:pt x="1244251" y="404881"/>
                    <a:pt x="1244251" y="406746"/>
                    <a:pt x="1244346" y="408604"/>
                  </a:cubicBezTo>
                  <a:cubicBezTo>
                    <a:pt x="1247604" y="438728"/>
                    <a:pt x="1274693" y="460505"/>
                    <a:pt x="1304855" y="457252"/>
                  </a:cubicBezTo>
                  <a:cubicBezTo>
                    <a:pt x="1330522" y="454487"/>
                    <a:pt x="1350791" y="434238"/>
                    <a:pt x="1353566" y="408604"/>
                  </a:cubicBezTo>
                  <a:cubicBezTo>
                    <a:pt x="1353566" y="406765"/>
                    <a:pt x="1353566" y="404926"/>
                    <a:pt x="1353566" y="403023"/>
                  </a:cubicBezTo>
                  <a:cubicBezTo>
                    <a:pt x="1353496" y="373007"/>
                    <a:pt x="1329265" y="348636"/>
                    <a:pt x="1299210" y="348357"/>
                  </a:cubicBezTo>
                  <a:close/>
                  <a:moveTo>
                    <a:pt x="1664970" y="348230"/>
                  </a:moveTo>
                  <a:cubicBezTo>
                    <a:pt x="1634668" y="348230"/>
                    <a:pt x="1610106" y="372760"/>
                    <a:pt x="1610106" y="403023"/>
                  </a:cubicBezTo>
                  <a:cubicBezTo>
                    <a:pt x="1610106" y="404926"/>
                    <a:pt x="1610106" y="406765"/>
                    <a:pt x="1610106" y="408604"/>
                  </a:cubicBezTo>
                  <a:cubicBezTo>
                    <a:pt x="1613192" y="438708"/>
                    <a:pt x="1640135" y="460613"/>
                    <a:pt x="1670279" y="457525"/>
                  </a:cubicBezTo>
                  <a:cubicBezTo>
                    <a:pt x="1696155" y="454880"/>
                    <a:pt x="1716608" y="434447"/>
                    <a:pt x="1719263" y="408604"/>
                  </a:cubicBezTo>
                  <a:cubicBezTo>
                    <a:pt x="1719466" y="406752"/>
                    <a:pt x="1719574" y="404888"/>
                    <a:pt x="1719580" y="403023"/>
                  </a:cubicBezTo>
                  <a:cubicBezTo>
                    <a:pt x="1719510" y="372912"/>
                    <a:pt x="1695120" y="348496"/>
                    <a:pt x="1664970" y="348357"/>
                  </a:cubicBezTo>
                  <a:close/>
                  <a:moveTo>
                    <a:pt x="1299210" y="713519"/>
                  </a:moveTo>
                  <a:cubicBezTo>
                    <a:pt x="1268908" y="713519"/>
                    <a:pt x="1244346" y="738049"/>
                    <a:pt x="1244346" y="768312"/>
                  </a:cubicBezTo>
                  <a:cubicBezTo>
                    <a:pt x="1244346" y="798576"/>
                    <a:pt x="1268908" y="823106"/>
                    <a:pt x="1299210" y="823106"/>
                  </a:cubicBezTo>
                  <a:cubicBezTo>
                    <a:pt x="1329512" y="823106"/>
                    <a:pt x="1354074" y="798576"/>
                    <a:pt x="1354074" y="768312"/>
                  </a:cubicBezTo>
                  <a:cubicBezTo>
                    <a:pt x="1354004" y="738100"/>
                    <a:pt x="1329462" y="713646"/>
                    <a:pt x="1299210" y="713646"/>
                  </a:cubicBezTo>
                  <a:close/>
                  <a:moveTo>
                    <a:pt x="1116330" y="1261516"/>
                  </a:moveTo>
                  <a:cubicBezTo>
                    <a:pt x="1086066" y="1261478"/>
                    <a:pt x="1061498" y="1285951"/>
                    <a:pt x="1061466" y="1316183"/>
                  </a:cubicBezTo>
                  <a:cubicBezTo>
                    <a:pt x="1061447" y="1331936"/>
                    <a:pt x="1068229" y="1346934"/>
                    <a:pt x="1080071" y="1357342"/>
                  </a:cubicBezTo>
                  <a:cubicBezTo>
                    <a:pt x="1111701" y="1342628"/>
                    <a:pt x="1141838" y="1324897"/>
                    <a:pt x="1170051" y="1304387"/>
                  </a:cubicBezTo>
                  <a:cubicBezTo>
                    <a:pt x="1164438" y="1279293"/>
                    <a:pt x="1142073" y="1261504"/>
                    <a:pt x="1116330" y="1261643"/>
                  </a:cubicBezTo>
                  <a:close/>
                  <a:moveTo>
                    <a:pt x="933450" y="348293"/>
                  </a:moveTo>
                  <a:cubicBezTo>
                    <a:pt x="931590" y="348198"/>
                    <a:pt x="929723" y="348198"/>
                    <a:pt x="927862" y="348293"/>
                  </a:cubicBezTo>
                  <a:cubicBezTo>
                    <a:pt x="899859" y="351160"/>
                    <a:pt x="878567" y="374719"/>
                    <a:pt x="878586" y="402833"/>
                  </a:cubicBezTo>
                  <a:cubicBezTo>
                    <a:pt x="878491" y="404691"/>
                    <a:pt x="878491" y="406556"/>
                    <a:pt x="878586" y="408414"/>
                  </a:cubicBezTo>
                  <a:cubicBezTo>
                    <a:pt x="881297" y="434250"/>
                    <a:pt x="901738" y="454665"/>
                    <a:pt x="927608" y="457373"/>
                  </a:cubicBezTo>
                  <a:cubicBezTo>
                    <a:pt x="929469" y="457468"/>
                    <a:pt x="931335" y="457468"/>
                    <a:pt x="933196" y="457373"/>
                  </a:cubicBezTo>
                  <a:cubicBezTo>
                    <a:pt x="961320" y="457353"/>
                    <a:pt x="984879" y="436102"/>
                    <a:pt x="987743" y="408160"/>
                  </a:cubicBezTo>
                  <a:cubicBezTo>
                    <a:pt x="987838" y="406302"/>
                    <a:pt x="987838" y="404437"/>
                    <a:pt x="987743" y="402579"/>
                  </a:cubicBezTo>
                  <a:cubicBezTo>
                    <a:pt x="987431" y="372760"/>
                    <a:pt x="963308" y="348667"/>
                    <a:pt x="933450" y="348357"/>
                  </a:cubicBezTo>
                  <a:close/>
                  <a:moveTo>
                    <a:pt x="1116330" y="896227"/>
                  </a:moveTo>
                  <a:cubicBezTo>
                    <a:pt x="1086028" y="896227"/>
                    <a:pt x="1061466" y="920757"/>
                    <a:pt x="1061466" y="951021"/>
                  </a:cubicBezTo>
                  <a:cubicBezTo>
                    <a:pt x="1061466" y="981284"/>
                    <a:pt x="1086028" y="1005814"/>
                    <a:pt x="1116330" y="1005814"/>
                  </a:cubicBezTo>
                  <a:cubicBezTo>
                    <a:pt x="1146632" y="1005814"/>
                    <a:pt x="1171194" y="981284"/>
                    <a:pt x="1171194" y="951021"/>
                  </a:cubicBezTo>
                  <a:cubicBezTo>
                    <a:pt x="1171156" y="920783"/>
                    <a:pt x="1146607" y="896291"/>
                    <a:pt x="1116330" y="896291"/>
                  </a:cubicBezTo>
                  <a:close/>
                  <a:moveTo>
                    <a:pt x="893636" y="127"/>
                  </a:moveTo>
                  <a:cubicBezTo>
                    <a:pt x="872788" y="22088"/>
                    <a:pt x="873709" y="56766"/>
                    <a:pt x="895699" y="77586"/>
                  </a:cubicBezTo>
                  <a:cubicBezTo>
                    <a:pt x="904494" y="85919"/>
                    <a:pt x="915803" y="91107"/>
                    <a:pt x="927862" y="92337"/>
                  </a:cubicBezTo>
                  <a:cubicBezTo>
                    <a:pt x="929716" y="92540"/>
                    <a:pt x="931583" y="92648"/>
                    <a:pt x="933450" y="92654"/>
                  </a:cubicBezTo>
                  <a:cubicBezTo>
                    <a:pt x="963752" y="92635"/>
                    <a:pt x="988301" y="68092"/>
                    <a:pt x="988282" y="37829"/>
                  </a:cubicBezTo>
                  <a:cubicBezTo>
                    <a:pt x="988276" y="23794"/>
                    <a:pt x="982878" y="10299"/>
                    <a:pt x="973201" y="127"/>
                  </a:cubicBezTo>
                  <a:close/>
                  <a:moveTo>
                    <a:pt x="1299210" y="1078808"/>
                  </a:moveTo>
                  <a:cubicBezTo>
                    <a:pt x="1268908" y="1078808"/>
                    <a:pt x="1244346" y="1103339"/>
                    <a:pt x="1244346" y="1133602"/>
                  </a:cubicBezTo>
                  <a:cubicBezTo>
                    <a:pt x="1244251" y="1135460"/>
                    <a:pt x="1244251" y="1137324"/>
                    <a:pt x="1244346" y="1139182"/>
                  </a:cubicBezTo>
                  <a:cubicBezTo>
                    <a:pt x="1247140" y="1166345"/>
                    <a:pt x="1269536" y="1187304"/>
                    <a:pt x="1296861" y="1188332"/>
                  </a:cubicBezTo>
                  <a:cubicBezTo>
                    <a:pt x="1315739" y="1167575"/>
                    <a:pt x="1334326" y="1145569"/>
                    <a:pt x="1352614" y="1122313"/>
                  </a:cubicBezTo>
                  <a:cubicBezTo>
                    <a:pt x="1347311" y="1097048"/>
                    <a:pt x="1325055" y="1078916"/>
                    <a:pt x="1299210" y="1078808"/>
                  </a:cubicBezTo>
                  <a:close/>
                  <a:moveTo>
                    <a:pt x="1116330" y="530874"/>
                  </a:moveTo>
                  <a:cubicBezTo>
                    <a:pt x="1086028" y="530874"/>
                    <a:pt x="1061466" y="555404"/>
                    <a:pt x="1061466" y="585668"/>
                  </a:cubicBezTo>
                  <a:cubicBezTo>
                    <a:pt x="1061466" y="615931"/>
                    <a:pt x="1086028" y="640461"/>
                    <a:pt x="1116330" y="640461"/>
                  </a:cubicBezTo>
                  <a:cubicBezTo>
                    <a:pt x="1146632" y="640461"/>
                    <a:pt x="1171194" y="615931"/>
                    <a:pt x="1171194" y="585668"/>
                  </a:cubicBezTo>
                  <a:cubicBezTo>
                    <a:pt x="1171124" y="555455"/>
                    <a:pt x="1146581" y="531001"/>
                    <a:pt x="1116330" y="531001"/>
                  </a:cubicBezTo>
                  <a:close/>
                  <a:moveTo>
                    <a:pt x="1116330" y="165585"/>
                  </a:moveTo>
                  <a:cubicBezTo>
                    <a:pt x="1086028" y="165585"/>
                    <a:pt x="1061466" y="190115"/>
                    <a:pt x="1061466" y="220379"/>
                  </a:cubicBezTo>
                  <a:cubicBezTo>
                    <a:pt x="1061466" y="250642"/>
                    <a:pt x="1086028" y="275172"/>
                    <a:pt x="1116330" y="275172"/>
                  </a:cubicBezTo>
                  <a:cubicBezTo>
                    <a:pt x="1146632" y="275172"/>
                    <a:pt x="1171194" y="250642"/>
                    <a:pt x="1171194" y="220379"/>
                  </a:cubicBezTo>
                  <a:cubicBezTo>
                    <a:pt x="1171194" y="220359"/>
                    <a:pt x="1171194" y="220334"/>
                    <a:pt x="1171194" y="220315"/>
                  </a:cubicBezTo>
                  <a:cubicBezTo>
                    <a:pt x="1171156" y="190077"/>
                    <a:pt x="1146607" y="165585"/>
                    <a:pt x="1116330" y="165585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1" name="Google Shape;621;p10"/>
            <p:cNvSpPr/>
            <p:nvPr/>
          </p:nvSpPr>
          <p:spPr>
            <a:xfrm>
              <a:off x="4799544" y="1606595"/>
              <a:ext cx="693848" cy="513616"/>
            </a:xfrm>
            <a:custGeom>
              <a:avLst/>
              <a:gdLst/>
              <a:ahLst/>
              <a:cxnLst/>
              <a:rect l="l" t="t" r="r" b="b"/>
              <a:pathLst>
                <a:path w="1850262" h="1369644" extrusionOk="0">
                  <a:moveTo>
                    <a:pt x="750570" y="896291"/>
                  </a:moveTo>
                  <a:cubicBezTo>
                    <a:pt x="720268" y="896291"/>
                    <a:pt x="695706" y="920821"/>
                    <a:pt x="695706" y="951084"/>
                  </a:cubicBezTo>
                  <a:cubicBezTo>
                    <a:pt x="695706" y="981347"/>
                    <a:pt x="720268" y="1005877"/>
                    <a:pt x="750570" y="1005877"/>
                  </a:cubicBezTo>
                  <a:cubicBezTo>
                    <a:pt x="780872" y="1005877"/>
                    <a:pt x="805434" y="981347"/>
                    <a:pt x="805434" y="951084"/>
                  </a:cubicBezTo>
                  <a:cubicBezTo>
                    <a:pt x="805434" y="920821"/>
                    <a:pt x="780872" y="896291"/>
                    <a:pt x="750570" y="896291"/>
                  </a:cubicBezTo>
                  <a:close/>
                  <a:moveTo>
                    <a:pt x="750570" y="1261643"/>
                  </a:moveTo>
                  <a:cubicBezTo>
                    <a:pt x="720268" y="1261643"/>
                    <a:pt x="695706" y="1286173"/>
                    <a:pt x="695706" y="1316437"/>
                  </a:cubicBezTo>
                  <a:cubicBezTo>
                    <a:pt x="695700" y="1325842"/>
                    <a:pt x="698151" y="1335088"/>
                    <a:pt x="702818" y="1343263"/>
                  </a:cubicBezTo>
                  <a:cubicBezTo>
                    <a:pt x="722274" y="1353473"/>
                    <a:pt x="742436" y="1362294"/>
                    <a:pt x="763143" y="1369645"/>
                  </a:cubicBezTo>
                  <a:cubicBezTo>
                    <a:pt x="792499" y="1362288"/>
                    <a:pt x="810324" y="1332558"/>
                    <a:pt x="802964" y="1303239"/>
                  </a:cubicBezTo>
                  <a:cubicBezTo>
                    <a:pt x="796906" y="1279128"/>
                    <a:pt x="775335" y="1262119"/>
                    <a:pt x="750443" y="1261833"/>
                  </a:cubicBezTo>
                  <a:close/>
                  <a:moveTo>
                    <a:pt x="527939" y="127"/>
                  </a:moveTo>
                  <a:cubicBezTo>
                    <a:pt x="507054" y="22050"/>
                    <a:pt x="507924" y="56734"/>
                    <a:pt x="529876" y="77592"/>
                  </a:cubicBezTo>
                  <a:cubicBezTo>
                    <a:pt x="551828" y="98450"/>
                    <a:pt x="586556" y="97582"/>
                    <a:pt x="607441" y="75658"/>
                  </a:cubicBezTo>
                  <a:cubicBezTo>
                    <a:pt x="627590" y="54502"/>
                    <a:pt x="627590" y="21283"/>
                    <a:pt x="607441" y="127"/>
                  </a:cubicBezTo>
                  <a:close/>
                  <a:moveTo>
                    <a:pt x="567690" y="348357"/>
                  </a:moveTo>
                  <a:cubicBezTo>
                    <a:pt x="537388" y="348357"/>
                    <a:pt x="512826" y="372887"/>
                    <a:pt x="512826" y="403150"/>
                  </a:cubicBezTo>
                  <a:cubicBezTo>
                    <a:pt x="512731" y="405008"/>
                    <a:pt x="512731" y="406873"/>
                    <a:pt x="512826" y="408731"/>
                  </a:cubicBezTo>
                  <a:cubicBezTo>
                    <a:pt x="515912" y="438835"/>
                    <a:pt x="542855" y="460740"/>
                    <a:pt x="572999" y="457652"/>
                  </a:cubicBezTo>
                  <a:cubicBezTo>
                    <a:pt x="598875" y="455007"/>
                    <a:pt x="619328" y="434574"/>
                    <a:pt x="621983" y="408731"/>
                  </a:cubicBezTo>
                  <a:cubicBezTo>
                    <a:pt x="622186" y="406879"/>
                    <a:pt x="622294" y="405014"/>
                    <a:pt x="622300" y="403150"/>
                  </a:cubicBezTo>
                  <a:cubicBezTo>
                    <a:pt x="622300" y="372988"/>
                    <a:pt x="597891" y="348496"/>
                    <a:pt x="567690" y="348357"/>
                  </a:cubicBezTo>
                  <a:close/>
                  <a:moveTo>
                    <a:pt x="750570" y="165712"/>
                  </a:moveTo>
                  <a:cubicBezTo>
                    <a:pt x="720268" y="165712"/>
                    <a:pt x="695706" y="190242"/>
                    <a:pt x="695706" y="220505"/>
                  </a:cubicBezTo>
                  <a:cubicBezTo>
                    <a:pt x="695706" y="250769"/>
                    <a:pt x="720268" y="275299"/>
                    <a:pt x="750570" y="275299"/>
                  </a:cubicBezTo>
                  <a:cubicBezTo>
                    <a:pt x="780872" y="275299"/>
                    <a:pt x="805434" y="250769"/>
                    <a:pt x="805434" y="220505"/>
                  </a:cubicBezTo>
                  <a:cubicBezTo>
                    <a:pt x="805434" y="220486"/>
                    <a:pt x="805434" y="220461"/>
                    <a:pt x="805434" y="220442"/>
                  </a:cubicBezTo>
                  <a:cubicBezTo>
                    <a:pt x="805472" y="190179"/>
                    <a:pt x="780936" y="165623"/>
                    <a:pt x="750634" y="165585"/>
                  </a:cubicBezTo>
                  <a:cubicBezTo>
                    <a:pt x="750615" y="165585"/>
                    <a:pt x="750589" y="165585"/>
                    <a:pt x="750570" y="165585"/>
                  </a:cubicBezTo>
                  <a:close/>
                  <a:moveTo>
                    <a:pt x="933450" y="1078935"/>
                  </a:moveTo>
                  <a:cubicBezTo>
                    <a:pt x="931583" y="1078942"/>
                    <a:pt x="929716" y="1079049"/>
                    <a:pt x="927862" y="1079252"/>
                  </a:cubicBezTo>
                  <a:cubicBezTo>
                    <a:pt x="899884" y="1082112"/>
                    <a:pt x="878605" y="1105641"/>
                    <a:pt x="878586" y="1133729"/>
                  </a:cubicBezTo>
                  <a:cubicBezTo>
                    <a:pt x="878491" y="1135587"/>
                    <a:pt x="878491" y="1137451"/>
                    <a:pt x="878586" y="1139309"/>
                  </a:cubicBezTo>
                  <a:cubicBezTo>
                    <a:pt x="881272" y="1165159"/>
                    <a:pt x="901725" y="1185586"/>
                    <a:pt x="927608" y="1188268"/>
                  </a:cubicBezTo>
                  <a:cubicBezTo>
                    <a:pt x="929462" y="1188471"/>
                    <a:pt x="931329" y="1188579"/>
                    <a:pt x="933196" y="1188585"/>
                  </a:cubicBezTo>
                  <a:cubicBezTo>
                    <a:pt x="961333" y="1188535"/>
                    <a:pt x="984879" y="1167264"/>
                    <a:pt x="987743" y="1139309"/>
                  </a:cubicBezTo>
                  <a:cubicBezTo>
                    <a:pt x="987838" y="1137451"/>
                    <a:pt x="987838" y="1135587"/>
                    <a:pt x="987743" y="1133729"/>
                  </a:cubicBezTo>
                  <a:cubicBezTo>
                    <a:pt x="987812" y="1103637"/>
                    <a:pt x="963574" y="1079119"/>
                    <a:pt x="933450" y="1078808"/>
                  </a:cubicBezTo>
                  <a:close/>
                  <a:moveTo>
                    <a:pt x="750570" y="531001"/>
                  </a:moveTo>
                  <a:cubicBezTo>
                    <a:pt x="720268" y="531001"/>
                    <a:pt x="695706" y="555531"/>
                    <a:pt x="695706" y="585795"/>
                  </a:cubicBezTo>
                  <a:cubicBezTo>
                    <a:pt x="695706" y="616058"/>
                    <a:pt x="720268" y="640588"/>
                    <a:pt x="750570" y="640588"/>
                  </a:cubicBezTo>
                  <a:cubicBezTo>
                    <a:pt x="780872" y="640588"/>
                    <a:pt x="805434" y="616058"/>
                    <a:pt x="805434" y="585795"/>
                  </a:cubicBezTo>
                  <a:cubicBezTo>
                    <a:pt x="805434" y="555531"/>
                    <a:pt x="780872" y="531001"/>
                    <a:pt x="750570" y="531001"/>
                  </a:cubicBezTo>
                  <a:close/>
                  <a:moveTo>
                    <a:pt x="567690" y="713646"/>
                  </a:moveTo>
                  <a:cubicBezTo>
                    <a:pt x="537388" y="713646"/>
                    <a:pt x="512826" y="738176"/>
                    <a:pt x="512826" y="768439"/>
                  </a:cubicBezTo>
                  <a:cubicBezTo>
                    <a:pt x="512826" y="798702"/>
                    <a:pt x="537388" y="823233"/>
                    <a:pt x="567690" y="823233"/>
                  </a:cubicBezTo>
                  <a:cubicBezTo>
                    <a:pt x="597992" y="823233"/>
                    <a:pt x="622554" y="798702"/>
                    <a:pt x="622554" y="768439"/>
                  </a:cubicBezTo>
                  <a:cubicBezTo>
                    <a:pt x="622554" y="738176"/>
                    <a:pt x="597992" y="713646"/>
                    <a:pt x="567690" y="713646"/>
                  </a:cubicBezTo>
                  <a:close/>
                  <a:moveTo>
                    <a:pt x="384810" y="896291"/>
                  </a:moveTo>
                  <a:cubicBezTo>
                    <a:pt x="367494" y="896291"/>
                    <a:pt x="351193" y="904478"/>
                    <a:pt x="340868" y="918360"/>
                  </a:cubicBezTo>
                  <a:cubicBezTo>
                    <a:pt x="356699" y="948376"/>
                    <a:pt x="372872" y="977466"/>
                    <a:pt x="389382" y="1005624"/>
                  </a:cubicBezTo>
                  <a:cubicBezTo>
                    <a:pt x="419583" y="1003639"/>
                    <a:pt x="442455" y="977580"/>
                    <a:pt x="440461" y="947418"/>
                  </a:cubicBezTo>
                  <a:cubicBezTo>
                    <a:pt x="438544" y="918271"/>
                    <a:pt x="414052" y="895770"/>
                    <a:pt x="384810" y="896291"/>
                  </a:cubicBezTo>
                  <a:close/>
                  <a:moveTo>
                    <a:pt x="201930" y="348357"/>
                  </a:moveTo>
                  <a:cubicBezTo>
                    <a:pt x="171628" y="348357"/>
                    <a:pt x="147066" y="372887"/>
                    <a:pt x="147066" y="403150"/>
                  </a:cubicBezTo>
                  <a:cubicBezTo>
                    <a:pt x="146971" y="405008"/>
                    <a:pt x="146971" y="406873"/>
                    <a:pt x="147066" y="408731"/>
                  </a:cubicBezTo>
                  <a:cubicBezTo>
                    <a:pt x="150152" y="438835"/>
                    <a:pt x="177095" y="460740"/>
                    <a:pt x="207239" y="457652"/>
                  </a:cubicBezTo>
                  <a:cubicBezTo>
                    <a:pt x="233115" y="455007"/>
                    <a:pt x="253568" y="434574"/>
                    <a:pt x="256222" y="408731"/>
                  </a:cubicBezTo>
                  <a:cubicBezTo>
                    <a:pt x="256426" y="406879"/>
                    <a:pt x="256534" y="405014"/>
                    <a:pt x="256540" y="403150"/>
                  </a:cubicBezTo>
                  <a:cubicBezTo>
                    <a:pt x="256540" y="372988"/>
                    <a:pt x="232131" y="348496"/>
                    <a:pt x="201930" y="348357"/>
                  </a:cubicBezTo>
                  <a:close/>
                  <a:moveTo>
                    <a:pt x="19050" y="165585"/>
                  </a:moveTo>
                  <a:cubicBezTo>
                    <a:pt x="12548" y="165591"/>
                    <a:pt x="6098" y="166752"/>
                    <a:pt x="0" y="169010"/>
                  </a:cubicBezTo>
                  <a:cubicBezTo>
                    <a:pt x="15791" y="201226"/>
                    <a:pt x="31350" y="234077"/>
                    <a:pt x="46672" y="267562"/>
                  </a:cubicBezTo>
                  <a:cubicBezTo>
                    <a:pt x="72803" y="252303"/>
                    <a:pt x="81597" y="218787"/>
                    <a:pt x="66319" y="192690"/>
                  </a:cubicBezTo>
                  <a:cubicBezTo>
                    <a:pt x="56496" y="175916"/>
                    <a:pt x="38506" y="165598"/>
                    <a:pt x="19050" y="165585"/>
                  </a:cubicBezTo>
                  <a:close/>
                  <a:moveTo>
                    <a:pt x="162179" y="0"/>
                  </a:moveTo>
                  <a:cubicBezTo>
                    <a:pt x="141294" y="21924"/>
                    <a:pt x="142164" y="56607"/>
                    <a:pt x="164116" y="77465"/>
                  </a:cubicBezTo>
                  <a:cubicBezTo>
                    <a:pt x="186068" y="98324"/>
                    <a:pt x="220796" y="97455"/>
                    <a:pt x="241681" y="75531"/>
                  </a:cubicBezTo>
                  <a:cubicBezTo>
                    <a:pt x="261830" y="54375"/>
                    <a:pt x="261830" y="21156"/>
                    <a:pt x="241681" y="0"/>
                  </a:cubicBezTo>
                  <a:close/>
                  <a:moveTo>
                    <a:pt x="567690" y="1078808"/>
                  </a:moveTo>
                  <a:cubicBezTo>
                    <a:pt x="537388" y="1078808"/>
                    <a:pt x="512826" y="1103339"/>
                    <a:pt x="512826" y="1133602"/>
                  </a:cubicBezTo>
                  <a:cubicBezTo>
                    <a:pt x="512731" y="1135460"/>
                    <a:pt x="512731" y="1137324"/>
                    <a:pt x="512826" y="1139182"/>
                  </a:cubicBezTo>
                  <a:cubicBezTo>
                    <a:pt x="515912" y="1169287"/>
                    <a:pt x="542855" y="1191192"/>
                    <a:pt x="572999" y="1188103"/>
                  </a:cubicBezTo>
                  <a:cubicBezTo>
                    <a:pt x="598875" y="1185459"/>
                    <a:pt x="619328" y="1165026"/>
                    <a:pt x="621983" y="1139182"/>
                  </a:cubicBezTo>
                  <a:cubicBezTo>
                    <a:pt x="622186" y="1137331"/>
                    <a:pt x="622294" y="1135466"/>
                    <a:pt x="622300" y="1133602"/>
                  </a:cubicBezTo>
                  <a:cubicBezTo>
                    <a:pt x="622300" y="1103440"/>
                    <a:pt x="597891" y="1078948"/>
                    <a:pt x="567690" y="1078808"/>
                  </a:cubicBezTo>
                  <a:close/>
                  <a:moveTo>
                    <a:pt x="384810" y="165585"/>
                  </a:moveTo>
                  <a:cubicBezTo>
                    <a:pt x="354508" y="165585"/>
                    <a:pt x="329946" y="190115"/>
                    <a:pt x="329946" y="220379"/>
                  </a:cubicBezTo>
                  <a:cubicBezTo>
                    <a:pt x="329946" y="250642"/>
                    <a:pt x="354508" y="275172"/>
                    <a:pt x="384810" y="275172"/>
                  </a:cubicBezTo>
                  <a:cubicBezTo>
                    <a:pt x="415112" y="275172"/>
                    <a:pt x="439674" y="250642"/>
                    <a:pt x="439674" y="220379"/>
                  </a:cubicBezTo>
                  <a:cubicBezTo>
                    <a:pt x="439674" y="220359"/>
                    <a:pt x="439674" y="220334"/>
                    <a:pt x="439674" y="220315"/>
                  </a:cubicBezTo>
                  <a:cubicBezTo>
                    <a:pt x="439674" y="190090"/>
                    <a:pt x="415138" y="165585"/>
                    <a:pt x="384874" y="165585"/>
                  </a:cubicBezTo>
                  <a:cubicBezTo>
                    <a:pt x="384854" y="165585"/>
                    <a:pt x="384829" y="165585"/>
                    <a:pt x="384810" y="165585"/>
                  </a:cubicBezTo>
                  <a:close/>
                  <a:moveTo>
                    <a:pt x="933450" y="713519"/>
                  </a:moveTo>
                  <a:cubicBezTo>
                    <a:pt x="931590" y="713424"/>
                    <a:pt x="929723" y="713424"/>
                    <a:pt x="927862" y="713519"/>
                  </a:cubicBezTo>
                  <a:cubicBezTo>
                    <a:pt x="897700" y="716772"/>
                    <a:pt x="875894" y="743827"/>
                    <a:pt x="879151" y="773950"/>
                  </a:cubicBezTo>
                  <a:cubicBezTo>
                    <a:pt x="881920" y="799584"/>
                    <a:pt x="902195" y="819827"/>
                    <a:pt x="927862" y="822599"/>
                  </a:cubicBezTo>
                  <a:cubicBezTo>
                    <a:pt x="929704" y="822599"/>
                    <a:pt x="931545" y="822599"/>
                    <a:pt x="933450" y="822599"/>
                  </a:cubicBezTo>
                  <a:cubicBezTo>
                    <a:pt x="963752" y="822599"/>
                    <a:pt x="988314" y="798068"/>
                    <a:pt x="988314" y="767805"/>
                  </a:cubicBezTo>
                  <a:cubicBezTo>
                    <a:pt x="988314" y="737542"/>
                    <a:pt x="963752" y="713012"/>
                    <a:pt x="933450" y="713012"/>
                  </a:cubicBezTo>
                  <a:close/>
                  <a:moveTo>
                    <a:pt x="384810" y="530874"/>
                  </a:moveTo>
                  <a:cubicBezTo>
                    <a:pt x="354508" y="530874"/>
                    <a:pt x="329946" y="555404"/>
                    <a:pt x="329946" y="585668"/>
                  </a:cubicBezTo>
                  <a:cubicBezTo>
                    <a:pt x="329946" y="615931"/>
                    <a:pt x="354508" y="640461"/>
                    <a:pt x="384810" y="640461"/>
                  </a:cubicBezTo>
                  <a:cubicBezTo>
                    <a:pt x="415112" y="640461"/>
                    <a:pt x="439674" y="615931"/>
                    <a:pt x="439674" y="585668"/>
                  </a:cubicBezTo>
                  <a:cubicBezTo>
                    <a:pt x="439604" y="555455"/>
                    <a:pt x="415061" y="531001"/>
                    <a:pt x="384810" y="531001"/>
                  </a:cubicBezTo>
                  <a:close/>
                  <a:moveTo>
                    <a:pt x="1847850" y="165585"/>
                  </a:moveTo>
                  <a:cubicBezTo>
                    <a:pt x="1817586" y="165420"/>
                    <a:pt x="1792916" y="189786"/>
                    <a:pt x="1792745" y="220011"/>
                  </a:cubicBezTo>
                  <a:cubicBezTo>
                    <a:pt x="1792662" y="235485"/>
                    <a:pt x="1799139" y="250274"/>
                    <a:pt x="1810576" y="260712"/>
                  </a:cubicBezTo>
                  <a:cubicBezTo>
                    <a:pt x="1823911" y="229048"/>
                    <a:pt x="1837138" y="197440"/>
                    <a:pt x="1850263" y="165902"/>
                  </a:cubicBezTo>
                  <a:close/>
                  <a:moveTo>
                    <a:pt x="1427226" y="951084"/>
                  </a:moveTo>
                  <a:cubicBezTo>
                    <a:pt x="1427232" y="966767"/>
                    <a:pt x="1433982" y="981690"/>
                    <a:pt x="1445768" y="992052"/>
                  </a:cubicBezTo>
                  <a:cubicBezTo>
                    <a:pt x="1464818" y="962563"/>
                    <a:pt x="1483868" y="931868"/>
                    <a:pt x="1502346" y="900222"/>
                  </a:cubicBezTo>
                  <a:cubicBezTo>
                    <a:pt x="1474292" y="888978"/>
                    <a:pt x="1442422" y="902582"/>
                    <a:pt x="1431163" y="930600"/>
                  </a:cubicBezTo>
                  <a:cubicBezTo>
                    <a:pt x="1428560" y="937075"/>
                    <a:pt x="1427226" y="943981"/>
                    <a:pt x="1427226" y="950957"/>
                  </a:cubicBezTo>
                  <a:close/>
                  <a:moveTo>
                    <a:pt x="1482090" y="531001"/>
                  </a:moveTo>
                  <a:cubicBezTo>
                    <a:pt x="1451788" y="531001"/>
                    <a:pt x="1427226" y="555531"/>
                    <a:pt x="1427226" y="585795"/>
                  </a:cubicBezTo>
                  <a:cubicBezTo>
                    <a:pt x="1427226" y="616058"/>
                    <a:pt x="1451788" y="640588"/>
                    <a:pt x="1482090" y="640588"/>
                  </a:cubicBezTo>
                  <a:cubicBezTo>
                    <a:pt x="1512392" y="640588"/>
                    <a:pt x="1536954" y="616058"/>
                    <a:pt x="1536954" y="585795"/>
                  </a:cubicBezTo>
                  <a:cubicBezTo>
                    <a:pt x="1536954" y="555531"/>
                    <a:pt x="1512392" y="531001"/>
                    <a:pt x="1482090" y="531001"/>
                  </a:cubicBezTo>
                  <a:close/>
                  <a:moveTo>
                    <a:pt x="1259459" y="127"/>
                  </a:moveTo>
                  <a:cubicBezTo>
                    <a:pt x="1238574" y="22050"/>
                    <a:pt x="1239444" y="56734"/>
                    <a:pt x="1261396" y="77592"/>
                  </a:cubicBezTo>
                  <a:cubicBezTo>
                    <a:pt x="1283348" y="98450"/>
                    <a:pt x="1318076" y="97582"/>
                    <a:pt x="1338961" y="75658"/>
                  </a:cubicBezTo>
                  <a:cubicBezTo>
                    <a:pt x="1359110" y="54502"/>
                    <a:pt x="1359110" y="21283"/>
                    <a:pt x="1338961" y="127"/>
                  </a:cubicBezTo>
                  <a:close/>
                  <a:moveTo>
                    <a:pt x="1482090" y="165585"/>
                  </a:moveTo>
                  <a:cubicBezTo>
                    <a:pt x="1451788" y="165585"/>
                    <a:pt x="1427226" y="190115"/>
                    <a:pt x="1427226" y="220379"/>
                  </a:cubicBezTo>
                  <a:cubicBezTo>
                    <a:pt x="1427226" y="250642"/>
                    <a:pt x="1451788" y="275172"/>
                    <a:pt x="1482090" y="275172"/>
                  </a:cubicBezTo>
                  <a:cubicBezTo>
                    <a:pt x="1512392" y="275172"/>
                    <a:pt x="1536954" y="250642"/>
                    <a:pt x="1536954" y="220379"/>
                  </a:cubicBezTo>
                  <a:cubicBezTo>
                    <a:pt x="1536954" y="220359"/>
                    <a:pt x="1536954" y="220334"/>
                    <a:pt x="1536954" y="220315"/>
                  </a:cubicBezTo>
                  <a:cubicBezTo>
                    <a:pt x="1536922" y="190077"/>
                    <a:pt x="1512367" y="165585"/>
                    <a:pt x="1482090" y="165585"/>
                  </a:cubicBezTo>
                  <a:close/>
                  <a:moveTo>
                    <a:pt x="1625219" y="0"/>
                  </a:moveTo>
                  <a:cubicBezTo>
                    <a:pt x="1604334" y="21924"/>
                    <a:pt x="1605204" y="56607"/>
                    <a:pt x="1627156" y="77465"/>
                  </a:cubicBezTo>
                  <a:cubicBezTo>
                    <a:pt x="1649108" y="98324"/>
                    <a:pt x="1683836" y="97455"/>
                    <a:pt x="1704721" y="75531"/>
                  </a:cubicBezTo>
                  <a:cubicBezTo>
                    <a:pt x="1724870" y="54375"/>
                    <a:pt x="1724870" y="21156"/>
                    <a:pt x="1704721" y="0"/>
                  </a:cubicBezTo>
                  <a:close/>
                  <a:moveTo>
                    <a:pt x="1299210" y="348230"/>
                  </a:moveTo>
                  <a:cubicBezTo>
                    <a:pt x="1268908" y="348230"/>
                    <a:pt x="1244346" y="372760"/>
                    <a:pt x="1244346" y="403023"/>
                  </a:cubicBezTo>
                  <a:cubicBezTo>
                    <a:pt x="1244251" y="404881"/>
                    <a:pt x="1244251" y="406746"/>
                    <a:pt x="1244346" y="408604"/>
                  </a:cubicBezTo>
                  <a:cubicBezTo>
                    <a:pt x="1247604" y="438728"/>
                    <a:pt x="1274693" y="460505"/>
                    <a:pt x="1304855" y="457252"/>
                  </a:cubicBezTo>
                  <a:cubicBezTo>
                    <a:pt x="1330522" y="454487"/>
                    <a:pt x="1350791" y="434238"/>
                    <a:pt x="1353566" y="408604"/>
                  </a:cubicBezTo>
                  <a:cubicBezTo>
                    <a:pt x="1353566" y="406765"/>
                    <a:pt x="1353566" y="404926"/>
                    <a:pt x="1353566" y="403023"/>
                  </a:cubicBezTo>
                  <a:cubicBezTo>
                    <a:pt x="1353496" y="373007"/>
                    <a:pt x="1329265" y="348636"/>
                    <a:pt x="1299210" y="348357"/>
                  </a:cubicBezTo>
                  <a:close/>
                  <a:moveTo>
                    <a:pt x="1664970" y="348230"/>
                  </a:moveTo>
                  <a:cubicBezTo>
                    <a:pt x="1634668" y="348230"/>
                    <a:pt x="1610106" y="372760"/>
                    <a:pt x="1610106" y="403023"/>
                  </a:cubicBezTo>
                  <a:cubicBezTo>
                    <a:pt x="1610106" y="404926"/>
                    <a:pt x="1610106" y="406765"/>
                    <a:pt x="1610106" y="408604"/>
                  </a:cubicBezTo>
                  <a:cubicBezTo>
                    <a:pt x="1613192" y="438708"/>
                    <a:pt x="1640135" y="460613"/>
                    <a:pt x="1670279" y="457525"/>
                  </a:cubicBezTo>
                  <a:cubicBezTo>
                    <a:pt x="1696155" y="454880"/>
                    <a:pt x="1716608" y="434447"/>
                    <a:pt x="1719263" y="408604"/>
                  </a:cubicBezTo>
                  <a:cubicBezTo>
                    <a:pt x="1719466" y="406752"/>
                    <a:pt x="1719574" y="404888"/>
                    <a:pt x="1719580" y="403023"/>
                  </a:cubicBezTo>
                  <a:cubicBezTo>
                    <a:pt x="1719510" y="372912"/>
                    <a:pt x="1695120" y="348496"/>
                    <a:pt x="1664970" y="348357"/>
                  </a:cubicBezTo>
                  <a:close/>
                  <a:moveTo>
                    <a:pt x="1299210" y="713519"/>
                  </a:moveTo>
                  <a:cubicBezTo>
                    <a:pt x="1268908" y="713519"/>
                    <a:pt x="1244346" y="738049"/>
                    <a:pt x="1244346" y="768312"/>
                  </a:cubicBezTo>
                  <a:cubicBezTo>
                    <a:pt x="1244346" y="798576"/>
                    <a:pt x="1268908" y="823106"/>
                    <a:pt x="1299210" y="823106"/>
                  </a:cubicBezTo>
                  <a:cubicBezTo>
                    <a:pt x="1329512" y="823106"/>
                    <a:pt x="1354074" y="798576"/>
                    <a:pt x="1354074" y="768312"/>
                  </a:cubicBezTo>
                  <a:cubicBezTo>
                    <a:pt x="1354004" y="738100"/>
                    <a:pt x="1329462" y="713646"/>
                    <a:pt x="1299210" y="713646"/>
                  </a:cubicBezTo>
                  <a:close/>
                  <a:moveTo>
                    <a:pt x="1116330" y="1261516"/>
                  </a:moveTo>
                  <a:cubicBezTo>
                    <a:pt x="1086066" y="1261478"/>
                    <a:pt x="1061498" y="1285951"/>
                    <a:pt x="1061466" y="1316183"/>
                  </a:cubicBezTo>
                  <a:cubicBezTo>
                    <a:pt x="1061447" y="1331936"/>
                    <a:pt x="1068229" y="1346934"/>
                    <a:pt x="1080071" y="1357342"/>
                  </a:cubicBezTo>
                  <a:cubicBezTo>
                    <a:pt x="1111701" y="1342628"/>
                    <a:pt x="1141838" y="1324897"/>
                    <a:pt x="1170051" y="1304387"/>
                  </a:cubicBezTo>
                  <a:cubicBezTo>
                    <a:pt x="1164438" y="1279293"/>
                    <a:pt x="1142073" y="1261504"/>
                    <a:pt x="1116330" y="1261643"/>
                  </a:cubicBezTo>
                  <a:close/>
                  <a:moveTo>
                    <a:pt x="933450" y="348293"/>
                  </a:moveTo>
                  <a:cubicBezTo>
                    <a:pt x="931590" y="348198"/>
                    <a:pt x="929723" y="348198"/>
                    <a:pt x="927862" y="348293"/>
                  </a:cubicBezTo>
                  <a:cubicBezTo>
                    <a:pt x="899859" y="351160"/>
                    <a:pt x="878567" y="374719"/>
                    <a:pt x="878586" y="402833"/>
                  </a:cubicBezTo>
                  <a:cubicBezTo>
                    <a:pt x="878491" y="404691"/>
                    <a:pt x="878491" y="406556"/>
                    <a:pt x="878586" y="408414"/>
                  </a:cubicBezTo>
                  <a:cubicBezTo>
                    <a:pt x="881297" y="434250"/>
                    <a:pt x="901738" y="454665"/>
                    <a:pt x="927608" y="457373"/>
                  </a:cubicBezTo>
                  <a:cubicBezTo>
                    <a:pt x="929469" y="457468"/>
                    <a:pt x="931335" y="457468"/>
                    <a:pt x="933196" y="457373"/>
                  </a:cubicBezTo>
                  <a:cubicBezTo>
                    <a:pt x="961320" y="457353"/>
                    <a:pt x="984879" y="436102"/>
                    <a:pt x="987743" y="408160"/>
                  </a:cubicBezTo>
                  <a:cubicBezTo>
                    <a:pt x="987838" y="406302"/>
                    <a:pt x="987838" y="404437"/>
                    <a:pt x="987743" y="402579"/>
                  </a:cubicBezTo>
                  <a:cubicBezTo>
                    <a:pt x="987431" y="372760"/>
                    <a:pt x="963308" y="348667"/>
                    <a:pt x="933450" y="348357"/>
                  </a:cubicBezTo>
                  <a:close/>
                  <a:moveTo>
                    <a:pt x="1116330" y="896227"/>
                  </a:moveTo>
                  <a:cubicBezTo>
                    <a:pt x="1086028" y="896227"/>
                    <a:pt x="1061466" y="920757"/>
                    <a:pt x="1061466" y="951021"/>
                  </a:cubicBezTo>
                  <a:cubicBezTo>
                    <a:pt x="1061466" y="981284"/>
                    <a:pt x="1086028" y="1005814"/>
                    <a:pt x="1116330" y="1005814"/>
                  </a:cubicBezTo>
                  <a:cubicBezTo>
                    <a:pt x="1146632" y="1005814"/>
                    <a:pt x="1171194" y="981284"/>
                    <a:pt x="1171194" y="951021"/>
                  </a:cubicBezTo>
                  <a:cubicBezTo>
                    <a:pt x="1171156" y="920783"/>
                    <a:pt x="1146607" y="896291"/>
                    <a:pt x="1116330" y="896291"/>
                  </a:cubicBezTo>
                  <a:close/>
                  <a:moveTo>
                    <a:pt x="893636" y="127"/>
                  </a:moveTo>
                  <a:cubicBezTo>
                    <a:pt x="872788" y="22088"/>
                    <a:pt x="873709" y="56766"/>
                    <a:pt x="895699" y="77586"/>
                  </a:cubicBezTo>
                  <a:cubicBezTo>
                    <a:pt x="904494" y="85919"/>
                    <a:pt x="915803" y="91107"/>
                    <a:pt x="927862" y="92337"/>
                  </a:cubicBezTo>
                  <a:cubicBezTo>
                    <a:pt x="929716" y="92540"/>
                    <a:pt x="931583" y="92648"/>
                    <a:pt x="933450" y="92654"/>
                  </a:cubicBezTo>
                  <a:cubicBezTo>
                    <a:pt x="963752" y="92635"/>
                    <a:pt x="988301" y="68092"/>
                    <a:pt x="988282" y="37829"/>
                  </a:cubicBezTo>
                  <a:cubicBezTo>
                    <a:pt x="988276" y="23794"/>
                    <a:pt x="982878" y="10299"/>
                    <a:pt x="973201" y="127"/>
                  </a:cubicBezTo>
                  <a:close/>
                  <a:moveTo>
                    <a:pt x="1299210" y="1078808"/>
                  </a:moveTo>
                  <a:cubicBezTo>
                    <a:pt x="1268908" y="1078808"/>
                    <a:pt x="1244346" y="1103339"/>
                    <a:pt x="1244346" y="1133602"/>
                  </a:cubicBezTo>
                  <a:cubicBezTo>
                    <a:pt x="1244251" y="1135460"/>
                    <a:pt x="1244251" y="1137324"/>
                    <a:pt x="1244346" y="1139182"/>
                  </a:cubicBezTo>
                  <a:cubicBezTo>
                    <a:pt x="1247140" y="1166345"/>
                    <a:pt x="1269536" y="1187304"/>
                    <a:pt x="1296861" y="1188332"/>
                  </a:cubicBezTo>
                  <a:cubicBezTo>
                    <a:pt x="1315739" y="1167575"/>
                    <a:pt x="1334326" y="1145569"/>
                    <a:pt x="1352614" y="1122313"/>
                  </a:cubicBezTo>
                  <a:cubicBezTo>
                    <a:pt x="1347311" y="1097048"/>
                    <a:pt x="1325055" y="1078916"/>
                    <a:pt x="1299210" y="1078808"/>
                  </a:cubicBezTo>
                  <a:close/>
                  <a:moveTo>
                    <a:pt x="1116330" y="530874"/>
                  </a:moveTo>
                  <a:cubicBezTo>
                    <a:pt x="1086028" y="530874"/>
                    <a:pt x="1061466" y="555404"/>
                    <a:pt x="1061466" y="585668"/>
                  </a:cubicBezTo>
                  <a:cubicBezTo>
                    <a:pt x="1061466" y="615931"/>
                    <a:pt x="1086028" y="640461"/>
                    <a:pt x="1116330" y="640461"/>
                  </a:cubicBezTo>
                  <a:cubicBezTo>
                    <a:pt x="1146632" y="640461"/>
                    <a:pt x="1171194" y="615931"/>
                    <a:pt x="1171194" y="585668"/>
                  </a:cubicBezTo>
                  <a:cubicBezTo>
                    <a:pt x="1171124" y="555455"/>
                    <a:pt x="1146581" y="531001"/>
                    <a:pt x="1116330" y="531001"/>
                  </a:cubicBezTo>
                  <a:close/>
                  <a:moveTo>
                    <a:pt x="1116330" y="165585"/>
                  </a:moveTo>
                  <a:cubicBezTo>
                    <a:pt x="1086028" y="165585"/>
                    <a:pt x="1061466" y="190115"/>
                    <a:pt x="1061466" y="220379"/>
                  </a:cubicBezTo>
                  <a:cubicBezTo>
                    <a:pt x="1061466" y="250642"/>
                    <a:pt x="1086028" y="275172"/>
                    <a:pt x="1116330" y="275172"/>
                  </a:cubicBezTo>
                  <a:cubicBezTo>
                    <a:pt x="1146632" y="275172"/>
                    <a:pt x="1171194" y="250642"/>
                    <a:pt x="1171194" y="220379"/>
                  </a:cubicBezTo>
                  <a:cubicBezTo>
                    <a:pt x="1171194" y="220359"/>
                    <a:pt x="1171194" y="220334"/>
                    <a:pt x="1171194" y="220315"/>
                  </a:cubicBezTo>
                  <a:cubicBezTo>
                    <a:pt x="1171156" y="190077"/>
                    <a:pt x="1146607" y="165585"/>
                    <a:pt x="1116330" y="165585"/>
                  </a:cubicBezTo>
                  <a:close/>
                </a:path>
              </a:pathLst>
            </a:custGeom>
            <a:solidFill>
              <a:srgbClr val="04152C">
                <a:alpha val="134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2" name="Google Shape;622;p10"/>
            <p:cNvSpPr/>
            <p:nvPr/>
          </p:nvSpPr>
          <p:spPr>
            <a:xfrm rot="10800000" flipH="1">
              <a:off x="4377375" y="1454281"/>
              <a:ext cx="389112" cy="153155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17A89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3" name="Google Shape;623;p10"/>
            <p:cNvSpPr/>
            <p:nvPr/>
          </p:nvSpPr>
          <p:spPr>
            <a:xfrm flipH="1">
              <a:off x="774577" y="1131008"/>
              <a:ext cx="683038" cy="475637"/>
            </a:xfrm>
            <a:custGeom>
              <a:avLst/>
              <a:gdLst/>
              <a:ahLst/>
              <a:cxnLst/>
              <a:rect l="l" t="t" r="r" b="b"/>
              <a:pathLst>
                <a:path w="1821434" h="1268365" extrusionOk="0">
                  <a:moveTo>
                    <a:pt x="840804" y="0"/>
                  </a:moveTo>
                  <a:cubicBezTo>
                    <a:pt x="537718" y="0"/>
                    <a:pt x="314134" y="728422"/>
                    <a:pt x="0" y="1268366"/>
                  </a:cubicBezTo>
                  <a:lnTo>
                    <a:pt x="1821435" y="1268366"/>
                  </a:lnTo>
                  <a:cubicBezTo>
                    <a:pt x="1438784" y="781440"/>
                    <a:pt x="1172337" y="0"/>
                    <a:pt x="840804" y="0"/>
                  </a:cubicBezTo>
                  <a:close/>
                </a:path>
              </a:pathLst>
            </a:custGeom>
            <a:gradFill>
              <a:gsLst>
                <a:gs pos="0">
                  <a:srgbClr val="C182FF">
                    <a:alpha val="53333"/>
                  </a:srgbClr>
                </a:gs>
                <a:gs pos="100000">
                  <a:srgbClr val="002FFF">
                    <a:alpha val="58431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4" name="Google Shape;624;p10"/>
            <p:cNvSpPr/>
            <p:nvPr/>
          </p:nvSpPr>
          <p:spPr>
            <a:xfrm>
              <a:off x="4571564" y="989079"/>
              <a:ext cx="4572000" cy="1110066"/>
            </a:xfrm>
            <a:custGeom>
              <a:avLst/>
              <a:gdLst/>
              <a:ahLst/>
              <a:cxnLst/>
              <a:rect l="l" t="t" r="r" b="b"/>
              <a:pathLst>
                <a:path w="12192000" h="2960175" extrusionOk="0">
                  <a:moveTo>
                    <a:pt x="0" y="333390"/>
                  </a:moveTo>
                  <a:cubicBezTo>
                    <a:pt x="514350" y="333390"/>
                    <a:pt x="699072" y="1437375"/>
                    <a:pt x="1490980" y="1437375"/>
                  </a:cubicBezTo>
                  <a:cubicBezTo>
                    <a:pt x="2642870" y="1437375"/>
                    <a:pt x="2642870" y="0"/>
                    <a:pt x="3794697" y="0"/>
                  </a:cubicBezTo>
                  <a:cubicBezTo>
                    <a:pt x="4946523" y="0"/>
                    <a:pt x="4946650" y="2960175"/>
                    <a:pt x="6098413" y="2960175"/>
                  </a:cubicBezTo>
                  <a:cubicBezTo>
                    <a:pt x="7250176" y="2960175"/>
                    <a:pt x="7250303" y="571082"/>
                    <a:pt x="8402130" y="571082"/>
                  </a:cubicBezTo>
                  <a:cubicBezTo>
                    <a:pt x="9553956" y="571082"/>
                    <a:pt x="9490519" y="2769920"/>
                    <a:pt x="10642600" y="2769920"/>
                  </a:cubicBezTo>
                  <a:cubicBezTo>
                    <a:pt x="11588052" y="2769920"/>
                    <a:pt x="11586337" y="903964"/>
                    <a:pt x="12192000" y="235155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5" name="Google Shape;625;p10"/>
            <p:cNvSpPr/>
            <p:nvPr/>
          </p:nvSpPr>
          <p:spPr>
            <a:xfrm flipH="1">
              <a:off x="218" y="989079"/>
              <a:ext cx="4572000" cy="1110066"/>
            </a:xfrm>
            <a:custGeom>
              <a:avLst/>
              <a:gdLst/>
              <a:ahLst/>
              <a:cxnLst/>
              <a:rect l="l" t="t" r="r" b="b"/>
              <a:pathLst>
                <a:path w="12192000" h="2960175" extrusionOk="0">
                  <a:moveTo>
                    <a:pt x="0" y="333390"/>
                  </a:moveTo>
                  <a:cubicBezTo>
                    <a:pt x="514350" y="333390"/>
                    <a:pt x="699072" y="1437375"/>
                    <a:pt x="1490980" y="1437375"/>
                  </a:cubicBezTo>
                  <a:cubicBezTo>
                    <a:pt x="2642870" y="1437375"/>
                    <a:pt x="2642870" y="0"/>
                    <a:pt x="3794697" y="0"/>
                  </a:cubicBezTo>
                  <a:cubicBezTo>
                    <a:pt x="4946523" y="0"/>
                    <a:pt x="4946650" y="2960175"/>
                    <a:pt x="6098413" y="2960175"/>
                  </a:cubicBezTo>
                  <a:cubicBezTo>
                    <a:pt x="7250176" y="2960175"/>
                    <a:pt x="7250303" y="571082"/>
                    <a:pt x="8402130" y="571082"/>
                  </a:cubicBezTo>
                  <a:cubicBezTo>
                    <a:pt x="9553956" y="571082"/>
                    <a:pt x="9490519" y="2769920"/>
                    <a:pt x="10642600" y="2769920"/>
                  </a:cubicBezTo>
                  <a:cubicBezTo>
                    <a:pt x="11588052" y="2769920"/>
                    <a:pt x="11586337" y="903964"/>
                    <a:pt x="12192000" y="235155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26" name="Google Shape;626;p10"/>
          <p:cNvGrpSpPr/>
          <p:nvPr/>
        </p:nvGrpSpPr>
        <p:grpSpPr>
          <a:xfrm>
            <a:off x="138350" y="3775000"/>
            <a:ext cx="8847940" cy="1250750"/>
            <a:chOff x="138350" y="260325"/>
            <a:chExt cx="8847940" cy="1250750"/>
          </a:xfrm>
        </p:grpSpPr>
        <p:sp>
          <p:nvSpPr>
            <p:cNvPr id="627" name="Google Shape;627;p10"/>
            <p:cNvSpPr/>
            <p:nvPr/>
          </p:nvSpPr>
          <p:spPr>
            <a:xfrm>
              <a:off x="1499675" y="12505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10"/>
            <p:cNvSpPr/>
            <p:nvPr/>
          </p:nvSpPr>
          <p:spPr>
            <a:xfrm>
              <a:off x="2661090" y="1269602"/>
              <a:ext cx="58200" cy="5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10"/>
            <p:cNvSpPr/>
            <p:nvPr/>
          </p:nvSpPr>
          <p:spPr>
            <a:xfrm>
              <a:off x="964725" y="13648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10"/>
            <p:cNvSpPr/>
            <p:nvPr/>
          </p:nvSpPr>
          <p:spPr>
            <a:xfrm>
              <a:off x="2853765" y="1433827"/>
              <a:ext cx="58200" cy="58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10"/>
            <p:cNvSpPr/>
            <p:nvPr/>
          </p:nvSpPr>
          <p:spPr>
            <a:xfrm>
              <a:off x="6511800" y="2603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10"/>
            <p:cNvSpPr/>
            <p:nvPr/>
          </p:nvSpPr>
          <p:spPr>
            <a:xfrm>
              <a:off x="922865" y="385427"/>
              <a:ext cx="58200" cy="58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10"/>
            <p:cNvSpPr/>
            <p:nvPr/>
          </p:nvSpPr>
          <p:spPr>
            <a:xfrm>
              <a:off x="1669300" y="3521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10"/>
            <p:cNvSpPr/>
            <p:nvPr/>
          </p:nvSpPr>
          <p:spPr>
            <a:xfrm>
              <a:off x="138350" y="3663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10"/>
            <p:cNvSpPr/>
            <p:nvPr/>
          </p:nvSpPr>
          <p:spPr>
            <a:xfrm>
              <a:off x="5813290" y="1086177"/>
              <a:ext cx="58200" cy="58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10"/>
            <p:cNvSpPr/>
            <p:nvPr/>
          </p:nvSpPr>
          <p:spPr>
            <a:xfrm>
              <a:off x="8192200" y="3521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10"/>
            <p:cNvSpPr/>
            <p:nvPr/>
          </p:nvSpPr>
          <p:spPr>
            <a:xfrm>
              <a:off x="3083050" y="5880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10"/>
            <p:cNvSpPr/>
            <p:nvPr/>
          </p:nvSpPr>
          <p:spPr>
            <a:xfrm>
              <a:off x="5905390" y="1269602"/>
              <a:ext cx="58200" cy="5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10"/>
            <p:cNvSpPr/>
            <p:nvPr/>
          </p:nvSpPr>
          <p:spPr>
            <a:xfrm>
              <a:off x="3321725" y="1144805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10"/>
            <p:cNvSpPr/>
            <p:nvPr/>
          </p:nvSpPr>
          <p:spPr>
            <a:xfrm>
              <a:off x="5550600" y="12505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10"/>
            <p:cNvSpPr/>
            <p:nvPr/>
          </p:nvSpPr>
          <p:spPr>
            <a:xfrm>
              <a:off x="7715565" y="1178102"/>
              <a:ext cx="58200" cy="58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10"/>
            <p:cNvSpPr/>
            <p:nvPr/>
          </p:nvSpPr>
          <p:spPr>
            <a:xfrm>
              <a:off x="7255125" y="46268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10"/>
            <p:cNvSpPr/>
            <p:nvPr/>
          </p:nvSpPr>
          <p:spPr>
            <a:xfrm>
              <a:off x="8774600" y="14147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10"/>
            <p:cNvSpPr/>
            <p:nvPr/>
          </p:nvSpPr>
          <p:spPr>
            <a:xfrm>
              <a:off x="8928090" y="1269602"/>
              <a:ext cx="58200" cy="5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10"/>
            <p:cNvSpPr/>
            <p:nvPr/>
          </p:nvSpPr>
          <p:spPr>
            <a:xfrm>
              <a:off x="7494550" y="13506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10"/>
            <p:cNvSpPr/>
            <p:nvPr/>
          </p:nvSpPr>
          <p:spPr>
            <a:xfrm>
              <a:off x="4147815" y="607102"/>
              <a:ext cx="58200" cy="5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10"/>
            <p:cNvSpPr/>
            <p:nvPr/>
          </p:nvSpPr>
          <p:spPr>
            <a:xfrm>
              <a:off x="4901365" y="385427"/>
              <a:ext cx="58200" cy="58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10"/>
            <p:cNvSpPr/>
            <p:nvPr/>
          </p:nvSpPr>
          <p:spPr>
            <a:xfrm>
              <a:off x="5055300" y="4769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10"/>
            <p:cNvSpPr/>
            <p:nvPr/>
          </p:nvSpPr>
          <p:spPr>
            <a:xfrm>
              <a:off x="8316990" y="260327"/>
              <a:ext cx="58200" cy="58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10"/>
            <p:cNvSpPr/>
            <p:nvPr/>
          </p:nvSpPr>
          <p:spPr>
            <a:xfrm>
              <a:off x="364940" y="1433827"/>
              <a:ext cx="58200" cy="58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10"/>
            <p:cNvSpPr/>
            <p:nvPr/>
          </p:nvSpPr>
          <p:spPr>
            <a:xfrm>
              <a:off x="194015" y="1269602"/>
              <a:ext cx="58200" cy="58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11"/>
          <p:cNvSpPr txBox="1">
            <a:spLocks noGrp="1"/>
          </p:cNvSpPr>
          <p:nvPr>
            <p:ph type="sldNum" idx="12"/>
          </p:nvPr>
        </p:nvSpPr>
        <p:spPr>
          <a:xfrm>
            <a:off x="4297650" y="4413799"/>
            <a:ext cx="548700" cy="72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gradFill>
          <a:gsLst>
            <a:gs pos="0">
              <a:srgbClr val="043577"/>
            </a:gs>
            <a:gs pos="21000">
              <a:srgbClr val="062550"/>
            </a:gs>
            <a:gs pos="61000">
              <a:schemeClr val="lt1"/>
            </a:gs>
            <a:gs pos="100000">
              <a:schemeClr val="lt1"/>
            </a:gs>
          </a:gsLst>
          <a:lin ang="5400012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241875" y="455000"/>
            <a:ext cx="66603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tamaran"/>
              <a:buNone/>
              <a:defRPr sz="20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tamaran"/>
              <a:buNone/>
              <a:defRPr sz="20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tamaran"/>
              <a:buNone/>
              <a:defRPr sz="20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tamaran"/>
              <a:buNone/>
              <a:defRPr sz="20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tamaran"/>
              <a:buNone/>
              <a:defRPr sz="20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tamaran"/>
              <a:buNone/>
              <a:defRPr sz="20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tamaran"/>
              <a:buNone/>
              <a:defRPr sz="20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tamaran"/>
              <a:buNone/>
              <a:defRPr sz="20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tamaran"/>
              <a:buNone/>
              <a:defRPr sz="20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241875" y="1125350"/>
            <a:ext cx="6660300" cy="29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tamaran Thin"/>
              <a:buChar char="▹"/>
              <a:defRPr sz="2400">
                <a:solidFill>
                  <a:schemeClr val="dk1"/>
                </a:solidFill>
                <a:latin typeface="Catamaran Thin"/>
                <a:ea typeface="Catamaran Thin"/>
                <a:cs typeface="Catamaran Thin"/>
                <a:sym typeface="Catamaran Thin"/>
              </a:defRPr>
            </a:lvl1pPr>
            <a:lvl2pPr marL="914400" lvl="1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tamaran Thin"/>
              <a:buChar char="▸"/>
              <a:defRPr sz="2400">
                <a:solidFill>
                  <a:schemeClr val="dk1"/>
                </a:solidFill>
                <a:latin typeface="Catamaran Thin"/>
                <a:ea typeface="Catamaran Thin"/>
                <a:cs typeface="Catamaran Thin"/>
                <a:sym typeface="Catamaran Thin"/>
              </a:defRPr>
            </a:lvl2pPr>
            <a:lvl3pPr marL="1371600" lvl="2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tamaran Thin"/>
              <a:buChar char="■"/>
              <a:defRPr sz="2400">
                <a:solidFill>
                  <a:schemeClr val="dk1"/>
                </a:solidFill>
                <a:latin typeface="Catamaran Thin"/>
                <a:ea typeface="Catamaran Thin"/>
                <a:cs typeface="Catamaran Thin"/>
                <a:sym typeface="Catamaran Thin"/>
              </a:defRPr>
            </a:lvl3pPr>
            <a:lvl4pPr marL="1828800" lvl="3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tamaran Thin"/>
              <a:buChar char="●"/>
              <a:defRPr sz="2400">
                <a:solidFill>
                  <a:schemeClr val="dk1"/>
                </a:solidFill>
                <a:latin typeface="Catamaran Thin"/>
                <a:ea typeface="Catamaran Thin"/>
                <a:cs typeface="Catamaran Thin"/>
                <a:sym typeface="Catamaran Thin"/>
              </a:defRPr>
            </a:lvl4pPr>
            <a:lvl5pPr marL="2286000" lvl="4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tamaran Thin"/>
              <a:buChar char="○"/>
              <a:defRPr sz="2400">
                <a:solidFill>
                  <a:schemeClr val="dk1"/>
                </a:solidFill>
                <a:latin typeface="Catamaran Thin"/>
                <a:ea typeface="Catamaran Thin"/>
                <a:cs typeface="Catamaran Thin"/>
                <a:sym typeface="Catamaran Thin"/>
              </a:defRPr>
            </a:lvl5pPr>
            <a:lvl6pPr marL="2743200" lvl="5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tamaran Thin"/>
              <a:buChar char="■"/>
              <a:defRPr sz="2400">
                <a:solidFill>
                  <a:schemeClr val="dk1"/>
                </a:solidFill>
                <a:latin typeface="Catamaran Thin"/>
                <a:ea typeface="Catamaran Thin"/>
                <a:cs typeface="Catamaran Thin"/>
                <a:sym typeface="Catamaran Thin"/>
              </a:defRPr>
            </a:lvl6pPr>
            <a:lvl7pPr marL="3200400" lvl="6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tamaran Thin"/>
              <a:buChar char="●"/>
              <a:defRPr sz="2400">
                <a:solidFill>
                  <a:schemeClr val="dk1"/>
                </a:solidFill>
                <a:latin typeface="Catamaran Thin"/>
                <a:ea typeface="Catamaran Thin"/>
                <a:cs typeface="Catamaran Thin"/>
                <a:sym typeface="Catamaran Thin"/>
              </a:defRPr>
            </a:lvl7pPr>
            <a:lvl8pPr marL="3657600" lvl="7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tamaran Thin"/>
              <a:buChar char="○"/>
              <a:defRPr sz="2400">
                <a:solidFill>
                  <a:schemeClr val="dk1"/>
                </a:solidFill>
                <a:latin typeface="Catamaran Thin"/>
                <a:ea typeface="Catamaran Thin"/>
                <a:cs typeface="Catamaran Thin"/>
                <a:sym typeface="Catamaran Thin"/>
              </a:defRPr>
            </a:lvl8pPr>
            <a:lvl9pPr marL="4114800" lvl="8" indent="-381000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400"/>
              <a:buFont typeface="Catamaran Thin"/>
              <a:buChar char="■"/>
              <a:defRPr sz="2400">
                <a:solidFill>
                  <a:schemeClr val="dk1"/>
                </a:solidFill>
                <a:latin typeface="Catamaran Thin"/>
                <a:ea typeface="Catamaran Thin"/>
                <a:cs typeface="Catamaran Thin"/>
                <a:sym typeface="Catamaran Thin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4297650" y="4413799"/>
            <a:ext cx="548700" cy="7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 sz="13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lvl="1" algn="ctr" rtl="0">
              <a:buNone/>
              <a:defRPr sz="13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lvl="2" algn="ctr" rtl="0">
              <a:buNone/>
              <a:defRPr sz="13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lvl="3" algn="ctr" rtl="0">
              <a:buNone/>
              <a:defRPr sz="13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lvl="4" algn="ctr" rtl="0">
              <a:buNone/>
              <a:defRPr sz="13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lvl="5" algn="ctr" rtl="0">
              <a:buNone/>
              <a:defRPr sz="13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lvl="6" algn="ctr" rtl="0">
              <a:buNone/>
              <a:defRPr sz="13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lvl="7" algn="ctr" rtl="0">
              <a:buNone/>
              <a:defRPr sz="13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lvl="8" algn="ctr" rtl="0">
              <a:buNone/>
              <a:defRPr sz="13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2"/>
          <p:cNvSpPr txBox="1">
            <a:spLocks noGrp="1"/>
          </p:cNvSpPr>
          <p:nvPr>
            <p:ph type="ctrTitle"/>
          </p:nvPr>
        </p:nvSpPr>
        <p:spPr>
          <a:xfrm>
            <a:off x="855300" y="123150"/>
            <a:ext cx="7433400" cy="1869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r>
              <a:rPr lang="en" sz="3300"/>
              <a:t>Comparing COVID-19 Messaging between Public Health Twitter Accounts and African American Organizations in the Southeast</a:t>
            </a:r>
            <a:endParaRPr sz="3300"/>
          </a:p>
        </p:txBody>
      </p:sp>
      <p:sp>
        <p:nvSpPr>
          <p:cNvPr id="659" name="Google Shape;659;p12"/>
          <p:cNvSpPr txBox="1"/>
          <p:nvPr/>
        </p:nvSpPr>
        <p:spPr>
          <a:xfrm>
            <a:off x="203250" y="1992150"/>
            <a:ext cx="87375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  <a:latin typeface="Catamaran Thin"/>
                <a:ea typeface="Catamaran Thin"/>
                <a:cs typeface="Catamaran Thin"/>
                <a:sym typeface="Catamaran Thin"/>
              </a:rPr>
              <a:t>Cristy Kennedy &amp; Sara Doan, Ph.D. | Kennesaw State University</a:t>
            </a:r>
            <a:endParaRPr sz="1700">
              <a:solidFill>
                <a:srgbClr val="FFFFFF"/>
              </a:solidFill>
              <a:latin typeface="Catamaran Thin"/>
              <a:ea typeface="Catamaran Thin"/>
              <a:cs typeface="Catamaran Thin"/>
              <a:sym typeface="Catamaran Thi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  <a:latin typeface="Catamaran Thin"/>
                <a:ea typeface="Catamaran Thin"/>
                <a:cs typeface="Catamaran Thin"/>
                <a:sym typeface="Catamaran Thin"/>
              </a:rPr>
              <a:t>SCCI | February 22, 2021 </a:t>
            </a:r>
            <a:endParaRPr sz="1700">
              <a:solidFill>
                <a:srgbClr val="FFFFFF"/>
              </a:solidFill>
              <a:latin typeface="Catamaran Thin"/>
              <a:ea typeface="Catamaran Thin"/>
              <a:cs typeface="Catamaran Thin"/>
              <a:sym typeface="Catamaran Thi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3"/>
          <p:cNvSpPr txBox="1">
            <a:spLocks noGrp="1"/>
          </p:cNvSpPr>
          <p:nvPr>
            <p:ph type="subTitle" idx="4294967295"/>
          </p:nvPr>
        </p:nvSpPr>
        <p:spPr>
          <a:xfrm>
            <a:off x="379050" y="206568"/>
            <a:ext cx="3587682" cy="305668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solidFill>
                <a:srgbClr val="AF9FFF"/>
              </a:solidFill>
              <a:latin typeface="Catamaran"/>
              <a:ea typeface="Catamaran"/>
              <a:cs typeface="Catamaran"/>
            </a:endParaRPr>
          </a:p>
          <a:p>
            <a:pPr marL="101600" indent="0">
              <a:buClr>
                <a:srgbClr val="AF9FFF"/>
              </a:buClr>
              <a:buSzPts val="2000"/>
              <a:buNone/>
            </a:pPr>
            <a:r>
              <a:rPr lang="en" dirty="0">
                <a:solidFill>
                  <a:srgbClr val="AF9FFF"/>
                </a:solidFill>
                <a:latin typeface="Catamaran"/>
                <a:ea typeface="Catamaran"/>
                <a:cs typeface="Catamaran"/>
                <a:sym typeface="Catamaran"/>
              </a:rPr>
              <a:t>During COVID-19, African Americans in the United States have seen </a:t>
            </a:r>
            <a:r>
              <a:rPr lang="en" b="1" dirty="0">
                <a:solidFill>
                  <a:schemeClr val="accent3"/>
                </a:solidFill>
                <a:latin typeface="Catamaran"/>
                <a:ea typeface="Catamaran"/>
                <a:cs typeface="Catamaran"/>
                <a:sym typeface="Catamaran"/>
              </a:rPr>
              <a:t>hospitalization rates three times higher</a:t>
            </a:r>
            <a:r>
              <a:rPr lang="en" dirty="0">
                <a:solidFill>
                  <a:srgbClr val="AF9FFF"/>
                </a:solidFill>
                <a:latin typeface="Catamaran"/>
                <a:ea typeface="Catamaran"/>
                <a:cs typeface="Catamaran"/>
                <a:sym typeface="Catamaran"/>
              </a:rPr>
              <a:t> than the national average (Soucheray, 2020). </a:t>
            </a:r>
            <a:endParaRPr lang="en"/>
          </a:p>
        </p:txBody>
      </p:sp>
      <p:pic>
        <p:nvPicPr>
          <p:cNvPr id="2" name="Google Shape;672;p14" descr="Graphical user interface&#10;&#10;Description automatically generated">
            <a:extLst>
              <a:ext uri="{FF2B5EF4-FFF2-40B4-BE49-F238E27FC236}">
                <a16:creationId xmlns:a16="http://schemas.microsoft.com/office/drawing/2014/main" id="{6CD25590-EDAE-4178-B640-EAFA6E0D773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3675" y="380222"/>
            <a:ext cx="4910197" cy="33923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15"/>
          <p:cNvSpPr txBox="1">
            <a:spLocks noGrp="1"/>
          </p:cNvSpPr>
          <p:nvPr>
            <p:ph type="title"/>
          </p:nvPr>
        </p:nvSpPr>
        <p:spPr>
          <a:xfrm>
            <a:off x="1241850" y="292000"/>
            <a:ext cx="66603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r>
              <a:rPr lang="en" sz="3000" dirty="0"/>
              <a:t>Situating Our Project</a:t>
            </a:r>
            <a:endParaRPr sz="3000" dirty="0"/>
          </a:p>
        </p:txBody>
      </p:sp>
      <p:sp>
        <p:nvSpPr>
          <p:cNvPr id="678" name="Google Shape;678;p15"/>
          <p:cNvSpPr txBox="1">
            <a:spLocks noGrp="1"/>
          </p:cNvSpPr>
          <p:nvPr>
            <p:ph type="body" idx="1"/>
          </p:nvPr>
        </p:nvSpPr>
        <p:spPr>
          <a:xfrm>
            <a:off x="146388" y="1125355"/>
            <a:ext cx="8777834" cy="269678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06400" indent="-285750">
              <a:buSzPts val="1700"/>
            </a:pPr>
            <a:r>
              <a:rPr lang="en" sz="1700" b="1" dirty="0"/>
              <a:t>African American communities</a:t>
            </a:r>
            <a:r>
              <a:rPr lang="en" sz="1700" b="1" dirty="0">
                <a:solidFill>
                  <a:schemeClr val="accent3"/>
                </a:solidFill>
              </a:rPr>
              <a:t> rely heavily on social media </a:t>
            </a:r>
            <a:r>
              <a:rPr lang="en" sz="1700" b="1" dirty="0">
                <a:solidFill>
                  <a:schemeClr val="tx1"/>
                </a:solidFill>
              </a:rPr>
              <a:t>sites such as Twitter</a:t>
            </a:r>
            <a:r>
              <a:rPr lang="en" sz="1700" b="1" dirty="0">
                <a:solidFill>
                  <a:schemeClr val="accent3"/>
                </a:solidFill>
              </a:rPr>
              <a:t> </a:t>
            </a:r>
            <a:r>
              <a:rPr lang="en" sz="1700" b="1" dirty="0"/>
              <a:t>for health information</a:t>
            </a:r>
            <a:r>
              <a:rPr lang="en" sz="1700" b="1" dirty="0">
                <a:solidFill>
                  <a:srgbClr val="FFFFFF"/>
                </a:solidFill>
              </a:rPr>
              <a:t> </a:t>
            </a:r>
            <a:r>
              <a:rPr lang="en-US" sz="1700" dirty="0">
                <a:solidFill>
                  <a:schemeClr val="accent2"/>
                </a:solidFill>
              </a:rPr>
              <a:t>(Brown, 2019; </a:t>
            </a:r>
            <a:r>
              <a:rPr lang="en-US" sz="1700" dirty="0" err="1">
                <a:solidFill>
                  <a:schemeClr val="accent2"/>
                </a:solidFill>
              </a:rPr>
              <a:t>Muvuka</a:t>
            </a:r>
            <a:r>
              <a:rPr lang="en-US" sz="1700" dirty="0">
                <a:solidFill>
                  <a:schemeClr val="accent2"/>
                </a:solidFill>
              </a:rPr>
              <a:t> et al., 2020).</a:t>
            </a:r>
            <a:endParaRPr lang="en-US" sz="1500" b="1">
              <a:solidFill>
                <a:schemeClr val="accent2"/>
              </a:solidFill>
            </a:endParaRPr>
          </a:p>
          <a:p>
            <a:pPr marL="406400" indent="-285750">
              <a:lnSpc>
                <a:spcPct val="114999"/>
              </a:lnSpc>
              <a:buSzPts val="1700"/>
            </a:pPr>
            <a:r>
              <a:rPr lang="en" sz="1700" b="1" dirty="0"/>
              <a:t>While Twitter has </a:t>
            </a:r>
            <a:r>
              <a:rPr lang="en" sz="1700" b="1" dirty="0">
                <a:solidFill>
                  <a:schemeClr val="accent3"/>
                </a:solidFill>
              </a:rPr>
              <a:t>potential to spread misinformation </a:t>
            </a:r>
            <a:r>
              <a:rPr lang="en" sz="1700" b="1" dirty="0">
                <a:solidFill>
                  <a:schemeClr val="tx1"/>
                </a:solidFill>
              </a:rPr>
              <a:t>about COVID-19, it also has </a:t>
            </a:r>
            <a:r>
              <a:rPr lang="en" sz="1700" b="1" dirty="0">
                <a:solidFill>
                  <a:schemeClr val="accent3"/>
                </a:solidFill>
              </a:rPr>
              <a:t>potential to reach diverse audiences</a:t>
            </a:r>
            <a:r>
              <a:rPr lang="en" sz="1700" b="1" dirty="0"/>
              <a:t> via state and public health organizations</a:t>
            </a:r>
            <a:r>
              <a:rPr lang="en" sz="1700" dirty="0">
                <a:solidFill>
                  <a:schemeClr val="accent2"/>
                </a:solidFill>
              </a:rPr>
              <a:t> (Hope, 2020; </a:t>
            </a:r>
            <a:r>
              <a:rPr lang="en" sz="1700" dirty="0" err="1">
                <a:solidFill>
                  <a:schemeClr val="accent2"/>
                </a:solidFill>
              </a:rPr>
              <a:t>Kouzy</a:t>
            </a:r>
            <a:r>
              <a:rPr lang="en" sz="1700" dirty="0">
                <a:solidFill>
                  <a:schemeClr val="accent2"/>
                </a:solidFill>
              </a:rPr>
              <a:t> et al., 2020; </a:t>
            </a:r>
            <a:r>
              <a:rPr lang="en" sz="1700" dirty="0" err="1">
                <a:solidFill>
                  <a:schemeClr val="accent2"/>
                </a:solidFill>
              </a:rPr>
              <a:t>Walwema</a:t>
            </a:r>
            <a:r>
              <a:rPr lang="en" sz="1700" dirty="0">
                <a:solidFill>
                  <a:schemeClr val="accent2"/>
                </a:solidFill>
              </a:rPr>
              <a:t>, 2020).</a:t>
            </a:r>
            <a:endParaRPr lang="en-US" sz="1700" dirty="0">
              <a:solidFill>
                <a:schemeClr val="accent2"/>
              </a:solidFill>
            </a:endParaRPr>
          </a:p>
          <a:p>
            <a:pPr marL="406400" indent="-285750">
              <a:lnSpc>
                <a:spcPct val="114999"/>
              </a:lnSpc>
              <a:buSzPts val="1700"/>
            </a:pPr>
            <a:r>
              <a:rPr lang="en" sz="1700" b="1" dirty="0">
                <a:solidFill>
                  <a:schemeClr val="tx1"/>
                </a:solidFill>
              </a:rPr>
              <a:t>Their communities have</a:t>
            </a:r>
            <a:r>
              <a:rPr lang="en" sz="1700" b="1" dirty="0">
                <a:solidFill>
                  <a:schemeClr val="accent2"/>
                </a:solidFill>
              </a:rPr>
              <a:t> </a:t>
            </a:r>
            <a:r>
              <a:rPr lang="en" sz="1700" b="1" dirty="0">
                <a:solidFill>
                  <a:schemeClr val="accent3"/>
                </a:solidFill>
              </a:rPr>
              <a:t>created personalized ecosystems</a:t>
            </a:r>
            <a:r>
              <a:rPr lang="en" sz="1700" b="1" dirty="0">
                <a:solidFill>
                  <a:schemeClr val="accent2"/>
                </a:solidFill>
              </a:rPr>
              <a:t> </a:t>
            </a:r>
            <a:r>
              <a:rPr lang="en" sz="1700" b="1" dirty="0">
                <a:solidFill>
                  <a:schemeClr val="tx1"/>
                </a:solidFill>
              </a:rPr>
              <a:t>for information regarding COVID-19 </a:t>
            </a:r>
            <a:r>
              <a:rPr lang="en" sz="1700" dirty="0">
                <a:solidFill>
                  <a:schemeClr val="accent2"/>
                </a:solidFill>
              </a:rPr>
              <a:t>(González-Padilla &amp; Tortolero-Blanco, 2020).</a:t>
            </a:r>
            <a:endParaRPr lang="en-US" sz="1700" dirty="0">
              <a:solidFill>
                <a:schemeClr val="accent2"/>
              </a:solidFill>
            </a:endParaRPr>
          </a:p>
          <a:p>
            <a:pPr marL="400050" indent="-285750">
              <a:lnSpc>
                <a:spcPct val="114999"/>
              </a:lnSpc>
              <a:spcBef>
                <a:spcPts val="800"/>
              </a:spcBef>
              <a:spcAft>
                <a:spcPts val="800"/>
              </a:spcAft>
              <a:buSzPts val="1700"/>
            </a:pPr>
            <a:endParaRPr lang="en-US" sz="1700" dirty="0"/>
          </a:p>
          <a:p>
            <a:pPr>
              <a:lnSpc>
                <a:spcPct val="114999"/>
              </a:lnSpc>
              <a:buSzPts val="1700"/>
            </a:pPr>
            <a:endParaRPr lang="en" sz="1700" dirty="0">
              <a:solidFill>
                <a:schemeClr val="accent2"/>
              </a:solidFill>
            </a:endParaRPr>
          </a:p>
          <a:p>
            <a:pPr lvl="0" indent="-336550" algn="l">
              <a:lnSpc>
                <a:spcPct val="114999"/>
              </a:lnSpc>
              <a:buSzPts val="1700"/>
            </a:pPr>
            <a:endParaRPr lang="en-US" sz="1700" dirty="0">
              <a:solidFill>
                <a:schemeClr val="accent2"/>
              </a:solidFill>
            </a:endParaRPr>
          </a:p>
          <a:p>
            <a:pPr marL="0" indent="0">
              <a:spcBef>
                <a:spcPts val="800"/>
              </a:spcBef>
              <a:spcAft>
                <a:spcPts val="800"/>
              </a:spcAft>
              <a:buNone/>
            </a:pPr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16"/>
          <p:cNvSpPr txBox="1">
            <a:spLocks noGrp="1"/>
          </p:cNvSpPr>
          <p:nvPr>
            <p:ph type="ctrTitle"/>
          </p:nvPr>
        </p:nvSpPr>
        <p:spPr>
          <a:xfrm>
            <a:off x="855300" y="56119"/>
            <a:ext cx="7433400" cy="775211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r>
              <a:rPr lang="en" sz="3000" dirty="0"/>
              <a:t>Research  Questions</a:t>
            </a:r>
            <a:endParaRPr lang="en-US" sz="3000"/>
          </a:p>
        </p:txBody>
      </p:sp>
      <p:sp>
        <p:nvSpPr>
          <p:cNvPr id="686" name="Google Shape;686;p16"/>
          <p:cNvSpPr txBox="1">
            <a:spLocks noGrp="1"/>
          </p:cNvSpPr>
          <p:nvPr>
            <p:ph type="subTitle" idx="1"/>
          </p:nvPr>
        </p:nvSpPr>
        <p:spPr>
          <a:xfrm>
            <a:off x="323325" y="916632"/>
            <a:ext cx="8493056" cy="188467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 algn="l"/>
            <a:endParaRPr sz="1000">
              <a:solidFill>
                <a:srgbClr val="00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42900" algn="l">
              <a:buSzPts val="1800"/>
              <a:buChar char="▹"/>
            </a:pPr>
            <a:r>
              <a:rPr lang="en" sz="1600" b="1" dirty="0">
                <a:solidFill>
                  <a:schemeClr val="bg1"/>
                </a:solidFill>
              </a:rPr>
              <a:t>“What behavioral health messages about COVID-19 do African American men ages 18-24 find most credible and effective?” </a:t>
            </a:r>
            <a:endParaRPr sz="1600" b="1">
              <a:solidFill>
                <a:schemeClr val="bg1"/>
              </a:solidFill>
            </a:endParaRPr>
          </a:p>
          <a:p>
            <a:pPr marL="457200" lvl="0" indent="-342900" algn="l" rtl="0">
              <a:spcBef>
                <a:spcPts val="800"/>
              </a:spcBef>
              <a:spcAft>
                <a:spcPts val="0"/>
              </a:spcAft>
              <a:buSzPts val="1800"/>
              <a:buChar char="▹"/>
            </a:pPr>
            <a:r>
              <a:rPr lang="en" sz="1600" b="1" dirty="0">
                <a:solidFill>
                  <a:schemeClr val="bg1"/>
                </a:solidFill>
              </a:rPr>
              <a:t>“What changes can public health organizations implement when creating and distributing COVID-19 health information to better serve and connect with African American men ages 18-24?”</a:t>
            </a:r>
            <a:endParaRPr sz="1600" b="1">
              <a:solidFill>
                <a:schemeClr val="bg1"/>
              </a:solidFill>
            </a:endParaRPr>
          </a:p>
        </p:txBody>
      </p:sp>
      <p:sp>
        <p:nvSpPr>
          <p:cNvPr id="699" name="Google Shape;699;p16"/>
          <p:cNvSpPr txBox="1">
            <a:spLocks noGrp="1"/>
          </p:cNvSpPr>
          <p:nvPr>
            <p:ph type="sldNum" idx="4294967295"/>
          </p:nvPr>
        </p:nvSpPr>
        <p:spPr>
          <a:xfrm>
            <a:off x="0" y="4413250"/>
            <a:ext cx="549275" cy="73025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BE5CC"/>
            </a:gs>
            <a:gs pos="100000">
              <a:srgbClr val="027196"/>
            </a:gs>
          </a:gsLst>
          <a:lin ang="16200038" scaled="0"/>
        </a:gradFill>
        <a:effectLst/>
      </p:bgPr>
    </p:bg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17"/>
          <p:cNvSpPr txBox="1">
            <a:spLocks noGrp="1"/>
          </p:cNvSpPr>
          <p:nvPr>
            <p:ph type="title" idx="4294967295"/>
          </p:nvPr>
        </p:nvSpPr>
        <p:spPr>
          <a:xfrm>
            <a:off x="1241875" y="495550"/>
            <a:ext cx="6660300" cy="234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Data Collection</a:t>
            </a:r>
            <a:endParaRPr sz="3000"/>
          </a:p>
        </p:txBody>
      </p:sp>
      <p:sp>
        <p:nvSpPr>
          <p:cNvPr id="705" name="Google Shape;705;p17"/>
          <p:cNvSpPr txBox="1">
            <a:spLocks noGrp="1"/>
          </p:cNvSpPr>
          <p:nvPr>
            <p:ph type="body" idx="4294967295"/>
          </p:nvPr>
        </p:nvSpPr>
        <p:spPr>
          <a:xfrm>
            <a:off x="303609" y="893366"/>
            <a:ext cx="8534002" cy="282257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indent="-317500">
              <a:buClr>
                <a:schemeClr val="lt1"/>
              </a:buClr>
              <a:buSzPts val="1400"/>
            </a:pPr>
            <a:r>
              <a:rPr lang="en" sz="1800" b="1" dirty="0">
                <a:solidFill>
                  <a:schemeClr val="lt1"/>
                </a:solidFill>
              </a:rPr>
              <a:t>Data from Twitter was collected using specific keywords and by searching the most frequently visited health organizations in GA, AL, and SC.</a:t>
            </a:r>
            <a:endParaRPr lang="en-US" sz="1800" b="1">
              <a:solidFill>
                <a:schemeClr val="lt1"/>
              </a:solidFill>
            </a:endParaRPr>
          </a:p>
          <a:p>
            <a:pPr indent="-317500">
              <a:buClr>
                <a:schemeClr val="lt1"/>
              </a:buClr>
              <a:buSzPts val="1400"/>
            </a:pPr>
            <a:r>
              <a:rPr lang="en" sz="1800" b="1" dirty="0">
                <a:solidFill>
                  <a:schemeClr val="lt1"/>
                </a:solidFill>
              </a:rPr>
              <a:t>African American health organizations were found using the keywords "Black," "African American," and "COVID-19."</a:t>
            </a:r>
            <a:endParaRPr sz="1800" b="1" dirty="0">
              <a:solidFill>
                <a:schemeClr val="lt1"/>
              </a:solidFill>
            </a:endParaRP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▹"/>
            </a:pPr>
            <a:r>
              <a:rPr lang="en" sz="1800" b="1" dirty="0">
                <a:solidFill>
                  <a:schemeClr val="lt1"/>
                </a:solidFill>
              </a:rPr>
              <a:t>Once data was collected it was categorized into three buckets; AA health organizations, public health organizations, and state health organizations.</a:t>
            </a:r>
            <a:endParaRPr sz="1800" b="1">
              <a:solidFill>
                <a:schemeClr val="lt1"/>
              </a:solidFill>
            </a:endParaRP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▹"/>
            </a:pPr>
            <a:r>
              <a:rPr lang="en" sz="1800" b="1" dirty="0">
                <a:solidFill>
                  <a:schemeClr val="lt1"/>
                </a:solidFill>
              </a:rPr>
              <a:t>The data was then analyzed using NVivo 12 software.</a:t>
            </a:r>
            <a:endParaRPr sz="18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2" name="Google Shape;712;p18"/>
          <p:cNvGrpSpPr/>
          <p:nvPr/>
        </p:nvGrpSpPr>
        <p:grpSpPr>
          <a:xfrm>
            <a:off x="2027967" y="829503"/>
            <a:ext cx="4036590" cy="3037975"/>
            <a:chOff x="2256567" y="677103"/>
            <a:chExt cx="4036590" cy="3037975"/>
          </a:xfrm>
        </p:grpSpPr>
        <p:sp>
          <p:nvSpPr>
            <p:cNvPr id="713" name="Google Shape;713;p18"/>
            <p:cNvSpPr/>
            <p:nvPr/>
          </p:nvSpPr>
          <p:spPr>
            <a:xfrm rot="-6599386">
              <a:off x="2318596" y="1407533"/>
              <a:ext cx="440541" cy="440541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18"/>
            <p:cNvSpPr/>
            <p:nvPr/>
          </p:nvSpPr>
          <p:spPr>
            <a:xfrm rot="-6598839">
              <a:off x="2887641" y="2346984"/>
              <a:ext cx="1199287" cy="1199287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18"/>
            <p:cNvSpPr/>
            <p:nvPr/>
          </p:nvSpPr>
          <p:spPr>
            <a:xfrm rot="-6598620">
              <a:off x="4374916" y="913763"/>
              <a:ext cx="1681581" cy="1681581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18"/>
            <p:cNvSpPr/>
            <p:nvPr/>
          </p:nvSpPr>
          <p:spPr>
            <a:xfrm rot="-6597866">
              <a:off x="2661829" y="2208216"/>
              <a:ext cx="629106" cy="629106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18"/>
            <p:cNvSpPr/>
            <p:nvPr/>
          </p:nvSpPr>
          <p:spPr>
            <a:xfrm rot="-6597701">
              <a:off x="3267625" y="1113818"/>
              <a:ext cx="274172" cy="274172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CE6433A2-E34D-4B2F-A9D1-99517041657E}"/>
              </a:ext>
            </a:extLst>
          </p:cNvPr>
          <p:cNvSpPr/>
          <p:nvPr/>
        </p:nvSpPr>
        <p:spPr>
          <a:xfrm>
            <a:off x="348520" y="774803"/>
            <a:ext cx="8385123" cy="1021204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en-US" sz="1700" b="1" dirty="0">
                <a:solidFill>
                  <a:schemeClr val="accent2"/>
                </a:solidFill>
                <a:latin typeface="Catamaran Thin"/>
                <a:cs typeface="Catamaran Thin"/>
                <a:sym typeface="Catamaran Thin"/>
              </a:rPr>
              <a:t>African American health organizations on Twitter shared the common theme of </a:t>
            </a:r>
            <a:r>
              <a:rPr lang="en-US" sz="1700" b="1" dirty="0">
                <a:solidFill>
                  <a:schemeClr val="accent3"/>
                </a:solidFill>
                <a:latin typeface="Catamaran Thin"/>
                <a:cs typeface="Catamaran Thin"/>
                <a:sym typeface="Catamaran Thin"/>
              </a:rPr>
              <a:t>clarifying misinformation</a:t>
            </a:r>
            <a:r>
              <a:rPr lang="en-US" sz="1700" b="1" dirty="0">
                <a:solidFill>
                  <a:schemeClr val="accent2"/>
                </a:solidFill>
                <a:latin typeface="Catamaran Thin"/>
                <a:cs typeface="Catamaran Thin"/>
                <a:sym typeface="Catamaran Thin"/>
              </a:rPr>
              <a:t> and false theories about COVID-19 that were circulating within Black communities. </a:t>
            </a:r>
            <a:endParaRPr lang="en-US" sz="1700" b="1">
              <a:solidFill>
                <a:schemeClr val="accent2"/>
              </a:solidFill>
              <a:latin typeface="Catamaran Thin"/>
              <a:cs typeface="Catamaran Thin"/>
              <a:sym typeface="Catamaran Thin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CCCE779-A34B-40A5-9C89-C1991BB4C0FD}"/>
              </a:ext>
            </a:extLst>
          </p:cNvPr>
          <p:cNvSpPr/>
          <p:nvPr/>
        </p:nvSpPr>
        <p:spPr>
          <a:xfrm>
            <a:off x="348519" y="1931856"/>
            <a:ext cx="8385123" cy="1021204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en-US" sz="1700" b="1" dirty="0">
                <a:solidFill>
                  <a:schemeClr val="accent2"/>
                </a:solidFill>
                <a:latin typeface="Catamaran Thin"/>
                <a:cs typeface="Catamaran Thin"/>
              </a:rPr>
              <a:t>While public health organizations focused on </a:t>
            </a:r>
            <a:r>
              <a:rPr lang="en-US" sz="1700" b="1" dirty="0">
                <a:solidFill>
                  <a:schemeClr val="accent3"/>
                </a:solidFill>
                <a:latin typeface="Catamaran Thin"/>
                <a:cs typeface="Catamaran Thin"/>
              </a:rPr>
              <a:t>prevention and spread</a:t>
            </a:r>
            <a:r>
              <a:rPr lang="en-US" sz="1700" b="1" dirty="0">
                <a:solidFill>
                  <a:schemeClr val="accent2"/>
                </a:solidFill>
                <a:latin typeface="Catamaran Thin"/>
                <a:cs typeface="Catamaran Thin"/>
              </a:rPr>
              <a:t>, state health organizations focused on </a:t>
            </a:r>
            <a:r>
              <a:rPr lang="en-US" sz="1700" b="1" dirty="0">
                <a:solidFill>
                  <a:schemeClr val="accent3"/>
                </a:solidFill>
                <a:latin typeface="Catamaran Thin"/>
                <a:cs typeface="Catamaran Thin"/>
              </a:rPr>
              <a:t>statistics and tips</a:t>
            </a:r>
            <a:r>
              <a:rPr lang="en-US" sz="1700" b="1" dirty="0">
                <a:solidFill>
                  <a:schemeClr val="accent2"/>
                </a:solidFill>
                <a:latin typeface="Catamaran Thin"/>
                <a:cs typeface="Catamaran Thin"/>
              </a:rPr>
              <a:t>.​​</a:t>
            </a:r>
            <a:endParaRPr lang="en-US" sz="1700" b="1">
              <a:solidFill>
                <a:schemeClr val="accent2"/>
              </a:solidFill>
              <a:latin typeface="Catamaran Thin"/>
              <a:cs typeface="Catamaran Thin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B7FDDBC-2751-467E-9325-8EDFFEFA7DA9}"/>
              </a:ext>
            </a:extLst>
          </p:cNvPr>
          <p:cNvSpPr/>
          <p:nvPr/>
        </p:nvSpPr>
        <p:spPr>
          <a:xfrm>
            <a:off x="348520" y="3065096"/>
            <a:ext cx="8385122" cy="1021204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en-US" sz="1700" b="1" dirty="0">
                <a:solidFill>
                  <a:schemeClr val="accent2"/>
                </a:solidFill>
                <a:latin typeface="Catamaran Thin"/>
                <a:cs typeface="Catamaran Thin"/>
              </a:rPr>
              <a:t>Although race-specific issues regarding COVID-19 were mentioned by African American health organization</a:t>
            </a:r>
            <a:r>
              <a:rPr lang="en-US" sz="1700" b="1" dirty="0">
                <a:solidFill>
                  <a:schemeClr val="accent3"/>
                </a:solidFill>
                <a:latin typeface="Catamaran Thin"/>
                <a:cs typeface="Catamaran Thin"/>
              </a:rPr>
              <a:t>s, most accounts still used statistics from the CDC in the same manner as public and state health organizations</a:t>
            </a:r>
            <a:r>
              <a:rPr lang="en-US" sz="1700" b="1" dirty="0">
                <a:solidFill>
                  <a:schemeClr val="accent2"/>
                </a:solidFill>
                <a:latin typeface="Catamaran Thin"/>
                <a:cs typeface="Catamaran Thin"/>
              </a:rPr>
              <a:t>. </a:t>
            </a:r>
            <a:endParaRPr lang="en-US" sz="1700" b="1">
              <a:solidFill>
                <a:schemeClr val="accent2"/>
              </a:solidFill>
              <a:latin typeface="Catamaran Thin"/>
              <a:cs typeface="Catamaran Thin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F9FFBD-890D-404A-A604-259BE0581B74}"/>
              </a:ext>
            </a:extLst>
          </p:cNvPr>
          <p:cNvSpPr txBox="1"/>
          <p:nvPr/>
        </p:nvSpPr>
        <p:spPr>
          <a:xfrm>
            <a:off x="3781269" y="319478"/>
            <a:ext cx="274319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606BEA-DEEC-49D2-82AE-389BC5AC0E5B}"/>
              </a:ext>
            </a:extLst>
          </p:cNvPr>
          <p:cNvSpPr txBox="1"/>
          <p:nvPr/>
        </p:nvSpPr>
        <p:spPr>
          <a:xfrm>
            <a:off x="1804636" y="147422"/>
            <a:ext cx="5469242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 b="1" dirty="0">
                <a:solidFill>
                  <a:schemeClr val="accent3"/>
                </a:solidFill>
              </a:rPr>
              <a:t>Findings: Round 1 Coding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19AD035-C77E-4C7D-8E8E-01C803AEDE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0349" y="37915"/>
            <a:ext cx="7433400" cy="304406"/>
          </a:xfrm>
        </p:spPr>
        <p:txBody>
          <a:bodyPr/>
          <a:lstStyle/>
          <a:p>
            <a:pPr>
              <a:lnSpc>
                <a:spcPct val="114999"/>
              </a:lnSpc>
            </a:pPr>
            <a:r>
              <a:rPr lang="en-US" sz="3000" b="1" dirty="0">
                <a:solidFill>
                  <a:schemeClr val="tx1"/>
                </a:solidFill>
              </a:rPr>
              <a:t>Example: COVID Black on Twitter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A03E8E-FE34-4E37-97AE-587B2F7E2DF5}"/>
              </a:ext>
            </a:extLst>
          </p:cNvPr>
          <p:cNvSpPr txBox="1"/>
          <p:nvPr/>
        </p:nvSpPr>
        <p:spPr>
          <a:xfrm>
            <a:off x="-3746" y="1050249"/>
            <a:ext cx="9151491" cy="429348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algn="ctr">
              <a:buFont typeface="Wingdings"/>
              <a:buChar char="Ø"/>
            </a:pPr>
            <a:endParaRPr lang="en-US" sz="1800" b="1" dirty="0">
              <a:solidFill>
                <a:schemeClr val="tx1"/>
              </a:solidFill>
            </a:endParaRPr>
          </a:p>
          <a:p>
            <a:pPr marL="285750" indent="-285750">
              <a:buFont typeface="Wingdings"/>
              <a:buChar char="Ø"/>
            </a:pPr>
            <a:r>
              <a:rPr lang="en-US" sz="1700" dirty="0">
                <a:solidFill>
                  <a:schemeClr val="tx1"/>
                </a:solidFill>
              </a:rPr>
              <a:t>With over 4,000 followers on Twitter, @COVIDBLK has created a </a:t>
            </a:r>
            <a:r>
              <a:rPr lang="en-US" sz="1700" dirty="0">
                <a:solidFill>
                  <a:schemeClr val="accent3"/>
                </a:solidFill>
              </a:rPr>
              <a:t>"personalized ecosystem" </a:t>
            </a:r>
            <a:r>
              <a:rPr lang="en" sz="1700" dirty="0">
                <a:solidFill>
                  <a:schemeClr val="accent2"/>
                </a:solidFill>
              </a:rPr>
              <a:t>(González-Padilla &amp; Tortolero-Blanco, 2020)</a:t>
            </a:r>
            <a:r>
              <a:rPr lang="en-US" sz="1700" dirty="0">
                <a:solidFill>
                  <a:schemeClr val="tx1"/>
                </a:solidFill>
              </a:rPr>
              <a:t> pertaining to</a:t>
            </a:r>
            <a:r>
              <a:rPr lang="en-US" sz="1700" dirty="0">
                <a:solidFill>
                  <a:schemeClr val="accent3"/>
                </a:solidFill>
              </a:rPr>
              <a:t> COVID-19 in African American communities.</a:t>
            </a:r>
          </a:p>
          <a:p>
            <a:pPr marL="285750" indent="-285750">
              <a:buFont typeface="Wingdings"/>
              <a:buChar char="Ø"/>
            </a:pPr>
            <a:endParaRPr lang="en-US" sz="1700" dirty="0">
              <a:solidFill>
                <a:schemeClr val="accent3"/>
              </a:solidFill>
            </a:endParaRPr>
          </a:p>
          <a:p>
            <a:pPr marL="285750" indent="-285750">
              <a:buFont typeface="Wingdings"/>
              <a:buChar char="Ø"/>
            </a:pPr>
            <a:r>
              <a:rPr lang="en-US" sz="1700" dirty="0">
                <a:solidFill>
                  <a:schemeClr val="tx1"/>
                </a:solidFill>
              </a:rPr>
              <a:t>@COVIDBLK</a:t>
            </a:r>
            <a:r>
              <a:rPr lang="en-US" sz="1700" dirty="0">
                <a:solidFill>
                  <a:schemeClr val="accent3"/>
                </a:solidFill>
              </a:rPr>
              <a:t> emphasizes</a:t>
            </a:r>
            <a:r>
              <a:rPr lang="en-US" sz="1700" dirty="0">
                <a:solidFill>
                  <a:schemeClr val="tx1"/>
                </a:solidFill>
              </a:rPr>
              <a:t> the importance of</a:t>
            </a:r>
            <a:r>
              <a:rPr lang="en-US" sz="1700" dirty="0">
                <a:solidFill>
                  <a:schemeClr val="accent3"/>
                </a:solidFill>
              </a:rPr>
              <a:t> vaccine rollout,</a:t>
            </a:r>
            <a:r>
              <a:rPr lang="en-US" sz="1700" dirty="0">
                <a:solidFill>
                  <a:schemeClr val="tx1"/>
                </a:solidFill>
              </a:rPr>
              <a:t> while sharing </a:t>
            </a:r>
            <a:r>
              <a:rPr lang="en-US" sz="1700" dirty="0">
                <a:solidFill>
                  <a:schemeClr val="accent3"/>
                </a:solidFill>
              </a:rPr>
              <a:t>infographics</a:t>
            </a:r>
            <a:r>
              <a:rPr lang="en-US" sz="1700" dirty="0">
                <a:solidFill>
                  <a:schemeClr val="tx1"/>
                </a:solidFill>
              </a:rPr>
              <a:t> and</a:t>
            </a:r>
            <a:r>
              <a:rPr lang="en-US" sz="1700" dirty="0">
                <a:solidFill>
                  <a:schemeClr val="accent3"/>
                </a:solidFill>
              </a:rPr>
              <a:t> statistics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>
                <a:solidFill>
                  <a:schemeClr val="accent3"/>
                </a:solidFill>
              </a:rPr>
              <a:t>from</a:t>
            </a:r>
            <a:r>
              <a:rPr lang="en-US" sz="1700" dirty="0">
                <a:solidFill>
                  <a:schemeClr val="tx1"/>
                </a:solidFill>
              </a:rPr>
              <a:t> public health agencies such as the </a:t>
            </a:r>
            <a:r>
              <a:rPr lang="en-US" sz="1700" dirty="0">
                <a:solidFill>
                  <a:schemeClr val="accent3"/>
                </a:solidFill>
              </a:rPr>
              <a:t>CDC</a:t>
            </a:r>
            <a:r>
              <a:rPr lang="en-US" sz="1700" dirty="0">
                <a:solidFill>
                  <a:schemeClr val="tx1"/>
                </a:solidFill>
              </a:rPr>
              <a:t>.</a:t>
            </a:r>
          </a:p>
          <a:p>
            <a:pPr marL="285750" indent="-285750">
              <a:buFont typeface="Wingdings"/>
              <a:buChar char="Ø"/>
            </a:pPr>
            <a:endParaRPr lang="en-US" sz="1700" dirty="0">
              <a:solidFill>
                <a:schemeClr val="tx1"/>
              </a:solidFill>
            </a:endParaRPr>
          </a:p>
          <a:p>
            <a:pPr marL="285750" indent="-285750">
              <a:buFont typeface="Wingdings"/>
              <a:buChar char="Ø"/>
            </a:pPr>
            <a:r>
              <a:rPr lang="en-US" sz="1700" dirty="0">
                <a:solidFill>
                  <a:schemeClr val="tx1"/>
                </a:solidFill>
              </a:rPr>
              <a:t>Users are constantly reminded that </a:t>
            </a:r>
            <a:r>
              <a:rPr lang="en-US" sz="1700" dirty="0">
                <a:solidFill>
                  <a:schemeClr val="accent3"/>
                </a:solidFill>
              </a:rPr>
              <a:t>being young</a:t>
            </a:r>
            <a:r>
              <a:rPr lang="en-US" sz="1700" dirty="0">
                <a:solidFill>
                  <a:schemeClr val="tx1"/>
                </a:solidFill>
              </a:rPr>
              <a:t> is not an effective form of disease prevention and that restaurants are still</a:t>
            </a:r>
            <a:r>
              <a:rPr lang="en-US" sz="1700" dirty="0">
                <a:solidFill>
                  <a:schemeClr val="accent3"/>
                </a:solidFill>
              </a:rPr>
              <a:t> unsafe</a:t>
            </a:r>
            <a:r>
              <a:rPr lang="en-US" sz="1700" dirty="0">
                <a:solidFill>
                  <a:schemeClr val="tx1"/>
                </a:solidFill>
              </a:rPr>
              <a:t>.</a:t>
            </a:r>
          </a:p>
          <a:p>
            <a:pPr marL="285750" indent="-285750">
              <a:buFont typeface="Arial"/>
              <a:buChar char="•"/>
            </a:pPr>
            <a:endParaRPr lang="en-US" sz="1700" dirty="0">
              <a:solidFill>
                <a:schemeClr val="accent3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@COVIDBLK compares the United States' COVID-19 progress to other countries, stressing the importance of </a:t>
            </a:r>
            <a:r>
              <a:rPr lang="en-US" sz="1700" dirty="0">
                <a:solidFill>
                  <a:schemeClr val="accent3"/>
                </a:solidFill>
              </a:rPr>
              <a:t>intersectionality </a:t>
            </a:r>
            <a:r>
              <a:rPr lang="en-US" sz="1700" dirty="0">
                <a:solidFill>
                  <a:schemeClr val="tx1"/>
                </a:solidFill>
              </a:rPr>
              <a:t>within health information.</a:t>
            </a:r>
          </a:p>
          <a:p>
            <a:pPr marL="285750" indent="-285750" algn="ctr">
              <a:buFont typeface="Courier New"/>
              <a:buChar char="o"/>
            </a:pPr>
            <a:endParaRPr lang="en-US" sz="1700" dirty="0">
              <a:solidFill>
                <a:schemeClr val="tx1"/>
              </a:solidFill>
            </a:endParaRPr>
          </a:p>
          <a:p>
            <a:pPr marL="285750" indent="-285750" algn="ctr">
              <a:buFont typeface="Arial"/>
              <a:buChar char="•"/>
            </a:pPr>
            <a:endParaRPr lang="en-US" sz="1700" b="1" dirty="0"/>
          </a:p>
          <a:p>
            <a:pPr algn="ctr"/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427242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19"/>
          <p:cNvSpPr txBox="1">
            <a:spLocks noGrp="1"/>
          </p:cNvSpPr>
          <p:nvPr>
            <p:ph type="ctrTitle" idx="4294967295"/>
          </p:nvPr>
        </p:nvSpPr>
        <p:spPr>
          <a:xfrm>
            <a:off x="855300" y="472200"/>
            <a:ext cx="7433400" cy="463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accent3"/>
                </a:solidFill>
              </a:rPr>
              <a:t>Next Steps</a:t>
            </a:r>
            <a:endParaRPr lang="en-US" sz="3000" dirty="0">
              <a:solidFill>
                <a:schemeClr val="accent3"/>
              </a:solidFill>
            </a:endParaRPr>
          </a:p>
        </p:txBody>
      </p:sp>
      <p:sp>
        <p:nvSpPr>
          <p:cNvPr id="732" name="Google Shape;732;p19"/>
          <p:cNvSpPr txBox="1">
            <a:spLocks noGrp="1"/>
          </p:cNvSpPr>
          <p:nvPr>
            <p:ph type="subTitle" idx="4294967295"/>
          </p:nvPr>
        </p:nvSpPr>
        <p:spPr>
          <a:xfrm>
            <a:off x="174790" y="1322435"/>
            <a:ext cx="8792566" cy="189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342900" indent="-342900"/>
            <a:r>
              <a:rPr lang="en" sz="2000" dirty="0"/>
              <a:t>IRB approval for 3 focus groups with African American men on the KSU campus.</a:t>
            </a:r>
            <a:endParaRPr lang="en-US" sz="2000" dirty="0"/>
          </a:p>
          <a:p>
            <a:pPr marL="342900" indent="-342900">
              <a:lnSpc>
                <a:spcPct val="114999"/>
              </a:lnSpc>
            </a:pPr>
            <a:r>
              <a:rPr lang="en" sz="2000" dirty="0"/>
              <a:t>Connecting with data Dr. Doan collected with two psychology professors.</a:t>
            </a:r>
            <a:endParaRPr lang="en-US" sz="20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ctr" rtl="0">
              <a:spcBef>
                <a:spcPts val="800"/>
              </a:spcBef>
              <a:spcAft>
                <a:spcPts val="800"/>
              </a:spcAft>
              <a:buNone/>
            </a:pPr>
            <a:endParaRPr sz="2000"/>
          </a:p>
        </p:txBody>
      </p:sp>
      <p:sp>
        <p:nvSpPr>
          <p:cNvPr id="733" name="Google Shape;733;p19"/>
          <p:cNvSpPr txBox="1">
            <a:spLocks noGrp="1"/>
          </p:cNvSpPr>
          <p:nvPr>
            <p:ph type="sldNum" idx="12"/>
          </p:nvPr>
        </p:nvSpPr>
        <p:spPr>
          <a:xfrm>
            <a:off x="4297650" y="4413799"/>
            <a:ext cx="548700" cy="72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accent3"/>
                </a:solidFill>
              </a:rPr>
              <a:t>Discussion Questions</a:t>
            </a:r>
            <a:endParaRPr lang="en-US" sz="3000" dirty="0">
              <a:solidFill>
                <a:schemeClr val="accent3"/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E26068A-9B56-4EC1-B1BD-326C2B8D8C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293" y="1200301"/>
            <a:ext cx="8960906" cy="475181"/>
          </a:xfrm>
        </p:spPr>
        <p:txBody>
          <a:bodyPr/>
          <a:lstStyle/>
          <a:p>
            <a:r>
              <a:rPr lang="en" sz="1700" b="1" dirty="0">
                <a:solidFill>
                  <a:schemeClr val="accent2"/>
                </a:solidFill>
              </a:rPr>
              <a:t>What health contributions have African American Twitter accounts made to their communities that state Twitter accounts could not have made?</a:t>
            </a:r>
            <a:endParaRPr lang="en-US" sz="1700" b="1">
              <a:solidFill>
                <a:schemeClr val="accent2"/>
              </a:solidFill>
            </a:endParaRPr>
          </a:p>
          <a:p>
            <a:pPr>
              <a:lnSpc>
                <a:spcPct val="114999"/>
              </a:lnSpc>
            </a:pP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83CC74-DFE6-4D69-915A-961F66C820A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0677" y="2127817"/>
            <a:ext cx="8979642" cy="625084"/>
          </a:xfrm>
        </p:spPr>
        <p:txBody>
          <a:bodyPr/>
          <a:lstStyle/>
          <a:p>
            <a:r>
              <a:rPr lang="en" sz="1700" b="1" dirty="0">
                <a:solidFill>
                  <a:schemeClr val="accent2"/>
                </a:solidFill>
              </a:rPr>
              <a:t>What criteria would you use to assess posts promoting preventive health behaviors, especially in the Southeast?</a:t>
            </a:r>
            <a:endParaRPr lang="en-US" sz="1700" b="1">
              <a:solidFill>
                <a:schemeClr val="accent2"/>
              </a:solidFill>
            </a:endParaRPr>
          </a:p>
          <a:p>
            <a:pPr>
              <a:lnSpc>
                <a:spcPct val="114999"/>
              </a:lnSpc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E8C40E-2068-482B-82DD-9CBDBBA8C858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28059" y="2980383"/>
            <a:ext cx="8989010" cy="634452"/>
          </a:xfrm>
        </p:spPr>
        <p:txBody>
          <a:bodyPr/>
          <a:lstStyle/>
          <a:p>
            <a:r>
              <a:rPr lang="en" sz="1700" b="1" dirty="0">
                <a:solidFill>
                  <a:schemeClr val="accent2"/>
                </a:solidFill>
              </a:rPr>
              <a:t>How can social media sites prevent future miscommunication of health information even within small communities? </a:t>
            </a:r>
            <a:endParaRPr lang="en-US" sz="1700" b="1">
              <a:solidFill>
                <a:schemeClr val="accent2"/>
              </a:solidFill>
            </a:endParaRPr>
          </a:p>
          <a:p>
            <a:pPr>
              <a:lnSpc>
                <a:spcPct val="114999"/>
              </a:lnSpc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DDDD"/>
            </a:gs>
            <a:gs pos="100000">
              <a:srgbClr val="919191"/>
            </a:gs>
          </a:gsLst>
          <a:lin ang="5400012" scaled="0"/>
        </a:gradFill>
        <a:effectLst/>
      </p:bgPr>
    </p:bg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21"/>
          <p:cNvSpPr txBox="1">
            <a:spLocks noGrp="1"/>
          </p:cNvSpPr>
          <p:nvPr>
            <p:ph type="title" idx="4294967295"/>
          </p:nvPr>
        </p:nvSpPr>
        <p:spPr>
          <a:xfrm>
            <a:off x="412575" y="462100"/>
            <a:ext cx="2197500" cy="72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771" name="Google Shape;771;p21"/>
          <p:cNvSpPr txBox="1"/>
          <p:nvPr/>
        </p:nvSpPr>
        <p:spPr>
          <a:xfrm>
            <a:off x="1091250" y="251250"/>
            <a:ext cx="6961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bg1"/>
                </a:solidFill>
                <a:latin typeface="Catamaran"/>
                <a:ea typeface="Catamaran"/>
                <a:cs typeface="Catamaran"/>
                <a:sym typeface="Catamaran"/>
              </a:rPr>
              <a:t>References</a:t>
            </a:r>
            <a:endParaRPr sz="3000" b="1">
              <a:solidFill>
                <a:schemeClr val="bg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772" name="Google Shape;772;p21"/>
          <p:cNvSpPr txBox="1"/>
          <p:nvPr/>
        </p:nvSpPr>
        <p:spPr>
          <a:xfrm>
            <a:off x="307950" y="738479"/>
            <a:ext cx="8528100" cy="3367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050" dirty="0"/>
              <a:t>Brown, N. M. (2019). Methodological cyborg as black feminist technology: Constructing the social self using computational digital autoethnography and social media. </a:t>
            </a:r>
            <a:r>
              <a:rPr lang="en" sz="1050" i="1" dirty="0"/>
              <a:t>Cultural Studies, Critical Methodologies</a:t>
            </a:r>
            <a:r>
              <a:rPr lang="en" sz="1050" dirty="0"/>
              <a:t>, </a:t>
            </a:r>
            <a:r>
              <a:rPr lang="en" sz="1050" i="1" dirty="0"/>
              <a:t>19</a:t>
            </a:r>
            <a:r>
              <a:rPr lang="en" sz="1050" dirty="0"/>
              <a:t>(1), 55–67. https://doi.org/10.1177/1532708617750178</a:t>
            </a:r>
            <a:endParaRPr lang="en-US" sz="105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050" dirty="0"/>
              <a:t>González-Padilla, D. A., &amp; Tortolero-Blanco, L. (2020). Social media influence in the COVID-19 Pandemic. </a:t>
            </a:r>
            <a:r>
              <a:rPr lang="en" sz="1050" i="1" dirty="0"/>
              <a:t>International Braz j </a:t>
            </a:r>
            <a:r>
              <a:rPr lang="en" sz="1050" i="1" dirty="0" err="1"/>
              <a:t>Urol</a:t>
            </a:r>
            <a:r>
              <a:rPr lang="en" sz="1050" dirty="0"/>
              <a:t>, </a:t>
            </a:r>
            <a:r>
              <a:rPr lang="en" sz="1050" i="1" dirty="0"/>
              <a:t>46</a:t>
            </a:r>
            <a:r>
              <a:rPr lang="en" sz="1050" dirty="0"/>
              <a:t>(suppl 1), 120–124. https://doi.org/10.1590/s1677-5538.ibju.2020.s121</a:t>
            </a:r>
            <a:endParaRPr sz="105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050" dirty="0"/>
              <a:t>Hope, L. (2020). Protecting pandemic conversations: Tracing Twitter’s evolving content policies during COVID-19. </a:t>
            </a:r>
            <a:r>
              <a:rPr lang="en" sz="1050" i="1" dirty="0"/>
              <a:t>Journal of Business and Technical Communication</a:t>
            </a:r>
            <a:r>
              <a:rPr lang="en" sz="1050" dirty="0"/>
              <a:t>, 105065192095839. https://doi.org/10.1177/1050651920958393</a:t>
            </a:r>
            <a:endParaRPr sz="105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050" dirty="0" err="1"/>
              <a:t>Kouzy</a:t>
            </a:r>
            <a:r>
              <a:rPr lang="en" sz="1050" dirty="0"/>
              <a:t>, R., Abi </a:t>
            </a:r>
            <a:r>
              <a:rPr lang="en" sz="1050" dirty="0" err="1"/>
              <a:t>Jaoude</a:t>
            </a:r>
            <a:r>
              <a:rPr lang="en" sz="1050" dirty="0"/>
              <a:t>, J., </a:t>
            </a:r>
            <a:r>
              <a:rPr lang="en" sz="1050" dirty="0" err="1"/>
              <a:t>Kraitem</a:t>
            </a:r>
            <a:r>
              <a:rPr lang="en" sz="1050" dirty="0"/>
              <a:t>, A., El </a:t>
            </a:r>
            <a:r>
              <a:rPr lang="en" sz="1050" dirty="0" err="1"/>
              <a:t>Alam</a:t>
            </a:r>
            <a:r>
              <a:rPr lang="en" sz="1050" dirty="0"/>
              <a:t>, M. B., Karam, B., Adib, E., Zarka, J., </a:t>
            </a:r>
            <a:r>
              <a:rPr lang="en" sz="1050" dirty="0" err="1"/>
              <a:t>Traboulsi</a:t>
            </a:r>
            <a:r>
              <a:rPr lang="en" sz="1050" dirty="0"/>
              <a:t>, C., Akl, E., &amp; Baddour, K. (2020). Coronavirus goes viral: Quantifying the COVID-19 misinformation epidemic on Twitter. </a:t>
            </a:r>
            <a:r>
              <a:rPr lang="en" sz="1050" i="1" dirty="0" err="1"/>
              <a:t>Cureus</a:t>
            </a:r>
            <a:r>
              <a:rPr lang="en" sz="1050" dirty="0"/>
              <a:t>. https://doi.org/10.7759/cureus.7255</a:t>
            </a:r>
            <a:endParaRPr sz="105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050" dirty="0" err="1"/>
              <a:t>Muvuka</a:t>
            </a:r>
            <a:r>
              <a:rPr lang="en" sz="1050" dirty="0"/>
              <a:t>, B., Combs, R. M., </a:t>
            </a:r>
            <a:r>
              <a:rPr lang="en" sz="1050" dirty="0" err="1"/>
              <a:t>Ayangeakaa</a:t>
            </a:r>
            <a:r>
              <a:rPr lang="en" sz="1050" dirty="0"/>
              <a:t>, S. D., Ali, N. M., Wendel, M. L., &amp; Jackson, T. (2020). Health literacy in African-American communities: Barriers and strategies. </a:t>
            </a:r>
            <a:r>
              <a:rPr lang="en" sz="1050" i="1" dirty="0"/>
              <a:t>HLRP: Health Literacy Research and Practice</a:t>
            </a:r>
            <a:r>
              <a:rPr lang="en" sz="1050" dirty="0"/>
              <a:t>, </a:t>
            </a:r>
            <a:r>
              <a:rPr lang="en" sz="1050" i="1" dirty="0"/>
              <a:t>4</a:t>
            </a:r>
            <a:r>
              <a:rPr lang="en" sz="1050" dirty="0"/>
              <a:t>(3), e138–e143. https://doi.org/10.3928/24748307-20200617-01</a:t>
            </a:r>
            <a:endParaRPr sz="105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latin typeface="Catamaran Thin"/>
              <a:ea typeface="Catamaran Thin"/>
              <a:cs typeface="Catamaran Thin"/>
              <a:sym typeface="Catamaran Thi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DDDD"/>
            </a:gs>
            <a:gs pos="100000">
              <a:srgbClr val="919191"/>
            </a:gs>
          </a:gsLst>
          <a:lin ang="5400012" scaled="0"/>
        </a:gradFill>
        <a:effectLst/>
      </p:bgPr>
    </p:bg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22"/>
          <p:cNvSpPr txBox="1">
            <a:spLocks noGrp="1"/>
          </p:cNvSpPr>
          <p:nvPr>
            <p:ph type="title" idx="4294967295"/>
          </p:nvPr>
        </p:nvSpPr>
        <p:spPr>
          <a:xfrm>
            <a:off x="412575" y="462100"/>
            <a:ext cx="2197500" cy="72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779" name="Google Shape;779;p22"/>
          <p:cNvSpPr txBox="1"/>
          <p:nvPr/>
        </p:nvSpPr>
        <p:spPr>
          <a:xfrm>
            <a:off x="1091250" y="251250"/>
            <a:ext cx="6961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dirty="0">
                <a:solidFill>
                  <a:schemeClr val="bg1"/>
                </a:solidFill>
                <a:latin typeface="Catamaran"/>
                <a:ea typeface="Catamaran"/>
                <a:cs typeface="Catamaran"/>
                <a:sym typeface="Catamaran"/>
              </a:rPr>
              <a:t>References cont.d</a:t>
            </a:r>
            <a:endParaRPr lang="en-US" sz="3000" b="1" dirty="0">
              <a:solidFill>
                <a:schemeClr val="bg1"/>
              </a:solidFill>
              <a:latin typeface="Catamaran"/>
              <a:ea typeface="Catamaran"/>
              <a:cs typeface="Catamaran"/>
            </a:endParaRPr>
          </a:p>
        </p:txBody>
      </p:sp>
      <p:sp>
        <p:nvSpPr>
          <p:cNvPr id="780" name="Google Shape;780;p22"/>
          <p:cNvSpPr txBox="1"/>
          <p:nvPr/>
        </p:nvSpPr>
        <p:spPr>
          <a:xfrm>
            <a:off x="307950" y="897750"/>
            <a:ext cx="8528100" cy="2827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050" dirty="0"/>
              <a:t>Price-Haywood, E. G., Burton, J., Fort, D., &amp; Seoane, L. (2020). Hospitalization and mortality among Black patients and white patients with Covid-19. </a:t>
            </a:r>
            <a:r>
              <a:rPr lang="en" sz="1050" i="1" dirty="0"/>
              <a:t>New England Journal of Medicine</a:t>
            </a:r>
            <a:r>
              <a:rPr lang="en" sz="1050" dirty="0"/>
              <a:t>, </a:t>
            </a:r>
            <a:r>
              <a:rPr lang="en" sz="1050" i="1" dirty="0"/>
              <a:t>382</a:t>
            </a:r>
            <a:r>
              <a:rPr lang="en" sz="1050" dirty="0"/>
              <a:t>(26), 2534–2543. https://doi.org/10.1056/NEJMsa2011686</a:t>
            </a:r>
            <a:endParaRPr lang="en-US" sz="105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050" dirty="0"/>
              <a:t>Soucheray, S. (2020, August 14). US blacks 3 times more likely than whites to get COVID-19. </a:t>
            </a:r>
            <a:r>
              <a:rPr lang="en" sz="1050" i="1" dirty="0"/>
              <a:t>Center for Infectious Disease Research and Policy</a:t>
            </a:r>
            <a:r>
              <a:rPr lang="en" sz="1050" dirty="0"/>
              <a:t>. https://www.cidrap.umn.edu/news-perspective/2020/08/us-blacks-3-times-more-likely-whites-get-covid-19</a:t>
            </a:r>
            <a:endParaRPr sz="105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050" dirty="0" err="1"/>
              <a:t>Walwema</a:t>
            </a:r>
            <a:r>
              <a:rPr lang="en" sz="1050" dirty="0"/>
              <a:t>, J. (2020). The WHO Health Alert: Communicating a global pandemic with WhatsApp. </a:t>
            </a:r>
            <a:r>
              <a:rPr lang="en" sz="1050" i="1" dirty="0"/>
              <a:t>Journal of Business and Technical Communication</a:t>
            </a:r>
            <a:r>
              <a:rPr lang="en" sz="1050" dirty="0"/>
              <a:t>, 105065192095850. https://doi.org/10.1177/1050651920958507</a:t>
            </a:r>
            <a:endParaRPr sz="1050" dirty="0"/>
          </a:p>
          <a:p>
            <a:pPr>
              <a:lnSpc>
                <a:spcPct val="115000"/>
              </a:lnSpc>
              <a:spcBef>
                <a:spcPts val="1200"/>
              </a:spcBef>
            </a:pPr>
            <a:endParaRPr sz="11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latin typeface="Catamaran Thin"/>
              <a:ea typeface="Catamaran Thin"/>
              <a:cs typeface="Catamaran Thin"/>
              <a:sym typeface="Catamaran Thi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ubert template">
  <a:themeElements>
    <a:clrScheme name="Custom 347">
      <a:dk1>
        <a:srgbClr val="FFFFFF"/>
      </a:dk1>
      <a:lt1>
        <a:srgbClr val="04152C"/>
      </a:lt1>
      <a:dk2>
        <a:srgbClr val="CAD3E2"/>
      </a:dk2>
      <a:lt2>
        <a:srgbClr val="4C5E81"/>
      </a:lt2>
      <a:accent1>
        <a:srgbClr val="8097FF"/>
      </a:accent1>
      <a:accent2>
        <a:srgbClr val="3BE5CC"/>
      </a:accent2>
      <a:accent3>
        <a:srgbClr val="FFC229"/>
      </a:accent3>
      <a:accent4>
        <a:srgbClr val="FF826C"/>
      </a:accent4>
      <a:accent5>
        <a:srgbClr val="A54FA5"/>
      </a:accent5>
      <a:accent6>
        <a:srgbClr val="F00286"/>
      </a:accent6>
      <a:hlink>
        <a:srgbClr val="FFFFF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3E94854FF08E42B001C28612B5DF36" ma:contentTypeVersion="9" ma:contentTypeDescription="Create a new document." ma:contentTypeScope="" ma:versionID="9f869a28f9d97bc1bf81a4bb2a5d91b4">
  <xsd:schema xmlns:xsd="http://www.w3.org/2001/XMLSchema" xmlns:xs="http://www.w3.org/2001/XMLSchema" xmlns:p="http://schemas.microsoft.com/office/2006/metadata/properties" xmlns:ns2="692266be-70e1-4de1-a2c9-eaa2340457d9" targetNamespace="http://schemas.microsoft.com/office/2006/metadata/properties" ma:root="true" ma:fieldsID="2a1d36b7649e8e6b8b4f4ad0c4574e0b" ns2:_="">
    <xsd:import namespace="692266be-70e1-4de1-a2c9-eaa2340457d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2266be-70e1-4de1-a2c9-eaa2340457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A1C4184-290E-4C85-9240-2F2C7D3B2D28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245CBCA9-7A89-4F2E-B759-DF387131427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B6272C2-2061-4317-B5A4-2670D9352E31}">
  <ds:schemaRefs>
    <ds:schemaRef ds:uri="692266be-70e1-4de1-a2c9-eaa2340457d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11</Slides>
  <Notes>10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Hubert template</vt:lpstr>
      <vt:lpstr>Comparing COVID-19 Messaging between Public Health Twitter Accounts and African American Organizations in the Southeast</vt:lpstr>
      <vt:lpstr>PowerPoint Presentation</vt:lpstr>
      <vt:lpstr>Situating Our Project</vt:lpstr>
      <vt:lpstr>Research  Questions</vt:lpstr>
      <vt:lpstr>Data Collection</vt:lpstr>
      <vt:lpstr>PowerPoint Presentation</vt:lpstr>
      <vt:lpstr>PowerPoint Presentation</vt:lpstr>
      <vt:lpstr>Next Steps</vt:lpstr>
      <vt:lpstr>Discussion Questions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Comparing COVID-19 Messaging between Public Health TAccounts and African American Organizations in the Southeast</dc:title>
  <cp:revision>862</cp:revision>
  <dcterms:modified xsi:type="dcterms:W3CDTF">2021-02-17T16:38:35Z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0x010100363E94854FF08E42B001C28612B5DF36</vt:lpwstr>
  </property>
</Properties>
</file>