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59" r:id="rId5"/>
    <p:sldId id="258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C3066D-4ED4-314A-A259-EF9BD595CAEB}" v="5" dt="2021-01-29T18:38:38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1"/>
    <p:restoredTop sz="96197"/>
  </p:normalViewPr>
  <p:slideViewPr>
    <p:cSldViewPr snapToGrid="0" snapToObjects="1">
      <p:cViewPr varScale="1">
        <p:scale>
          <a:sx n="118" d="100"/>
          <a:sy n="118" d="100"/>
        </p:scale>
        <p:origin x="21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M. DeTora" userId="fb7bb0db-b603-4c35-9d78-09e636ed645d" providerId="ADAL" clId="{0EC3066D-4ED4-314A-A259-EF9BD595CAEB}"/>
    <pc:docChg chg="custSel addSld modSld">
      <pc:chgData name="Lisa M. DeTora" userId="fb7bb0db-b603-4c35-9d78-09e636ed645d" providerId="ADAL" clId="{0EC3066D-4ED4-314A-A259-EF9BD595CAEB}" dt="2021-01-29T18:39:03.002" v="235" actId="26606"/>
      <pc:docMkLst>
        <pc:docMk/>
      </pc:docMkLst>
      <pc:sldChg chg="addSp delSp modSp new mod setBg setClrOvrMap">
        <pc:chgData name="Lisa M. DeTora" userId="fb7bb0db-b603-4c35-9d78-09e636ed645d" providerId="ADAL" clId="{0EC3066D-4ED4-314A-A259-EF9BD595CAEB}" dt="2021-01-29T18:39:03.002" v="235" actId="26606"/>
        <pc:sldMkLst>
          <pc:docMk/>
          <pc:sldMk cId="4232785647" sldId="264"/>
        </pc:sldMkLst>
        <pc:spChg chg="mod">
          <ac:chgData name="Lisa M. DeTora" userId="fb7bb0db-b603-4c35-9d78-09e636ed645d" providerId="ADAL" clId="{0EC3066D-4ED4-314A-A259-EF9BD595CAEB}" dt="2021-01-29T18:39:03.002" v="235" actId="26606"/>
          <ac:spMkLst>
            <pc:docMk/>
            <pc:sldMk cId="4232785647" sldId="264"/>
            <ac:spMk id="2" creationId="{DF9E0787-AC0A-9D47-9759-088009D15012}"/>
          </ac:spMkLst>
        </pc:spChg>
        <pc:spChg chg="del mod">
          <ac:chgData name="Lisa M. DeTora" userId="fb7bb0db-b603-4c35-9d78-09e636ed645d" providerId="ADAL" clId="{0EC3066D-4ED4-314A-A259-EF9BD595CAEB}" dt="2021-01-29T18:37:40.077" v="230" actId="12084"/>
          <ac:spMkLst>
            <pc:docMk/>
            <pc:sldMk cId="4232785647" sldId="264"/>
            <ac:spMk id="3" creationId="{EC826244-A352-3B4D-915D-24C53026138B}"/>
          </ac:spMkLst>
        </pc:spChg>
        <pc:spChg chg="add">
          <ac:chgData name="Lisa M. DeTora" userId="fb7bb0db-b603-4c35-9d78-09e636ed645d" providerId="ADAL" clId="{0EC3066D-4ED4-314A-A259-EF9BD595CAEB}" dt="2021-01-29T18:39:03.002" v="235" actId="26606"/>
          <ac:spMkLst>
            <pc:docMk/>
            <pc:sldMk cId="4232785647" sldId="264"/>
            <ac:spMk id="10" creationId="{9228552E-C8B1-4A80-8448-0787CE0FC704}"/>
          </ac:spMkLst>
        </pc:spChg>
        <pc:graphicFrameChg chg="add mod modGraphic">
          <ac:chgData name="Lisa M. DeTora" userId="fb7bb0db-b603-4c35-9d78-09e636ed645d" providerId="ADAL" clId="{0EC3066D-4ED4-314A-A259-EF9BD595CAEB}" dt="2021-01-29T18:39:03.002" v="235" actId="26606"/>
          <ac:graphicFrameMkLst>
            <pc:docMk/>
            <pc:sldMk cId="4232785647" sldId="264"/>
            <ac:graphicFrameMk id="4" creationId="{33161566-688A-D14F-95CE-B0CCBE280AAB}"/>
          </ac:graphicFrameMkLst>
        </pc:graphicFrameChg>
        <pc:picChg chg="add">
          <ac:chgData name="Lisa M. DeTora" userId="fb7bb0db-b603-4c35-9d78-09e636ed645d" providerId="ADAL" clId="{0EC3066D-4ED4-314A-A259-EF9BD595CAEB}" dt="2021-01-29T18:39:03.002" v="235" actId="26606"/>
          <ac:picMkLst>
            <pc:docMk/>
            <pc:sldMk cId="4232785647" sldId="264"/>
            <ac:picMk id="6" creationId="{94E8EBAB-4615-455B-8A8B-4556FF80FCB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EFD5C8-F976-4740-B978-6E60E810EF2F}" type="doc">
      <dgm:prSet loTypeId="urn:microsoft.com/office/officeart/2005/8/layout/hierarchy1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C4B887A-8002-4E8E-AC8C-889F01F3F5CA}">
      <dgm:prSet/>
      <dgm:spPr/>
      <dgm:t>
        <a:bodyPr/>
        <a:lstStyle/>
        <a:p>
          <a:r>
            <a:rPr lang="en-US" dirty="0"/>
            <a:t>Audiences and users</a:t>
          </a:r>
        </a:p>
      </dgm:t>
    </dgm:pt>
    <dgm:pt modelId="{63307A8D-4E70-4622-861D-D18EA28F8CD8}" type="parTrans" cxnId="{156532CB-2E53-48AB-99E0-DB9FD4598F0F}">
      <dgm:prSet/>
      <dgm:spPr/>
      <dgm:t>
        <a:bodyPr/>
        <a:lstStyle/>
        <a:p>
          <a:endParaRPr lang="en-US"/>
        </a:p>
      </dgm:t>
    </dgm:pt>
    <dgm:pt modelId="{55E83D4E-235A-468B-AD2D-6857E73F9B96}" type="sibTrans" cxnId="{156532CB-2E53-48AB-99E0-DB9FD4598F0F}">
      <dgm:prSet/>
      <dgm:spPr/>
      <dgm:t>
        <a:bodyPr/>
        <a:lstStyle/>
        <a:p>
          <a:endParaRPr lang="en-US"/>
        </a:p>
      </dgm:t>
    </dgm:pt>
    <dgm:pt modelId="{DF759DA5-6D84-43A7-A94D-392D41C718DD}">
      <dgm:prSet/>
      <dgm:spPr/>
      <dgm:t>
        <a:bodyPr/>
        <a:lstStyle/>
        <a:p>
          <a:r>
            <a:rPr lang="en-US" dirty="0"/>
            <a:t>Good practice</a:t>
          </a:r>
        </a:p>
      </dgm:t>
    </dgm:pt>
    <dgm:pt modelId="{C5138642-A9C4-40D6-B7EF-8BDF2752BE0C}" type="parTrans" cxnId="{0728065A-4A21-4388-BB1C-DC3A8C6676CA}">
      <dgm:prSet/>
      <dgm:spPr/>
      <dgm:t>
        <a:bodyPr/>
        <a:lstStyle/>
        <a:p>
          <a:endParaRPr lang="en-US"/>
        </a:p>
      </dgm:t>
    </dgm:pt>
    <dgm:pt modelId="{1B9EC514-0A94-4222-847E-A0CDE7CE4F25}" type="sibTrans" cxnId="{0728065A-4A21-4388-BB1C-DC3A8C6676CA}">
      <dgm:prSet/>
      <dgm:spPr/>
      <dgm:t>
        <a:bodyPr/>
        <a:lstStyle/>
        <a:p>
          <a:endParaRPr lang="en-US"/>
        </a:p>
      </dgm:t>
    </dgm:pt>
    <dgm:pt modelId="{FE8D1E1D-8A96-459C-9D30-EB85AE7767F1}">
      <dgm:prSet/>
      <dgm:spPr/>
      <dgm:t>
        <a:bodyPr/>
        <a:lstStyle/>
        <a:p>
          <a:r>
            <a:rPr lang="en-US" dirty="0"/>
            <a:t>Practical wisdom</a:t>
          </a:r>
        </a:p>
      </dgm:t>
    </dgm:pt>
    <dgm:pt modelId="{E8084D37-7173-47A0-9728-2B95E6EA4327}" type="parTrans" cxnId="{F8889FD4-8EE8-41E2-95D5-23B1E0CA90F2}">
      <dgm:prSet/>
      <dgm:spPr/>
      <dgm:t>
        <a:bodyPr/>
        <a:lstStyle/>
        <a:p>
          <a:endParaRPr lang="en-US"/>
        </a:p>
      </dgm:t>
    </dgm:pt>
    <dgm:pt modelId="{7C3A97A1-38F2-4AE2-B6A8-12BC06745126}" type="sibTrans" cxnId="{F8889FD4-8EE8-41E2-95D5-23B1E0CA90F2}">
      <dgm:prSet/>
      <dgm:spPr/>
      <dgm:t>
        <a:bodyPr/>
        <a:lstStyle/>
        <a:p>
          <a:endParaRPr lang="en-US"/>
        </a:p>
      </dgm:t>
    </dgm:pt>
    <dgm:pt modelId="{67CAC1E7-BA0F-4E41-A835-0ADD77D20DB4}">
      <dgm:prSet/>
      <dgm:spPr/>
      <dgm:t>
        <a:bodyPr/>
        <a:lstStyle/>
        <a:p>
          <a:r>
            <a:rPr lang="en-US" dirty="0"/>
            <a:t>Gaining access and influence</a:t>
          </a:r>
        </a:p>
      </dgm:t>
    </dgm:pt>
    <dgm:pt modelId="{20941BBE-1936-DF4A-AE1D-06AE3F352111}" type="parTrans" cxnId="{95699FEB-48DF-AA4D-BD0F-4F26363721FB}">
      <dgm:prSet/>
      <dgm:spPr/>
      <dgm:t>
        <a:bodyPr/>
        <a:lstStyle/>
        <a:p>
          <a:endParaRPr lang="en-US"/>
        </a:p>
      </dgm:t>
    </dgm:pt>
    <dgm:pt modelId="{F52F1C7C-DDBB-3441-AF9E-1F001E2016B9}" type="sibTrans" cxnId="{95699FEB-48DF-AA4D-BD0F-4F26363721FB}">
      <dgm:prSet/>
      <dgm:spPr/>
      <dgm:t>
        <a:bodyPr/>
        <a:lstStyle/>
        <a:p>
          <a:endParaRPr lang="en-US"/>
        </a:p>
      </dgm:t>
    </dgm:pt>
    <dgm:pt modelId="{B277611D-B50A-6242-B106-66AE1723F108}" type="pres">
      <dgm:prSet presAssocID="{2DEFD5C8-F976-4740-B978-6E60E810EF2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812B64F-2798-0840-91A0-322ED8996A66}" type="pres">
      <dgm:prSet presAssocID="{DC4B887A-8002-4E8E-AC8C-889F01F3F5CA}" presName="hierRoot1" presStyleCnt="0"/>
      <dgm:spPr/>
    </dgm:pt>
    <dgm:pt modelId="{F9F2A436-650A-F44D-8133-F0872EE0B9F5}" type="pres">
      <dgm:prSet presAssocID="{DC4B887A-8002-4E8E-AC8C-889F01F3F5CA}" presName="composite" presStyleCnt="0"/>
      <dgm:spPr/>
    </dgm:pt>
    <dgm:pt modelId="{8B0379FC-65EE-324E-800E-3583AEBE424D}" type="pres">
      <dgm:prSet presAssocID="{DC4B887A-8002-4E8E-AC8C-889F01F3F5CA}" presName="background" presStyleLbl="node0" presStyleIdx="0" presStyleCnt="4"/>
      <dgm:spPr/>
    </dgm:pt>
    <dgm:pt modelId="{A37760C8-ABA7-3647-8519-B670D45F20F0}" type="pres">
      <dgm:prSet presAssocID="{DC4B887A-8002-4E8E-AC8C-889F01F3F5CA}" presName="text" presStyleLbl="fgAcc0" presStyleIdx="0" presStyleCnt="4">
        <dgm:presLayoutVars>
          <dgm:chPref val="3"/>
        </dgm:presLayoutVars>
      </dgm:prSet>
      <dgm:spPr/>
    </dgm:pt>
    <dgm:pt modelId="{8AC7E172-FFB1-4D42-B399-A862EBB9E432}" type="pres">
      <dgm:prSet presAssocID="{DC4B887A-8002-4E8E-AC8C-889F01F3F5CA}" presName="hierChild2" presStyleCnt="0"/>
      <dgm:spPr/>
    </dgm:pt>
    <dgm:pt modelId="{76A6D4DB-EC5E-244B-9CB7-3302D1E65062}" type="pres">
      <dgm:prSet presAssocID="{DF759DA5-6D84-43A7-A94D-392D41C718DD}" presName="hierRoot1" presStyleCnt="0"/>
      <dgm:spPr/>
    </dgm:pt>
    <dgm:pt modelId="{27AF1F50-0703-AC44-943F-CE2C1B1F8E1B}" type="pres">
      <dgm:prSet presAssocID="{DF759DA5-6D84-43A7-A94D-392D41C718DD}" presName="composite" presStyleCnt="0"/>
      <dgm:spPr/>
    </dgm:pt>
    <dgm:pt modelId="{342F3EE3-E016-E443-A03A-9A44B0393AE6}" type="pres">
      <dgm:prSet presAssocID="{DF759DA5-6D84-43A7-A94D-392D41C718DD}" presName="background" presStyleLbl="node0" presStyleIdx="1" presStyleCnt="4"/>
      <dgm:spPr/>
    </dgm:pt>
    <dgm:pt modelId="{D5FCD011-1EB7-2048-9C1D-31D0D35B72AA}" type="pres">
      <dgm:prSet presAssocID="{DF759DA5-6D84-43A7-A94D-392D41C718DD}" presName="text" presStyleLbl="fgAcc0" presStyleIdx="1" presStyleCnt="4">
        <dgm:presLayoutVars>
          <dgm:chPref val="3"/>
        </dgm:presLayoutVars>
      </dgm:prSet>
      <dgm:spPr/>
    </dgm:pt>
    <dgm:pt modelId="{4B22FBC5-58D5-994F-B142-382B8F4DF035}" type="pres">
      <dgm:prSet presAssocID="{DF759DA5-6D84-43A7-A94D-392D41C718DD}" presName="hierChild2" presStyleCnt="0"/>
      <dgm:spPr/>
    </dgm:pt>
    <dgm:pt modelId="{8D52BE27-DC91-E341-ADE9-844739558FD5}" type="pres">
      <dgm:prSet presAssocID="{FE8D1E1D-8A96-459C-9D30-EB85AE7767F1}" presName="hierRoot1" presStyleCnt="0"/>
      <dgm:spPr/>
    </dgm:pt>
    <dgm:pt modelId="{21FCD5AB-79BA-B049-A7BE-40AA192246B7}" type="pres">
      <dgm:prSet presAssocID="{FE8D1E1D-8A96-459C-9D30-EB85AE7767F1}" presName="composite" presStyleCnt="0"/>
      <dgm:spPr/>
    </dgm:pt>
    <dgm:pt modelId="{2959F81C-32E2-784B-87EE-D18264B37A7D}" type="pres">
      <dgm:prSet presAssocID="{FE8D1E1D-8A96-459C-9D30-EB85AE7767F1}" presName="background" presStyleLbl="node0" presStyleIdx="2" presStyleCnt="4"/>
      <dgm:spPr/>
    </dgm:pt>
    <dgm:pt modelId="{B168ECDC-4823-E748-ABE1-02DDFBB9F410}" type="pres">
      <dgm:prSet presAssocID="{FE8D1E1D-8A96-459C-9D30-EB85AE7767F1}" presName="text" presStyleLbl="fgAcc0" presStyleIdx="2" presStyleCnt="4">
        <dgm:presLayoutVars>
          <dgm:chPref val="3"/>
        </dgm:presLayoutVars>
      </dgm:prSet>
      <dgm:spPr/>
    </dgm:pt>
    <dgm:pt modelId="{7441A8D8-755C-014E-9A63-780E28C82EA0}" type="pres">
      <dgm:prSet presAssocID="{FE8D1E1D-8A96-459C-9D30-EB85AE7767F1}" presName="hierChild2" presStyleCnt="0"/>
      <dgm:spPr/>
    </dgm:pt>
    <dgm:pt modelId="{5E2C85F4-16FE-6B40-93E9-69598DCFC5CF}" type="pres">
      <dgm:prSet presAssocID="{67CAC1E7-BA0F-4E41-A835-0ADD77D20DB4}" presName="hierRoot1" presStyleCnt="0"/>
      <dgm:spPr/>
    </dgm:pt>
    <dgm:pt modelId="{36327D35-7C6F-D542-9D03-984E478E2D19}" type="pres">
      <dgm:prSet presAssocID="{67CAC1E7-BA0F-4E41-A835-0ADD77D20DB4}" presName="composite" presStyleCnt="0"/>
      <dgm:spPr/>
    </dgm:pt>
    <dgm:pt modelId="{36BF4B42-75BC-D34D-B650-A43D6060B644}" type="pres">
      <dgm:prSet presAssocID="{67CAC1E7-BA0F-4E41-A835-0ADD77D20DB4}" presName="background" presStyleLbl="node0" presStyleIdx="3" presStyleCnt="4"/>
      <dgm:spPr/>
    </dgm:pt>
    <dgm:pt modelId="{A9B3317F-1C89-1244-AD2E-F5657C4716C7}" type="pres">
      <dgm:prSet presAssocID="{67CAC1E7-BA0F-4E41-A835-0ADD77D20DB4}" presName="text" presStyleLbl="fgAcc0" presStyleIdx="3" presStyleCnt="4">
        <dgm:presLayoutVars>
          <dgm:chPref val="3"/>
        </dgm:presLayoutVars>
      </dgm:prSet>
      <dgm:spPr/>
    </dgm:pt>
    <dgm:pt modelId="{16E040B1-69DF-3741-9C62-8FA41CABD379}" type="pres">
      <dgm:prSet presAssocID="{67CAC1E7-BA0F-4E41-A835-0ADD77D20DB4}" presName="hierChild2" presStyleCnt="0"/>
      <dgm:spPr/>
    </dgm:pt>
  </dgm:ptLst>
  <dgm:cxnLst>
    <dgm:cxn modelId="{D6317047-F5A5-514E-86EB-4F3160CAC69D}" type="presOf" srcId="{67CAC1E7-BA0F-4E41-A835-0ADD77D20DB4}" destId="{A9B3317F-1C89-1244-AD2E-F5657C4716C7}" srcOrd="0" destOrd="0" presId="urn:microsoft.com/office/officeart/2005/8/layout/hierarchy1"/>
    <dgm:cxn modelId="{51B49648-F62F-724C-B6CA-532B47687DC5}" type="presOf" srcId="{DC4B887A-8002-4E8E-AC8C-889F01F3F5CA}" destId="{A37760C8-ABA7-3647-8519-B670D45F20F0}" srcOrd="0" destOrd="0" presId="urn:microsoft.com/office/officeart/2005/8/layout/hierarchy1"/>
    <dgm:cxn modelId="{0728065A-4A21-4388-BB1C-DC3A8C6676CA}" srcId="{2DEFD5C8-F976-4740-B978-6E60E810EF2F}" destId="{DF759DA5-6D84-43A7-A94D-392D41C718DD}" srcOrd="1" destOrd="0" parTransId="{C5138642-A9C4-40D6-B7EF-8BDF2752BE0C}" sibTransId="{1B9EC514-0A94-4222-847E-A0CDE7CE4F25}"/>
    <dgm:cxn modelId="{65CBE08A-3FA0-954C-97B8-D8D274E98A33}" type="presOf" srcId="{DF759DA5-6D84-43A7-A94D-392D41C718DD}" destId="{D5FCD011-1EB7-2048-9C1D-31D0D35B72AA}" srcOrd="0" destOrd="0" presId="urn:microsoft.com/office/officeart/2005/8/layout/hierarchy1"/>
    <dgm:cxn modelId="{156532CB-2E53-48AB-99E0-DB9FD4598F0F}" srcId="{2DEFD5C8-F976-4740-B978-6E60E810EF2F}" destId="{DC4B887A-8002-4E8E-AC8C-889F01F3F5CA}" srcOrd="0" destOrd="0" parTransId="{63307A8D-4E70-4622-861D-D18EA28F8CD8}" sibTransId="{55E83D4E-235A-468B-AD2D-6857E73F9B96}"/>
    <dgm:cxn modelId="{A58187D1-B4CB-504B-B599-CF3C97BBCB4D}" type="presOf" srcId="{2DEFD5C8-F976-4740-B978-6E60E810EF2F}" destId="{B277611D-B50A-6242-B106-66AE1723F108}" srcOrd="0" destOrd="0" presId="urn:microsoft.com/office/officeart/2005/8/layout/hierarchy1"/>
    <dgm:cxn modelId="{F8889FD4-8EE8-41E2-95D5-23B1E0CA90F2}" srcId="{2DEFD5C8-F976-4740-B978-6E60E810EF2F}" destId="{FE8D1E1D-8A96-459C-9D30-EB85AE7767F1}" srcOrd="2" destOrd="0" parTransId="{E8084D37-7173-47A0-9728-2B95E6EA4327}" sibTransId="{7C3A97A1-38F2-4AE2-B6A8-12BC06745126}"/>
    <dgm:cxn modelId="{F77A7AE4-1905-A244-8B58-145E05622FCF}" type="presOf" srcId="{FE8D1E1D-8A96-459C-9D30-EB85AE7767F1}" destId="{B168ECDC-4823-E748-ABE1-02DDFBB9F410}" srcOrd="0" destOrd="0" presId="urn:microsoft.com/office/officeart/2005/8/layout/hierarchy1"/>
    <dgm:cxn modelId="{95699FEB-48DF-AA4D-BD0F-4F26363721FB}" srcId="{2DEFD5C8-F976-4740-B978-6E60E810EF2F}" destId="{67CAC1E7-BA0F-4E41-A835-0ADD77D20DB4}" srcOrd="3" destOrd="0" parTransId="{20941BBE-1936-DF4A-AE1D-06AE3F352111}" sibTransId="{F52F1C7C-DDBB-3441-AF9E-1F001E2016B9}"/>
    <dgm:cxn modelId="{A7AFE975-377B-E148-91A1-05AFE993D59A}" type="presParOf" srcId="{B277611D-B50A-6242-B106-66AE1723F108}" destId="{C812B64F-2798-0840-91A0-322ED8996A66}" srcOrd="0" destOrd="0" presId="urn:microsoft.com/office/officeart/2005/8/layout/hierarchy1"/>
    <dgm:cxn modelId="{85EF9F86-0B30-0746-8896-97382C4F06D3}" type="presParOf" srcId="{C812B64F-2798-0840-91A0-322ED8996A66}" destId="{F9F2A436-650A-F44D-8133-F0872EE0B9F5}" srcOrd="0" destOrd="0" presId="urn:microsoft.com/office/officeart/2005/8/layout/hierarchy1"/>
    <dgm:cxn modelId="{A8FF831E-0731-4D4C-AC41-795834B224DF}" type="presParOf" srcId="{F9F2A436-650A-F44D-8133-F0872EE0B9F5}" destId="{8B0379FC-65EE-324E-800E-3583AEBE424D}" srcOrd="0" destOrd="0" presId="urn:microsoft.com/office/officeart/2005/8/layout/hierarchy1"/>
    <dgm:cxn modelId="{27AF468E-C6CB-E047-8058-98A73B3A7388}" type="presParOf" srcId="{F9F2A436-650A-F44D-8133-F0872EE0B9F5}" destId="{A37760C8-ABA7-3647-8519-B670D45F20F0}" srcOrd="1" destOrd="0" presId="urn:microsoft.com/office/officeart/2005/8/layout/hierarchy1"/>
    <dgm:cxn modelId="{DB6E1C85-6083-864D-B117-6EBE236979A8}" type="presParOf" srcId="{C812B64F-2798-0840-91A0-322ED8996A66}" destId="{8AC7E172-FFB1-4D42-B399-A862EBB9E432}" srcOrd="1" destOrd="0" presId="urn:microsoft.com/office/officeart/2005/8/layout/hierarchy1"/>
    <dgm:cxn modelId="{CE43C6F9-112D-4747-AD72-AB7800F3656D}" type="presParOf" srcId="{B277611D-B50A-6242-B106-66AE1723F108}" destId="{76A6D4DB-EC5E-244B-9CB7-3302D1E65062}" srcOrd="1" destOrd="0" presId="urn:microsoft.com/office/officeart/2005/8/layout/hierarchy1"/>
    <dgm:cxn modelId="{94CD051D-0122-7643-AD6E-299284265601}" type="presParOf" srcId="{76A6D4DB-EC5E-244B-9CB7-3302D1E65062}" destId="{27AF1F50-0703-AC44-943F-CE2C1B1F8E1B}" srcOrd="0" destOrd="0" presId="urn:microsoft.com/office/officeart/2005/8/layout/hierarchy1"/>
    <dgm:cxn modelId="{26C9CCCF-C320-7A48-81A6-E0C6DA2E38EA}" type="presParOf" srcId="{27AF1F50-0703-AC44-943F-CE2C1B1F8E1B}" destId="{342F3EE3-E016-E443-A03A-9A44B0393AE6}" srcOrd="0" destOrd="0" presId="urn:microsoft.com/office/officeart/2005/8/layout/hierarchy1"/>
    <dgm:cxn modelId="{759A8720-45CB-7140-9E71-41DBBC8E843B}" type="presParOf" srcId="{27AF1F50-0703-AC44-943F-CE2C1B1F8E1B}" destId="{D5FCD011-1EB7-2048-9C1D-31D0D35B72AA}" srcOrd="1" destOrd="0" presId="urn:microsoft.com/office/officeart/2005/8/layout/hierarchy1"/>
    <dgm:cxn modelId="{AE70F642-1459-F842-AA55-46630FC9157C}" type="presParOf" srcId="{76A6D4DB-EC5E-244B-9CB7-3302D1E65062}" destId="{4B22FBC5-58D5-994F-B142-382B8F4DF035}" srcOrd="1" destOrd="0" presId="urn:microsoft.com/office/officeart/2005/8/layout/hierarchy1"/>
    <dgm:cxn modelId="{5DB4011D-0247-974A-8B19-49D104C53A0B}" type="presParOf" srcId="{B277611D-B50A-6242-B106-66AE1723F108}" destId="{8D52BE27-DC91-E341-ADE9-844739558FD5}" srcOrd="2" destOrd="0" presId="urn:microsoft.com/office/officeart/2005/8/layout/hierarchy1"/>
    <dgm:cxn modelId="{476AE3AD-EBCA-3A48-843E-266FBCC82CCE}" type="presParOf" srcId="{8D52BE27-DC91-E341-ADE9-844739558FD5}" destId="{21FCD5AB-79BA-B049-A7BE-40AA192246B7}" srcOrd="0" destOrd="0" presId="urn:microsoft.com/office/officeart/2005/8/layout/hierarchy1"/>
    <dgm:cxn modelId="{511881C8-22E3-7A46-AD61-FD1D7694A4BA}" type="presParOf" srcId="{21FCD5AB-79BA-B049-A7BE-40AA192246B7}" destId="{2959F81C-32E2-784B-87EE-D18264B37A7D}" srcOrd="0" destOrd="0" presId="urn:microsoft.com/office/officeart/2005/8/layout/hierarchy1"/>
    <dgm:cxn modelId="{056B7BB0-88A8-F74F-936E-4BFE2FB0141E}" type="presParOf" srcId="{21FCD5AB-79BA-B049-A7BE-40AA192246B7}" destId="{B168ECDC-4823-E748-ABE1-02DDFBB9F410}" srcOrd="1" destOrd="0" presId="urn:microsoft.com/office/officeart/2005/8/layout/hierarchy1"/>
    <dgm:cxn modelId="{19953C33-94DB-794D-86D9-397AF68650D7}" type="presParOf" srcId="{8D52BE27-DC91-E341-ADE9-844739558FD5}" destId="{7441A8D8-755C-014E-9A63-780E28C82EA0}" srcOrd="1" destOrd="0" presId="urn:microsoft.com/office/officeart/2005/8/layout/hierarchy1"/>
    <dgm:cxn modelId="{AFD2A5C9-E11F-7847-8ADB-635C89CCBCC2}" type="presParOf" srcId="{B277611D-B50A-6242-B106-66AE1723F108}" destId="{5E2C85F4-16FE-6B40-93E9-69598DCFC5CF}" srcOrd="3" destOrd="0" presId="urn:microsoft.com/office/officeart/2005/8/layout/hierarchy1"/>
    <dgm:cxn modelId="{A3FB42F9-2AFD-B445-A486-6BF4DFA82E21}" type="presParOf" srcId="{5E2C85F4-16FE-6B40-93E9-69598DCFC5CF}" destId="{36327D35-7C6F-D542-9D03-984E478E2D19}" srcOrd="0" destOrd="0" presId="urn:microsoft.com/office/officeart/2005/8/layout/hierarchy1"/>
    <dgm:cxn modelId="{8D9B8FB4-9E47-AD4F-B1FE-127863FBAA4E}" type="presParOf" srcId="{36327D35-7C6F-D542-9D03-984E478E2D19}" destId="{36BF4B42-75BC-D34D-B650-A43D6060B644}" srcOrd="0" destOrd="0" presId="urn:microsoft.com/office/officeart/2005/8/layout/hierarchy1"/>
    <dgm:cxn modelId="{CD239A21-F686-C244-9726-CE0A15222F68}" type="presParOf" srcId="{36327D35-7C6F-D542-9D03-984E478E2D19}" destId="{A9B3317F-1C89-1244-AD2E-F5657C4716C7}" srcOrd="1" destOrd="0" presId="urn:microsoft.com/office/officeart/2005/8/layout/hierarchy1"/>
    <dgm:cxn modelId="{334A2A2A-2013-8745-85DE-9C66B78CFDED}" type="presParOf" srcId="{5E2C85F4-16FE-6B40-93E9-69598DCFC5CF}" destId="{16E040B1-69DF-3741-9C62-8FA41CABD3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C47583-5802-CE44-A830-4E218A762732}" type="doc">
      <dgm:prSet loTypeId="urn:microsoft.com/office/officeart/2005/8/layout/bProcess4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07B05C3-6056-8644-AD0F-D8F251D2530C}">
      <dgm:prSet/>
      <dgm:spPr/>
      <dgm:t>
        <a:bodyPr/>
        <a:lstStyle/>
        <a:p>
          <a:r>
            <a:rPr lang="en-US" dirty="0"/>
            <a:t>Healthcare providers</a:t>
          </a:r>
        </a:p>
      </dgm:t>
    </dgm:pt>
    <dgm:pt modelId="{37254B4F-92E6-1246-9B4A-044BA5757A16}" type="parTrans" cxnId="{3F463E6D-9538-6C42-9845-2464BCE1B66F}">
      <dgm:prSet/>
      <dgm:spPr/>
      <dgm:t>
        <a:bodyPr/>
        <a:lstStyle/>
        <a:p>
          <a:endParaRPr lang="en-US"/>
        </a:p>
      </dgm:t>
    </dgm:pt>
    <dgm:pt modelId="{F855E8AA-6D29-7148-9982-C18CE24CEE54}" type="sibTrans" cxnId="{3F463E6D-9538-6C42-9845-2464BCE1B66F}">
      <dgm:prSet/>
      <dgm:spPr/>
      <dgm:t>
        <a:bodyPr/>
        <a:lstStyle/>
        <a:p>
          <a:endParaRPr lang="en-US"/>
        </a:p>
      </dgm:t>
    </dgm:pt>
    <dgm:pt modelId="{1BDA2112-DDB7-744D-A16C-B66DA5AD8B5B}">
      <dgm:prSet/>
      <dgm:spPr/>
      <dgm:t>
        <a:bodyPr/>
        <a:lstStyle/>
        <a:p>
          <a:r>
            <a:rPr lang="en-US"/>
            <a:t>Patients</a:t>
          </a:r>
        </a:p>
      </dgm:t>
    </dgm:pt>
    <dgm:pt modelId="{9D575ED2-56A6-824B-9BC2-967B41A19221}" type="parTrans" cxnId="{2DC3DC28-060F-3A4E-8F8D-245078033EAC}">
      <dgm:prSet/>
      <dgm:spPr/>
      <dgm:t>
        <a:bodyPr/>
        <a:lstStyle/>
        <a:p>
          <a:endParaRPr lang="en-US"/>
        </a:p>
      </dgm:t>
    </dgm:pt>
    <dgm:pt modelId="{AE9F788E-ECFF-AD47-8E4B-290820ECFCA0}" type="sibTrans" cxnId="{2DC3DC28-060F-3A4E-8F8D-245078033EAC}">
      <dgm:prSet/>
      <dgm:spPr/>
      <dgm:t>
        <a:bodyPr/>
        <a:lstStyle/>
        <a:p>
          <a:endParaRPr lang="en-US"/>
        </a:p>
      </dgm:t>
    </dgm:pt>
    <dgm:pt modelId="{D096D683-780F-7344-95C2-9976F5EB4E5C}">
      <dgm:prSet/>
      <dgm:spPr/>
      <dgm:t>
        <a:bodyPr/>
        <a:lstStyle/>
        <a:p>
          <a:r>
            <a:rPr lang="en-US"/>
            <a:t>Caregivers</a:t>
          </a:r>
        </a:p>
      </dgm:t>
    </dgm:pt>
    <dgm:pt modelId="{E9143D36-E7BD-2F41-82B5-009B763D66D7}" type="parTrans" cxnId="{1ABD920F-5693-7D41-9EA6-E6F8F5118FBA}">
      <dgm:prSet/>
      <dgm:spPr/>
      <dgm:t>
        <a:bodyPr/>
        <a:lstStyle/>
        <a:p>
          <a:endParaRPr lang="en-US"/>
        </a:p>
      </dgm:t>
    </dgm:pt>
    <dgm:pt modelId="{8F151F50-BDDB-8543-9E9D-AF33AE6B0472}" type="sibTrans" cxnId="{1ABD920F-5693-7D41-9EA6-E6F8F5118FBA}">
      <dgm:prSet/>
      <dgm:spPr/>
      <dgm:t>
        <a:bodyPr/>
        <a:lstStyle/>
        <a:p>
          <a:endParaRPr lang="en-US"/>
        </a:p>
      </dgm:t>
    </dgm:pt>
    <dgm:pt modelId="{989BF09E-3B99-AC4C-9DAC-75DFAAD16F7F}">
      <dgm:prSet/>
      <dgm:spPr/>
      <dgm:t>
        <a:bodyPr/>
        <a:lstStyle/>
        <a:p>
          <a:r>
            <a:rPr lang="en-US"/>
            <a:t>Programmers</a:t>
          </a:r>
        </a:p>
      </dgm:t>
    </dgm:pt>
    <dgm:pt modelId="{601A7D4A-3527-A646-AE2F-F581ADCB5129}" type="parTrans" cxnId="{381C99B2-5737-2048-BCF9-73D39C4BACEE}">
      <dgm:prSet/>
      <dgm:spPr/>
      <dgm:t>
        <a:bodyPr/>
        <a:lstStyle/>
        <a:p>
          <a:endParaRPr lang="en-US"/>
        </a:p>
      </dgm:t>
    </dgm:pt>
    <dgm:pt modelId="{EFD93889-505D-C343-90E7-11FFC36FAF84}" type="sibTrans" cxnId="{381C99B2-5737-2048-BCF9-73D39C4BACEE}">
      <dgm:prSet/>
      <dgm:spPr/>
      <dgm:t>
        <a:bodyPr/>
        <a:lstStyle/>
        <a:p>
          <a:endParaRPr lang="en-US"/>
        </a:p>
      </dgm:t>
    </dgm:pt>
    <dgm:pt modelId="{F5AFAF70-C2B3-8342-BCCE-C7A7E5035E32}">
      <dgm:prSet/>
      <dgm:spPr/>
      <dgm:t>
        <a:bodyPr/>
        <a:lstStyle/>
        <a:p>
          <a:r>
            <a:rPr lang="en-US"/>
            <a:t>Researchers</a:t>
          </a:r>
        </a:p>
      </dgm:t>
    </dgm:pt>
    <dgm:pt modelId="{ADAD689C-B20B-464D-B80E-BB0C50C832D3}" type="parTrans" cxnId="{85153213-CDB2-7848-8E1A-966F687D3A03}">
      <dgm:prSet/>
      <dgm:spPr/>
      <dgm:t>
        <a:bodyPr/>
        <a:lstStyle/>
        <a:p>
          <a:endParaRPr lang="en-US"/>
        </a:p>
      </dgm:t>
    </dgm:pt>
    <dgm:pt modelId="{32179D89-70B8-674E-88A2-993C13154642}" type="sibTrans" cxnId="{85153213-CDB2-7848-8E1A-966F687D3A03}">
      <dgm:prSet/>
      <dgm:spPr/>
      <dgm:t>
        <a:bodyPr/>
        <a:lstStyle/>
        <a:p>
          <a:endParaRPr lang="en-US"/>
        </a:p>
      </dgm:t>
    </dgm:pt>
    <dgm:pt modelId="{08961120-90D4-C64B-9F69-B24EB2828990}">
      <dgm:prSet/>
      <dgm:spPr/>
      <dgm:t>
        <a:bodyPr/>
        <a:lstStyle/>
        <a:p>
          <a:r>
            <a:rPr lang="en-US"/>
            <a:t>Regulators</a:t>
          </a:r>
        </a:p>
      </dgm:t>
    </dgm:pt>
    <dgm:pt modelId="{9AFBD9B3-7AEC-384F-B190-308257257B29}" type="parTrans" cxnId="{69BC8AC7-530D-7D4B-8A00-566D22AE2E62}">
      <dgm:prSet/>
      <dgm:spPr/>
      <dgm:t>
        <a:bodyPr/>
        <a:lstStyle/>
        <a:p>
          <a:endParaRPr lang="en-US"/>
        </a:p>
      </dgm:t>
    </dgm:pt>
    <dgm:pt modelId="{668AD00D-E2D1-DF40-8A0D-EFE6C5E65E64}" type="sibTrans" cxnId="{69BC8AC7-530D-7D4B-8A00-566D22AE2E62}">
      <dgm:prSet/>
      <dgm:spPr/>
      <dgm:t>
        <a:bodyPr/>
        <a:lstStyle/>
        <a:p>
          <a:endParaRPr lang="en-US"/>
        </a:p>
      </dgm:t>
    </dgm:pt>
    <dgm:pt modelId="{7EB002F8-ED02-3C47-B8AC-A8E143E0FC64}">
      <dgm:prSet/>
      <dgm:spPr/>
      <dgm:t>
        <a:bodyPr/>
        <a:lstStyle/>
        <a:p>
          <a:r>
            <a:rPr lang="en-US"/>
            <a:t>Editors</a:t>
          </a:r>
        </a:p>
      </dgm:t>
    </dgm:pt>
    <dgm:pt modelId="{F0FFA2DE-EA61-3C45-A5F6-1CEDE784F335}" type="parTrans" cxnId="{5B8FBB09-01AD-F845-A32C-2EEBD61CEF96}">
      <dgm:prSet/>
      <dgm:spPr/>
      <dgm:t>
        <a:bodyPr/>
        <a:lstStyle/>
        <a:p>
          <a:endParaRPr lang="en-US"/>
        </a:p>
      </dgm:t>
    </dgm:pt>
    <dgm:pt modelId="{8FEC67FC-769D-A147-A954-C9F8DC32DE70}" type="sibTrans" cxnId="{5B8FBB09-01AD-F845-A32C-2EEBD61CEF96}">
      <dgm:prSet/>
      <dgm:spPr/>
      <dgm:t>
        <a:bodyPr/>
        <a:lstStyle/>
        <a:p>
          <a:endParaRPr lang="en-US"/>
        </a:p>
      </dgm:t>
    </dgm:pt>
    <dgm:pt modelId="{97B3364F-E277-E343-AAAB-F4D13E398E55}">
      <dgm:prSet/>
      <dgm:spPr/>
      <dgm:t>
        <a:bodyPr/>
        <a:lstStyle/>
        <a:p>
          <a:r>
            <a:rPr lang="en-US" dirty="0"/>
            <a:t>Peer reviewers</a:t>
          </a:r>
        </a:p>
      </dgm:t>
    </dgm:pt>
    <dgm:pt modelId="{3208384E-F5CF-BC45-A407-AC350726DA93}" type="parTrans" cxnId="{85BDFC75-7B0E-BA4A-AD90-304DCE16753E}">
      <dgm:prSet/>
      <dgm:spPr/>
      <dgm:t>
        <a:bodyPr/>
        <a:lstStyle/>
        <a:p>
          <a:endParaRPr lang="en-US"/>
        </a:p>
      </dgm:t>
    </dgm:pt>
    <dgm:pt modelId="{18E3BEE7-790D-6D4F-A0B3-45103AC4D5B4}" type="sibTrans" cxnId="{85BDFC75-7B0E-BA4A-AD90-304DCE16753E}">
      <dgm:prSet/>
      <dgm:spPr/>
      <dgm:t>
        <a:bodyPr/>
        <a:lstStyle/>
        <a:p>
          <a:endParaRPr lang="en-US"/>
        </a:p>
      </dgm:t>
    </dgm:pt>
    <dgm:pt modelId="{FACB9C5D-CBF5-344F-ACDC-0819AD37BDE9}">
      <dgm:prSet/>
      <dgm:spPr/>
      <dgm:t>
        <a:bodyPr/>
        <a:lstStyle/>
        <a:p>
          <a:r>
            <a:rPr lang="en-US" dirty="0"/>
            <a:t>General public</a:t>
          </a:r>
        </a:p>
      </dgm:t>
    </dgm:pt>
    <dgm:pt modelId="{10C1600D-2A4D-8B4F-A1F7-CD0726D80AE8}" type="parTrans" cxnId="{F951EE9E-767C-5C4D-AEA5-0E8E2939ABEA}">
      <dgm:prSet/>
      <dgm:spPr/>
      <dgm:t>
        <a:bodyPr/>
        <a:lstStyle/>
        <a:p>
          <a:endParaRPr lang="en-US"/>
        </a:p>
      </dgm:t>
    </dgm:pt>
    <dgm:pt modelId="{38AE5F37-0CB7-694E-9F93-B49A165EE3A1}" type="sibTrans" cxnId="{F951EE9E-767C-5C4D-AEA5-0E8E2939ABEA}">
      <dgm:prSet/>
      <dgm:spPr/>
      <dgm:t>
        <a:bodyPr/>
        <a:lstStyle/>
        <a:p>
          <a:endParaRPr lang="en-US"/>
        </a:p>
      </dgm:t>
    </dgm:pt>
    <dgm:pt modelId="{A40E0708-E347-2F4E-8558-74DD852B04B4}" type="pres">
      <dgm:prSet presAssocID="{99C47583-5802-CE44-A830-4E218A762732}" presName="Name0" presStyleCnt="0">
        <dgm:presLayoutVars>
          <dgm:dir/>
          <dgm:resizeHandles/>
        </dgm:presLayoutVars>
      </dgm:prSet>
      <dgm:spPr/>
    </dgm:pt>
    <dgm:pt modelId="{D6F61D91-C1EE-1043-AD80-AD8E6C4F98B6}" type="pres">
      <dgm:prSet presAssocID="{307B05C3-6056-8644-AD0F-D8F251D2530C}" presName="compNode" presStyleCnt="0"/>
      <dgm:spPr/>
    </dgm:pt>
    <dgm:pt modelId="{3CB39911-CC77-2F43-A8C1-ECECE4215D78}" type="pres">
      <dgm:prSet presAssocID="{307B05C3-6056-8644-AD0F-D8F251D2530C}" presName="dummyConnPt" presStyleCnt="0"/>
      <dgm:spPr/>
    </dgm:pt>
    <dgm:pt modelId="{A24FA9AB-E36D-024F-A7CF-C6ED18CDEF94}" type="pres">
      <dgm:prSet presAssocID="{307B05C3-6056-8644-AD0F-D8F251D2530C}" presName="node" presStyleLbl="node1" presStyleIdx="0" presStyleCnt="9">
        <dgm:presLayoutVars>
          <dgm:bulletEnabled val="1"/>
        </dgm:presLayoutVars>
      </dgm:prSet>
      <dgm:spPr/>
    </dgm:pt>
    <dgm:pt modelId="{5BCAC29B-8BE1-DD4E-BF6C-39677C0BF4A9}" type="pres">
      <dgm:prSet presAssocID="{F855E8AA-6D29-7148-9982-C18CE24CEE54}" presName="sibTrans" presStyleLbl="bgSibTrans2D1" presStyleIdx="0" presStyleCnt="8"/>
      <dgm:spPr/>
    </dgm:pt>
    <dgm:pt modelId="{B059C21F-4E8D-F248-BA03-A9A814E2BBA3}" type="pres">
      <dgm:prSet presAssocID="{1BDA2112-DDB7-744D-A16C-B66DA5AD8B5B}" presName="compNode" presStyleCnt="0"/>
      <dgm:spPr/>
    </dgm:pt>
    <dgm:pt modelId="{42D9E984-D68A-3E46-9E5D-3AAE5F5ECAA1}" type="pres">
      <dgm:prSet presAssocID="{1BDA2112-DDB7-744D-A16C-B66DA5AD8B5B}" presName="dummyConnPt" presStyleCnt="0"/>
      <dgm:spPr/>
    </dgm:pt>
    <dgm:pt modelId="{1FAE25DD-114D-4B49-95EC-3BAB8D4E4101}" type="pres">
      <dgm:prSet presAssocID="{1BDA2112-DDB7-744D-A16C-B66DA5AD8B5B}" presName="node" presStyleLbl="node1" presStyleIdx="1" presStyleCnt="9">
        <dgm:presLayoutVars>
          <dgm:bulletEnabled val="1"/>
        </dgm:presLayoutVars>
      </dgm:prSet>
      <dgm:spPr/>
    </dgm:pt>
    <dgm:pt modelId="{155CDBF9-A41F-EA47-B87C-006E1EFF1603}" type="pres">
      <dgm:prSet presAssocID="{AE9F788E-ECFF-AD47-8E4B-290820ECFCA0}" presName="sibTrans" presStyleLbl="bgSibTrans2D1" presStyleIdx="1" presStyleCnt="8"/>
      <dgm:spPr/>
    </dgm:pt>
    <dgm:pt modelId="{8DCA03E7-0EA9-E547-9EE1-A82FD69F28AF}" type="pres">
      <dgm:prSet presAssocID="{D096D683-780F-7344-95C2-9976F5EB4E5C}" presName="compNode" presStyleCnt="0"/>
      <dgm:spPr/>
    </dgm:pt>
    <dgm:pt modelId="{3AE30A5C-C648-B440-BCCA-CFACDDDF5DBB}" type="pres">
      <dgm:prSet presAssocID="{D096D683-780F-7344-95C2-9976F5EB4E5C}" presName="dummyConnPt" presStyleCnt="0"/>
      <dgm:spPr/>
    </dgm:pt>
    <dgm:pt modelId="{67EA877A-EABF-0D49-9C5A-8E68617BDF0F}" type="pres">
      <dgm:prSet presAssocID="{D096D683-780F-7344-95C2-9976F5EB4E5C}" presName="node" presStyleLbl="node1" presStyleIdx="2" presStyleCnt="9">
        <dgm:presLayoutVars>
          <dgm:bulletEnabled val="1"/>
        </dgm:presLayoutVars>
      </dgm:prSet>
      <dgm:spPr/>
    </dgm:pt>
    <dgm:pt modelId="{F960A614-732B-3249-8BF9-498FC43502CE}" type="pres">
      <dgm:prSet presAssocID="{8F151F50-BDDB-8543-9E9D-AF33AE6B0472}" presName="sibTrans" presStyleLbl="bgSibTrans2D1" presStyleIdx="2" presStyleCnt="8"/>
      <dgm:spPr/>
    </dgm:pt>
    <dgm:pt modelId="{714909C2-6879-2D42-A8A4-7D20C0D12771}" type="pres">
      <dgm:prSet presAssocID="{989BF09E-3B99-AC4C-9DAC-75DFAAD16F7F}" presName="compNode" presStyleCnt="0"/>
      <dgm:spPr/>
    </dgm:pt>
    <dgm:pt modelId="{885786C6-5845-6F43-8170-C1002CA796D0}" type="pres">
      <dgm:prSet presAssocID="{989BF09E-3B99-AC4C-9DAC-75DFAAD16F7F}" presName="dummyConnPt" presStyleCnt="0"/>
      <dgm:spPr/>
    </dgm:pt>
    <dgm:pt modelId="{B2A8B58E-62AA-7746-A744-C50C7E51DCA1}" type="pres">
      <dgm:prSet presAssocID="{989BF09E-3B99-AC4C-9DAC-75DFAAD16F7F}" presName="node" presStyleLbl="node1" presStyleIdx="3" presStyleCnt="9">
        <dgm:presLayoutVars>
          <dgm:bulletEnabled val="1"/>
        </dgm:presLayoutVars>
      </dgm:prSet>
      <dgm:spPr/>
    </dgm:pt>
    <dgm:pt modelId="{876B2316-9E2E-6E47-B6C2-0ED900DF9083}" type="pres">
      <dgm:prSet presAssocID="{EFD93889-505D-C343-90E7-11FFC36FAF84}" presName="sibTrans" presStyleLbl="bgSibTrans2D1" presStyleIdx="3" presStyleCnt="8"/>
      <dgm:spPr/>
    </dgm:pt>
    <dgm:pt modelId="{646BA563-FD46-104B-B650-38C5173D9353}" type="pres">
      <dgm:prSet presAssocID="{F5AFAF70-C2B3-8342-BCCE-C7A7E5035E32}" presName="compNode" presStyleCnt="0"/>
      <dgm:spPr/>
    </dgm:pt>
    <dgm:pt modelId="{2317F1BE-E01C-384E-B28C-DB1328D98A49}" type="pres">
      <dgm:prSet presAssocID="{F5AFAF70-C2B3-8342-BCCE-C7A7E5035E32}" presName="dummyConnPt" presStyleCnt="0"/>
      <dgm:spPr/>
    </dgm:pt>
    <dgm:pt modelId="{2744F47E-2170-2743-99C4-508F6502DA13}" type="pres">
      <dgm:prSet presAssocID="{F5AFAF70-C2B3-8342-BCCE-C7A7E5035E32}" presName="node" presStyleLbl="node1" presStyleIdx="4" presStyleCnt="9">
        <dgm:presLayoutVars>
          <dgm:bulletEnabled val="1"/>
        </dgm:presLayoutVars>
      </dgm:prSet>
      <dgm:spPr/>
    </dgm:pt>
    <dgm:pt modelId="{039417B9-FA27-FF4D-AA8C-1210EB06AA3E}" type="pres">
      <dgm:prSet presAssocID="{32179D89-70B8-674E-88A2-993C13154642}" presName="sibTrans" presStyleLbl="bgSibTrans2D1" presStyleIdx="4" presStyleCnt="8"/>
      <dgm:spPr/>
    </dgm:pt>
    <dgm:pt modelId="{3121E699-C282-B745-8490-968ABAB2083A}" type="pres">
      <dgm:prSet presAssocID="{08961120-90D4-C64B-9F69-B24EB2828990}" presName="compNode" presStyleCnt="0"/>
      <dgm:spPr/>
    </dgm:pt>
    <dgm:pt modelId="{5EAE2E33-1CC6-8A46-A00C-817DFEA403FF}" type="pres">
      <dgm:prSet presAssocID="{08961120-90D4-C64B-9F69-B24EB2828990}" presName="dummyConnPt" presStyleCnt="0"/>
      <dgm:spPr/>
    </dgm:pt>
    <dgm:pt modelId="{3EB37BE4-531F-174D-B2DE-44BBE87B1A63}" type="pres">
      <dgm:prSet presAssocID="{08961120-90D4-C64B-9F69-B24EB2828990}" presName="node" presStyleLbl="node1" presStyleIdx="5" presStyleCnt="9">
        <dgm:presLayoutVars>
          <dgm:bulletEnabled val="1"/>
        </dgm:presLayoutVars>
      </dgm:prSet>
      <dgm:spPr/>
    </dgm:pt>
    <dgm:pt modelId="{BC00C8AE-B47D-EB45-BCB9-53F721D39ECC}" type="pres">
      <dgm:prSet presAssocID="{668AD00D-E2D1-DF40-8A0D-EFE6C5E65E64}" presName="sibTrans" presStyleLbl="bgSibTrans2D1" presStyleIdx="5" presStyleCnt="8"/>
      <dgm:spPr/>
    </dgm:pt>
    <dgm:pt modelId="{C955AD93-C923-644D-B4BE-A7BEE58B2F05}" type="pres">
      <dgm:prSet presAssocID="{7EB002F8-ED02-3C47-B8AC-A8E143E0FC64}" presName="compNode" presStyleCnt="0"/>
      <dgm:spPr/>
    </dgm:pt>
    <dgm:pt modelId="{47E433AD-7223-2645-850C-B879A0F0D2EE}" type="pres">
      <dgm:prSet presAssocID="{7EB002F8-ED02-3C47-B8AC-A8E143E0FC64}" presName="dummyConnPt" presStyleCnt="0"/>
      <dgm:spPr/>
    </dgm:pt>
    <dgm:pt modelId="{567566EF-9E1B-1447-9980-5748C093DE63}" type="pres">
      <dgm:prSet presAssocID="{7EB002F8-ED02-3C47-B8AC-A8E143E0FC64}" presName="node" presStyleLbl="node1" presStyleIdx="6" presStyleCnt="9">
        <dgm:presLayoutVars>
          <dgm:bulletEnabled val="1"/>
        </dgm:presLayoutVars>
      </dgm:prSet>
      <dgm:spPr/>
    </dgm:pt>
    <dgm:pt modelId="{0328D693-348B-BA4C-8406-52EF0A61536A}" type="pres">
      <dgm:prSet presAssocID="{8FEC67FC-769D-A147-A954-C9F8DC32DE70}" presName="sibTrans" presStyleLbl="bgSibTrans2D1" presStyleIdx="6" presStyleCnt="8"/>
      <dgm:spPr/>
    </dgm:pt>
    <dgm:pt modelId="{F4E5FAAB-A907-064B-9F1D-FD1698D49FD5}" type="pres">
      <dgm:prSet presAssocID="{97B3364F-E277-E343-AAAB-F4D13E398E55}" presName="compNode" presStyleCnt="0"/>
      <dgm:spPr/>
    </dgm:pt>
    <dgm:pt modelId="{AEAA1EE9-612E-E84F-8974-35F5E7C6EBEE}" type="pres">
      <dgm:prSet presAssocID="{97B3364F-E277-E343-AAAB-F4D13E398E55}" presName="dummyConnPt" presStyleCnt="0"/>
      <dgm:spPr/>
    </dgm:pt>
    <dgm:pt modelId="{5DAA107E-1C5F-A74C-A610-B0D34DD912D0}" type="pres">
      <dgm:prSet presAssocID="{97B3364F-E277-E343-AAAB-F4D13E398E55}" presName="node" presStyleLbl="node1" presStyleIdx="7" presStyleCnt="9">
        <dgm:presLayoutVars>
          <dgm:bulletEnabled val="1"/>
        </dgm:presLayoutVars>
      </dgm:prSet>
      <dgm:spPr/>
    </dgm:pt>
    <dgm:pt modelId="{063C80C1-EDF9-804B-9050-7A45364796E4}" type="pres">
      <dgm:prSet presAssocID="{18E3BEE7-790D-6D4F-A0B3-45103AC4D5B4}" presName="sibTrans" presStyleLbl="bgSibTrans2D1" presStyleIdx="7" presStyleCnt="8"/>
      <dgm:spPr/>
    </dgm:pt>
    <dgm:pt modelId="{C0900B1F-1F3A-8846-B341-FE88462D6240}" type="pres">
      <dgm:prSet presAssocID="{FACB9C5D-CBF5-344F-ACDC-0819AD37BDE9}" presName="compNode" presStyleCnt="0"/>
      <dgm:spPr/>
    </dgm:pt>
    <dgm:pt modelId="{99C91D14-6D41-7946-A555-FB1C8FFED60D}" type="pres">
      <dgm:prSet presAssocID="{FACB9C5D-CBF5-344F-ACDC-0819AD37BDE9}" presName="dummyConnPt" presStyleCnt="0"/>
      <dgm:spPr/>
    </dgm:pt>
    <dgm:pt modelId="{F7B4B449-B4DB-E747-B8D2-461FAE3BC08A}" type="pres">
      <dgm:prSet presAssocID="{FACB9C5D-CBF5-344F-ACDC-0819AD37BDE9}" presName="node" presStyleLbl="node1" presStyleIdx="8" presStyleCnt="9">
        <dgm:presLayoutVars>
          <dgm:bulletEnabled val="1"/>
        </dgm:presLayoutVars>
      </dgm:prSet>
      <dgm:spPr/>
    </dgm:pt>
  </dgm:ptLst>
  <dgm:cxnLst>
    <dgm:cxn modelId="{5B8FBB09-01AD-F845-A32C-2EEBD61CEF96}" srcId="{99C47583-5802-CE44-A830-4E218A762732}" destId="{7EB002F8-ED02-3C47-B8AC-A8E143E0FC64}" srcOrd="6" destOrd="0" parTransId="{F0FFA2DE-EA61-3C45-A5F6-1CEDE784F335}" sibTransId="{8FEC67FC-769D-A147-A954-C9F8DC32DE70}"/>
    <dgm:cxn modelId="{1ABD920F-5693-7D41-9EA6-E6F8F5118FBA}" srcId="{99C47583-5802-CE44-A830-4E218A762732}" destId="{D096D683-780F-7344-95C2-9976F5EB4E5C}" srcOrd="2" destOrd="0" parTransId="{E9143D36-E7BD-2F41-82B5-009B763D66D7}" sibTransId="{8F151F50-BDDB-8543-9E9D-AF33AE6B0472}"/>
    <dgm:cxn modelId="{85153213-CDB2-7848-8E1A-966F687D3A03}" srcId="{99C47583-5802-CE44-A830-4E218A762732}" destId="{F5AFAF70-C2B3-8342-BCCE-C7A7E5035E32}" srcOrd="4" destOrd="0" parTransId="{ADAD689C-B20B-464D-B80E-BB0C50C832D3}" sibTransId="{32179D89-70B8-674E-88A2-993C13154642}"/>
    <dgm:cxn modelId="{7D62DB1B-15C3-8541-95DD-21F979A2A48E}" type="presOf" srcId="{FACB9C5D-CBF5-344F-ACDC-0819AD37BDE9}" destId="{F7B4B449-B4DB-E747-B8D2-461FAE3BC08A}" srcOrd="0" destOrd="0" presId="urn:microsoft.com/office/officeart/2005/8/layout/bProcess4"/>
    <dgm:cxn modelId="{2DC3DC28-060F-3A4E-8F8D-245078033EAC}" srcId="{99C47583-5802-CE44-A830-4E218A762732}" destId="{1BDA2112-DDB7-744D-A16C-B66DA5AD8B5B}" srcOrd="1" destOrd="0" parTransId="{9D575ED2-56A6-824B-9BC2-967B41A19221}" sibTransId="{AE9F788E-ECFF-AD47-8E4B-290820ECFCA0}"/>
    <dgm:cxn modelId="{38F6422D-28DC-D448-8A8F-F7407BD1E07B}" type="presOf" srcId="{1BDA2112-DDB7-744D-A16C-B66DA5AD8B5B}" destId="{1FAE25DD-114D-4B49-95EC-3BAB8D4E4101}" srcOrd="0" destOrd="0" presId="urn:microsoft.com/office/officeart/2005/8/layout/bProcess4"/>
    <dgm:cxn modelId="{F3A60130-2E97-AC41-9C59-4D58ABA484F1}" type="presOf" srcId="{18E3BEE7-790D-6D4F-A0B3-45103AC4D5B4}" destId="{063C80C1-EDF9-804B-9050-7A45364796E4}" srcOrd="0" destOrd="0" presId="urn:microsoft.com/office/officeart/2005/8/layout/bProcess4"/>
    <dgm:cxn modelId="{B848E430-14DB-F34E-B4FD-EB0959EA4423}" type="presOf" srcId="{F855E8AA-6D29-7148-9982-C18CE24CEE54}" destId="{5BCAC29B-8BE1-DD4E-BF6C-39677C0BF4A9}" srcOrd="0" destOrd="0" presId="urn:microsoft.com/office/officeart/2005/8/layout/bProcess4"/>
    <dgm:cxn modelId="{E0E54C44-A693-A34F-8E69-7247FD7A8682}" type="presOf" srcId="{D096D683-780F-7344-95C2-9976F5EB4E5C}" destId="{67EA877A-EABF-0D49-9C5A-8E68617BDF0F}" srcOrd="0" destOrd="0" presId="urn:microsoft.com/office/officeart/2005/8/layout/bProcess4"/>
    <dgm:cxn modelId="{B59BB060-22C7-734E-8D7C-A9975A4A039D}" type="presOf" srcId="{32179D89-70B8-674E-88A2-993C13154642}" destId="{039417B9-FA27-FF4D-AA8C-1210EB06AA3E}" srcOrd="0" destOrd="0" presId="urn:microsoft.com/office/officeart/2005/8/layout/bProcess4"/>
    <dgm:cxn modelId="{20F8BD62-857B-E84E-BC90-B705D62F3DCF}" type="presOf" srcId="{97B3364F-E277-E343-AAAB-F4D13E398E55}" destId="{5DAA107E-1C5F-A74C-A610-B0D34DD912D0}" srcOrd="0" destOrd="0" presId="urn:microsoft.com/office/officeart/2005/8/layout/bProcess4"/>
    <dgm:cxn modelId="{EF28D963-9DB9-B441-A342-4C2B6FD689BB}" type="presOf" srcId="{8FEC67FC-769D-A147-A954-C9F8DC32DE70}" destId="{0328D693-348B-BA4C-8406-52EF0A61536A}" srcOrd="0" destOrd="0" presId="urn:microsoft.com/office/officeart/2005/8/layout/bProcess4"/>
    <dgm:cxn modelId="{3F463E6D-9538-6C42-9845-2464BCE1B66F}" srcId="{99C47583-5802-CE44-A830-4E218A762732}" destId="{307B05C3-6056-8644-AD0F-D8F251D2530C}" srcOrd="0" destOrd="0" parTransId="{37254B4F-92E6-1246-9B4A-044BA5757A16}" sibTransId="{F855E8AA-6D29-7148-9982-C18CE24CEE54}"/>
    <dgm:cxn modelId="{85BDFC75-7B0E-BA4A-AD90-304DCE16753E}" srcId="{99C47583-5802-CE44-A830-4E218A762732}" destId="{97B3364F-E277-E343-AAAB-F4D13E398E55}" srcOrd="7" destOrd="0" parTransId="{3208384E-F5CF-BC45-A407-AC350726DA93}" sibTransId="{18E3BEE7-790D-6D4F-A0B3-45103AC4D5B4}"/>
    <dgm:cxn modelId="{4C24C594-658F-5E4C-90D1-05C480F5E629}" type="presOf" srcId="{08961120-90D4-C64B-9F69-B24EB2828990}" destId="{3EB37BE4-531F-174D-B2DE-44BBE87B1A63}" srcOrd="0" destOrd="0" presId="urn:microsoft.com/office/officeart/2005/8/layout/bProcess4"/>
    <dgm:cxn modelId="{64F11A9A-0A2B-7C4A-8499-B6DAFE5E40C6}" type="presOf" srcId="{99C47583-5802-CE44-A830-4E218A762732}" destId="{A40E0708-E347-2F4E-8558-74DD852B04B4}" srcOrd="0" destOrd="0" presId="urn:microsoft.com/office/officeart/2005/8/layout/bProcess4"/>
    <dgm:cxn modelId="{F951EE9E-767C-5C4D-AEA5-0E8E2939ABEA}" srcId="{99C47583-5802-CE44-A830-4E218A762732}" destId="{FACB9C5D-CBF5-344F-ACDC-0819AD37BDE9}" srcOrd="8" destOrd="0" parTransId="{10C1600D-2A4D-8B4F-A1F7-CD0726D80AE8}" sibTransId="{38AE5F37-0CB7-694E-9F93-B49A165EE3A1}"/>
    <dgm:cxn modelId="{5944E3A4-2450-3549-B5CF-C699D5992020}" type="presOf" srcId="{AE9F788E-ECFF-AD47-8E4B-290820ECFCA0}" destId="{155CDBF9-A41F-EA47-B87C-006E1EFF1603}" srcOrd="0" destOrd="0" presId="urn:microsoft.com/office/officeart/2005/8/layout/bProcess4"/>
    <dgm:cxn modelId="{381C99B2-5737-2048-BCF9-73D39C4BACEE}" srcId="{99C47583-5802-CE44-A830-4E218A762732}" destId="{989BF09E-3B99-AC4C-9DAC-75DFAAD16F7F}" srcOrd="3" destOrd="0" parTransId="{601A7D4A-3527-A646-AE2F-F581ADCB5129}" sibTransId="{EFD93889-505D-C343-90E7-11FFC36FAF84}"/>
    <dgm:cxn modelId="{AF8ECCC1-3DC2-A84C-80C8-4AF69885CFF4}" type="presOf" srcId="{668AD00D-E2D1-DF40-8A0D-EFE6C5E65E64}" destId="{BC00C8AE-B47D-EB45-BCB9-53F721D39ECC}" srcOrd="0" destOrd="0" presId="urn:microsoft.com/office/officeart/2005/8/layout/bProcess4"/>
    <dgm:cxn modelId="{69BC8AC7-530D-7D4B-8A00-566D22AE2E62}" srcId="{99C47583-5802-CE44-A830-4E218A762732}" destId="{08961120-90D4-C64B-9F69-B24EB2828990}" srcOrd="5" destOrd="0" parTransId="{9AFBD9B3-7AEC-384F-B190-308257257B29}" sibTransId="{668AD00D-E2D1-DF40-8A0D-EFE6C5E65E64}"/>
    <dgm:cxn modelId="{95FB70CD-7939-9B48-9D25-C46BF76AD2B4}" type="presOf" srcId="{307B05C3-6056-8644-AD0F-D8F251D2530C}" destId="{A24FA9AB-E36D-024F-A7CF-C6ED18CDEF94}" srcOrd="0" destOrd="0" presId="urn:microsoft.com/office/officeart/2005/8/layout/bProcess4"/>
    <dgm:cxn modelId="{288B1EDE-C5DF-4342-B5C5-45D8E208EDFA}" type="presOf" srcId="{F5AFAF70-C2B3-8342-BCCE-C7A7E5035E32}" destId="{2744F47E-2170-2743-99C4-508F6502DA13}" srcOrd="0" destOrd="0" presId="urn:microsoft.com/office/officeart/2005/8/layout/bProcess4"/>
    <dgm:cxn modelId="{7AD4ADE4-F77C-E14F-BB05-1147CE6541D1}" type="presOf" srcId="{EFD93889-505D-C343-90E7-11FFC36FAF84}" destId="{876B2316-9E2E-6E47-B6C2-0ED900DF9083}" srcOrd="0" destOrd="0" presId="urn:microsoft.com/office/officeart/2005/8/layout/bProcess4"/>
    <dgm:cxn modelId="{B50DE5EE-EC8C-CB4B-B830-BB0D443D2F54}" type="presOf" srcId="{7EB002F8-ED02-3C47-B8AC-A8E143E0FC64}" destId="{567566EF-9E1B-1447-9980-5748C093DE63}" srcOrd="0" destOrd="0" presId="urn:microsoft.com/office/officeart/2005/8/layout/bProcess4"/>
    <dgm:cxn modelId="{1C81B0F1-7F19-6947-A947-15AE7640C82C}" type="presOf" srcId="{989BF09E-3B99-AC4C-9DAC-75DFAAD16F7F}" destId="{B2A8B58E-62AA-7746-A744-C50C7E51DCA1}" srcOrd="0" destOrd="0" presId="urn:microsoft.com/office/officeart/2005/8/layout/bProcess4"/>
    <dgm:cxn modelId="{E677E4FA-CC7D-2943-BA62-00789A234707}" type="presOf" srcId="{8F151F50-BDDB-8543-9E9D-AF33AE6B0472}" destId="{F960A614-732B-3249-8BF9-498FC43502CE}" srcOrd="0" destOrd="0" presId="urn:microsoft.com/office/officeart/2005/8/layout/bProcess4"/>
    <dgm:cxn modelId="{B67971A5-1FB3-7848-AE48-5AA112055723}" type="presParOf" srcId="{A40E0708-E347-2F4E-8558-74DD852B04B4}" destId="{D6F61D91-C1EE-1043-AD80-AD8E6C4F98B6}" srcOrd="0" destOrd="0" presId="urn:microsoft.com/office/officeart/2005/8/layout/bProcess4"/>
    <dgm:cxn modelId="{70C5B7C7-3716-F349-AA7B-F955DBC75DCF}" type="presParOf" srcId="{D6F61D91-C1EE-1043-AD80-AD8E6C4F98B6}" destId="{3CB39911-CC77-2F43-A8C1-ECECE4215D78}" srcOrd="0" destOrd="0" presId="urn:microsoft.com/office/officeart/2005/8/layout/bProcess4"/>
    <dgm:cxn modelId="{F0ED6122-D173-2D47-8697-DC2E8EAC9BBD}" type="presParOf" srcId="{D6F61D91-C1EE-1043-AD80-AD8E6C4F98B6}" destId="{A24FA9AB-E36D-024F-A7CF-C6ED18CDEF94}" srcOrd="1" destOrd="0" presId="urn:microsoft.com/office/officeart/2005/8/layout/bProcess4"/>
    <dgm:cxn modelId="{CCB45227-6D3C-6242-BEE9-E82AB69F57E9}" type="presParOf" srcId="{A40E0708-E347-2F4E-8558-74DD852B04B4}" destId="{5BCAC29B-8BE1-DD4E-BF6C-39677C0BF4A9}" srcOrd="1" destOrd="0" presId="urn:microsoft.com/office/officeart/2005/8/layout/bProcess4"/>
    <dgm:cxn modelId="{A7F8815A-C9C9-504C-9B1F-08D97EA1C8FD}" type="presParOf" srcId="{A40E0708-E347-2F4E-8558-74DD852B04B4}" destId="{B059C21F-4E8D-F248-BA03-A9A814E2BBA3}" srcOrd="2" destOrd="0" presId="urn:microsoft.com/office/officeart/2005/8/layout/bProcess4"/>
    <dgm:cxn modelId="{CF2CC804-7B61-2748-B3BE-89ECF0F9B346}" type="presParOf" srcId="{B059C21F-4E8D-F248-BA03-A9A814E2BBA3}" destId="{42D9E984-D68A-3E46-9E5D-3AAE5F5ECAA1}" srcOrd="0" destOrd="0" presId="urn:microsoft.com/office/officeart/2005/8/layout/bProcess4"/>
    <dgm:cxn modelId="{457AE361-B864-7B40-9500-9536B653EF36}" type="presParOf" srcId="{B059C21F-4E8D-F248-BA03-A9A814E2BBA3}" destId="{1FAE25DD-114D-4B49-95EC-3BAB8D4E4101}" srcOrd="1" destOrd="0" presId="urn:microsoft.com/office/officeart/2005/8/layout/bProcess4"/>
    <dgm:cxn modelId="{9D548DBB-C6C9-684C-9571-F5F478A9A53D}" type="presParOf" srcId="{A40E0708-E347-2F4E-8558-74DD852B04B4}" destId="{155CDBF9-A41F-EA47-B87C-006E1EFF1603}" srcOrd="3" destOrd="0" presId="urn:microsoft.com/office/officeart/2005/8/layout/bProcess4"/>
    <dgm:cxn modelId="{C64FAA36-DCF2-5749-8074-2B2CB12594FE}" type="presParOf" srcId="{A40E0708-E347-2F4E-8558-74DD852B04B4}" destId="{8DCA03E7-0EA9-E547-9EE1-A82FD69F28AF}" srcOrd="4" destOrd="0" presId="urn:microsoft.com/office/officeart/2005/8/layout/bProcess4"/>
    <dgm:cxn modelId="{9D2A456F-1579-F943-9D12-8E2B347D28A7}" type="presParOf" srcId="{8DCA03E7-0EA9-E547-9EE1-A82FD69F28AF}" destId="{3AE30A5C-C648-B440-BCCA-CFACDDDF5DBB}" srcOrd="0" destOrd="0" presId="urn:microsoft.com/office/officeart/2005/8/layout/bProcess4"/>
    <dgm:cxn modelId="{0B6BC0A1-7CCA-574B-BEA8-598896B33D59}" type="presParOf" srcId="{8DCA03E7-0EA9-E547-9EE1-A82FD69F28AF}" destId="{67EA877A-EABF-0D49-9C5A-8E68617BDF0F}" srcOrd="1" destOrd="0" presId="urn:microsoft.com/office/officeart/2005/8/layout/bProcess4"/>
    <dgm:cxn modelId="{DF6AA710-7A9B-1E43-82EE-7E674A2E07D4}" type="presParOf" srcId="{A40E0708-E347-2F4E-8558-74DD852B04B4}" destId="{F960A614-732B-3249-8BF9-498FC43502CE}" srcOrd="5" destOrd="0" presId="urn:microsoft.com/office/officeart/2005/8/layout/bProcess4"/>
    <dgm:cxn modelId="{68A5BADB-5F32-C742-BD05-4F599BB3F134}" type="presParOf" srcId="{A40E0708-E347-2F4E-8558-74DD852B04B4}" destId="{714909C2-6879-2D42-A8A4-7D20C0D12771}" srcOrd="6" destOrd="0" presId="urn:microsoft.com/office/officeart/2005/8/layout/bProcess4"/>
    <dgm:cxn modelId="{DCF33D28-C485-5A4C-9B6D-85BCE4967B29}" type="presParOf" srcId="{714909C2-6879-2D42-A8A4-7D20C0D12771}" destId="{885786C6-5845-6F43-8170-C1002CA796D0}" srcOrd="0" destOrd="0" presId="urn:microsoft.com/office/officeart/2005/8/layout/bProcess4"/>
    <dgm:cxn modelId="{C2D941BA-D73E-3446-BB60-05AB32D4F6C1}" type="presParOf" srcId="{714909C2-6879-2D42-A8A4-7D20C0D12771}" destId="{B2A8B58E-62AA-7746-A744-C50C7E51DCA1}" srcOrd="1" destOrd="0" presId="urn:microsoft.com/office/officeart/2005/8/layout/bProcess4"/>
    <dgm:cxn modelId="{58E6371F-CF1A-D44A-A22E-E1652C343363}" type="presParOf" srcId="{A40E0708-E347-2F4E-8558-74DD852B04B4}" destId="{876B2316-9E2E-6E47-B6C2-0ED900DF9083}" srcOrd="7" destOrd="0" presId="urn:microsoft.com/office/officeart/2005/8/layout/bProcess4"/>
    <dgm:cxn modelId="{F344918C-E76E-0544-AFDF-4D9A6D47C0B5}" type="presParOf" srcId="{A40E0708-E347-2F4E-8558-74DD852B04B4}" destId="{646BA563-FD46-104B-B650-38C5173D9353}" srcOrd="8" destOrd="0" presId="urn:microsoft.com/office/officeart/2005/8/layout/bProcess4"/>
    <dgm:cxn modelId="{65F9A79B-3F3F-AD4C-8654-D738A06B8636}" type="presParOf" srcId="{646BA563-FD46-104B-B650-38C5173D9353}" destId="{2317F1BE-E01C-384E-B28C-DB1328D98A49}" srcOrd="0" destOrd="0" presId="urn:microsoft.com/office/officeart/2005/8/layout/bProcess4"/>
    <dgm:cxn modelId="{0D02046D-27DA-134F-BF47-CF9439367AD0}" type="presParOf" srcId="{646BA563-FD46-104B-B650-38C5173D9353}" destId="{2744F47E-2170-2743-99C4-508F6502DA13}" srcOrd="1" destOrd="0" presId="urn:microsoft.com/office/officeart/2005/8/layout/bProcess4"/>
    <dgm:cxn modelId="{70400424-EC92-7146-87F0-4EC6F0F3CAC1}" type="presParOf" srcId="{A40E0708-E347-2F4E-8558-74DD852B04B4}" destId="{039417B9-FA27-FF4D-AA8C-1210EB06AA3E}" srcOrd="9" destOrd="0" presId="urn:microsoft.com/office/officeart/2005/8/layout/bProcess4"/>
    <dgm:cxn modelId="{6E6ABEE1-1FBC-094B-BC4B-9780F4F96CD7}" type="presParOf" srcId="{A40E0708-E347-2F4E-8558-74DD852B04B4}" destId="{3121E699-C282-B745-8490-968ABAB2083A}" srcOrd="10" destOrd="0" presId="urn:microsoft.com/office/officeart/2005/8/layout/bProcess4"/>
    <dgm:cxn modelId="{7DD8F834-AFC6-B646-B6E4-6602B38A4AE8}" type="presParOf" srcId="{3121E699-C282-B745-8490-968ABAB2083A}" destId="{5EAE2E33-1CC6-8A46-A00C-817DFEA403FF}" srcOrd="0" destOrd="0" presId="urn:microsoft.com/office/officeart/2005/8/layout/bProcess4"/>
    <dgm:cxn modelId="{EAE94DC2-4EFB-2549-A3FB-9E0BC8C04509}" type="presParOf" srcId="{3121E699-C282-B745-8490-968ABAB2083A}" destId="{3EB37BE4-531F-174D-B2DE-44BBE87B1A63}" srcOrd="1" destOrd="0" presId="urn:microsoft.com/office/officeart/2005/8/layout/bProcess4"/>
    <dgm:cxn modelId="{5BFEE987-D519-D947-A5DE-DB3E98CB2C19}" type="presParOf" srcId="{A40E0708-E347-2F4E-8558-74DD852B04B4}" destId="{BC00C8AE-B47D-EB45-BCB9-53F721D39ECC}" srcOrd="11" destOrd="0" presId="urn:microsoft.com/office/officeart/2005/8/layout/bProcess4"/>
    <dgm:cxn modelId="{174DF50A-31AC-B344-81C5-F6B3C73C8384}" type="presParOf" srcId="{A40E0708-E347-2F4E-8558-74DD852B04B4}" destId="{C955AD93-C923-644D-B4BE-A7BEE58B2F05}" srcOrd="12" destOrd="0" presId="urn:microsoft.com/office/officeart/2005/8/layout/bProcess4"/>
    <dgm:cxn modelId="{46F0EAEE-1E4E-AF41-9E07-B4F6E3BD829D}" type="presParOf" srcId="{C955AD93-C923-644D-B4BE-A7BEE58B2F05}" destId="{47E433AD-7223-2645-850C-B879A0F0D2EE}" srcOrd="0" destOrd="0" presId="urn:microsoft.com/office/officeart/2005/8/layout/bProcess4"/>
    <dgm:cxn modelId="{F56F1679-D252-B248-A6FD-27D709F8672B}" type="presParOf" srcId="{C955AD93-C923-644D-B4BE-A7BEE58B2F05}" destId="{567566EF-9E1B-1447-9980-5748C093DE63}" srcOrd="1" destOrd="0" presId="urn:microsoft.com/office/officeart/2005/8/layout/bProcess4"/>
    <dgm:cxn modelId="{7702E1E7-10D0-814E-99A8-E2B158842C85}" type="presParOf" srcId="{A40E0708-E347-2F4E-8558-74DD852B04B4}" destId="{0328D693-348B-BA4C-8406-52EF0A61536A}" srcOrd="13" destOrd="0" presId="urn:microsoft.com/office/officeart/2005/8/layout/bProcess4"/>
    <dgm:cxn modelId="{8348366F-F28C-1240-854E-F0403BBB9B87}" type="presParOf" srcId="{A40E0708-E347-2F4E-8558-74DD852B04B4}" destId="{F4E5FAAB-A907-064B-9F1D-FD1698D49FD5}" srcOrd="14" destOrd="0" presId="urn:microsoft.com/office/officeart/2005/8/layout/bProcess4"/>
    <dgm:cxn modelId="{B810F04F-E983-944F-80B1-128DB821A741}" type="presParOf" srcId="{F4E5FAAB-A907-064B-9F1D-FD1698D49FD5}" destId="{AEAA1EE9-612E-E84F-8974-35F5E7C6EBEE}" srcOrd="0" destOrd="0" presId="urn:microsoft.com/office/officeart/2005/8/layout/bProcess4"/>
    <dgm:cxn modelId="{185015FB-A23B-AD40-83E9-9FB7C4E88EF6}" type="presParOf" srcId="{F4E5FAAB-A907-064B-9F1D-FD1698D49FD5}" destId="{5DAA107E-1C5F-A74C-A610-B0D34DD912D0}" srcOrd="1" destOrd="0" presId="urn:microsoft.com/office/officeart/2005/8/layout/bProcess4"/>
    <dgm:cxn modelId="{52D68D88-C10B-814B-9178-0AA9CC6BB8B7}" type="presParOf" srcId="{A40E0708-E347-2F4E-8558-74DD852B04B4}" destId="{063C80C1-EDF9-804B-9050-7A45364796E4}" srcOrd="15" destOrd="0" presId="urn:microsoft.com/office/officeart/2005/8/layout/bProcess4"/>
    <dgm:cxn modelId="{A6C44C44-3B82-8A4A-95E6-FBE38AAE4E4D}" type="presParOf" srcId="{A40E0708-E347-2F4E-8558-74DD852B04B4}" destId="{C0900B1F-1F3A-8846-B341-FE88462D6240}" srcOrd="16" destOrd="0" presId="urn:microsoft.com/office/officeart/2005/8/layout/bProcess4"/>
    <dgm:cxn modelId="{91258D5C-B4AA-6747-9BB2-E3D639A4400C}" type="presParOf" srcId="{C0900B1F-1F3A-8846-B341-FE88462D6240}" destId="{99C91D14-6D41-7946-A555-FB1C8FFED60D}" srcOrd="0" destOrd="0" presId="urn:microsoft.com/office/officeart/2005/8/layout/bProcess4"/>
    <dgm:cxn modelId="{AEBE33B2-D87E-754D-94DC-AC6E83D44501}" type="presParOf" srcId="{C0900B1F-1F3A-8846-B341-FE88462D6240}" destId="{F7B4B449-B4DB-E747-B8D2-461FAE3BC08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8A41BC-DC8B-0A4F-8A58-61FDC1690C8D}" type="doc">
      <dgm:prSet loTypeId="urn:microsoft.com/office/officeart/2005/8/layout/cycle1" loCatId="cycle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486EC446-31E8-934B-B58B-C8E1E9DD84C1}">
      <dgm:prSet/>
      <dgm:spPr/>
      <dgm:t>
        <a:bodyPr/>
        <a:lstStyle/>
        <a:p>
          <a:r>
            <a:rPr lang="en-US"/>
            <a:t>Phronesis</a:t>
          </a:r>
        </a:p>
      </dgm:t>
    </dgm:pt>
    <dgm:pt modelId="{3F001640-CAEF-CD44-BA28-EA632B05B379}" type="parTrans" cxnId="{6ABD6BE7-1FD8-874A-B0BA-520301A8FF70}">
      <dgm:prSet/>
      <dgm:spPr/>
      <dgm:t>
        <a:bodyPr/>
        <a:lstStyle/>
        <a:p>
          <a:endParaRPr lang="en-US"/>
        </a:p>
      </dgm:t>
    </dgm:pt>
    <dgm:pt modelId="{2DA747CE-9113-6E4F-8250-E33F72927EB3}" type="sibTrans" cxnId="{6ABD6BE7-1FD8-874A-B0BA-520301A8FF70}">
      <dgm:prSet/>
      <dgm:spPr/>
      <dgm:t>
        <a:bodyPr/>
        <a:lstStyle/>
        <a:p>
          <a:endParaRPr lang="en-US"/>
        </a:p>
      </dgm:t>
    </dgm:pt>
    <dgm:pt modelId="{15351E79-6049-EA44-AE1B-3F204AAAF046}">
      <dgm:prSet/>
      <dgm:spPr/>
      <dgm:t>
        <a:bodyPr/>
        <a:lstStyle/>
        <a:p>
          <a:r>
            <a:rPr lang="en-US"/>
            <a:t>Techne</a:t>
          </a:r>
        </a:p>
      </dgm:t>
    </dgm:pt>
    <dgm:pt modelId="{28B8CFD8-4E89-4B43-B37C-0A2B27BE7C78}" type="parTrans" cxnId="{98FA6098-A470-6142-AA9E-410053989D61}">
      <dgm:prSet/>
      <dgm:spPr/>
      <dgm:t>
        <a:bodyPr/>
        <a:lstStyle/>
        <a:p>
          <a:endParaRPr lang="en-US"/>
        </a:p>
      </dgm:t>
    </dgm:pt>
    <dgm:pt modelId="{9775843F-CB52-FF4A-A229-2352B4E71006}" type="sibTrans" cxnId="{98FA6098-A470-6142-AA9E-410053989D61}">
      <dgm:prSet/>
      <dgm:spPr/>
      <dgm:t>
        <a:bodyPr/>
        <a:lstStyle/>
        <a:p>
          <a:endParaRPr lang="en-US"/>
        </a:p>
      </dgm:t>
    </dgm:pt>
    <dgm:pt modelId="{E6DC177C-3F46-4E44-9932-6673BBE1C01A}">
      <dgm:prSet/>
      <dgm:spPr/>
      <dgm:t>
        <a:bodyPr/>
        <a:lstStyle/>
        <a:p>
          <a:r>
            <a:rPr lang="en-US"/>
            <a:t>Praxis</a:t>
          </a:r>
        </a:p>
      </dgm:t>
    </dgm:pt>
    <dgm:pt modelId="{EB0C0747-4F92-B742-8469-51CA0D132469}" type="parTrans" cxnId="{D7687E2D-F51F-154C-BA2F-8432FF4F498A}">
      <dgm:prSet/>
      <dgm:spPr/>
      <dgm:t>
        <a:bodyPr/>
        <a:lstStyle/>
        <a:p>
          <a:endParaRPr lang="en-US"/>
        </a:p>
      </dgm:t>
    </dgm:pt>
    <dgm:pt modelId="{5539D494-427F-4A4A-8F2E-5345422D9FA7}" type="sibTrans" cxnId="{D7687E2D-F51F-154C-BA2F-8432FF4F498A}">
      <dgm:prSet/>
      <dgm:spPr/>
      <dgm:t>
        <a:bodyPr/>
        <a:lstStyle/>
        <a:p>
          <a:endParaRPr lang="en-US"/>
        </a:p>
      </dgm:t>
    </dgm:pt>
    <dgm:pt modelId="{D09E3673-F057-7E4E-B23E-D93D3075BBE4}" type="pres">
      <dgm:prSet presAssocID="{658A41BC-DC8B-0A4F-8A58-61FDC1690C8D}" presName="cycle" presStyleCnt="0">
        <dgm:presLayoutVars>
          <dgm:dir/>
          <dgm:resizeHandles val="exact"/>
        </dgm:presLayoutVars>
      </dgm:prSet>
      <dgm:spPr/>
    </dgm:pt>
    <dgm:pt modelId="{C0FEA5A2-64C5-6941-B55C-17E1DF23C06D}" type="pres">
      <dgm:prSet presAssocID="{486EC446-31E8-934B-B58B-C8E1E9DD84C1}" presName="dummy" presStyleCnt="0"/>
      <dgm:spPr/>
    </dgm:pt>
    <dgm:pt modelId="{E8F48EE9-5AD6-0543-B26B-44A0683335A1}" type="pres">
      <dgm:prSet presAssocID="{486EC446-31E8-934B-B58B-C8E1E9DD84C1}" presName="node" presStyleLbl="revTx" presStyleIdx="0" presStyleCnt="3">
        <dgm:presLayoutVars>
          <dgm:bulletEnabled val="1"/>
        </dgm:presLayoutVars>
      </dgm:prSet>
      <dgm:spPr/>
    </dgm:pt>
    <dgm:pt modelId="{BE19C798-6797-5E42-9B07-DE84B3728348}" type="pres">
      <dgm:prSet presAssocID="{2DA747CE-9113-6E4F-8250-E33F72927EB3}" presName="sibTrans" presStyleLbl="node1" presStyleIdx="0" presStyleCnt="3"/>
      <dgm:spPr/>
    </dgm:pt>
    <dgm:pt modelId="{2E597182-929E-E541-9639-5F0DD152D494}" type="pres">
      <dgm:prSet presAssocID="{15351E79-6049-EA44-AE1B-3F204AAAF046}" presName="dummy" presStyleCnt="0"/>
      <dgm:spPr/>
    </dgm:pt>
    <dgm:pt modelId="{7EED465D-BE30-6F4C-B913-5CE78D20A447}" type="pres">
      <dgm:prSet presAssocID="{15351E79-6049-EA44-AE1B-3F204AAAF046}" presName="node" presStyleLbl="revTx" presStyleIdx="1" presStyleCnt="3">
        <dgm:presLayoutVars>
          <dgm:bulletEnabled val="1"/>
        </dgm:presLayoutVars>
      </dgm:prSet>
      <dgm:spPr/>
    </dgm:pt>
    <dgm:pt modelId="{1D924103-780A-1C4B-A94E-3246EAF50F61}" type="pres">
      <dgm:prSet presAssocID="{9775843F-CB52-FF4A-A229-2352B4E71006}" presName="sibTrans" presStyleLbl="node1" presStyleIdx="1" presStyleCnt="3"/>
      <dgm:spPr/>
    </dgm:pt>
    <dgm:pt modelId="{D19BC870-FC48-154D-AA72-D9E8041E3CE3}" type="pres">
      <dgm:prSet presAssocID="{E6DC177C-3F46-4E44-9932-6673BBE1C01A}" presName="dummy" presStyleCnt="0"/>
      <dgm:spPr/>
    </dgm:pt>
    <dgm:pt modelId="{5B00FD7C-213D-4D4A-959B-DB55191C6A68}" type="pres">
      <dgm:prSet presAssocID="{E6DC177C-3F46-4E44-9932-6673BBE1C01A}" presName="node" presStyleLbl="revTx" presStyleIdx="2" presStyleCnt="3">
        <dgm:presLayoutVars>
          <dgm:bulletEnabled val="1"/>
        </dgm:presLayoutVars>
      </dgm:prSet>
      <dgm:spPr/>
    </dgm:pt>
    <dgm:pt modelId="{47A5FC3B-E93D-BA43-9FE4-B67297DB4061}" type="pres">
      <dgm:prSet presAssocID="{5539D494-427F-4A4A-8F2E-5345422D9FA7}" presName="sibTrans" presStyleLbl="node1" presStyleIdx="2" presStyleCnt="3"/>
      <dgm:spPr/>
    </dgm:pt>
  </dgm:ptLst>
  <dgm:cxnLst>
    <dgm:cxn modelId="{9ED41B0A-C1D7-C245-A626-2819032EBC23}" type="presOf" srcId="{E6DC177C-3F46-4E44-9932-6673BBE1C01A}" destId="{5B00FD7C-213D-4D4A-959B-DB55191C6A68}" srcOrd="0" destOrd="0" presId="urn:microsoft.com/office/officeart/2005/8/layout/cycle1"/>
    <dgm:cxn modelId="{D258372D-B890-F241-B4C7-AC7CAB48D77F}" type="presOf" srcId="{658A41BC-DC8B-0A4F-8A58-61FDC1690C8D}" destId="{D09E3673-F057-7E4E-B23E-D93D3075BBE4}" srcOrd="0" destOrd="0" presId="urn:microsoft.com/office/officeart/2005/8/layout/cycle1"/>
    <dgm:cxn modelId="{D7687E2D-F51F-154C-BA2F-8432FF4F498A}" srcId="{658A41BC-DC8B-0A4F-8A58-61FDC1690C8D}" destId="{E6DC177C-3F46-4E44-9932-6673BBE1C01A}" srcOrd="2" destOrd="0" parTransId="{EB0C0747-4F92-B742-8469-51CA0D132469}" sibTransId="{5539D494-427F-4A4A-8F2E-5345422D9FA7}"/>
    <dgm:cxn modelId="{9F4D4858-6486-064D-8BF7-C414ED11E937}" type="presOf" srcId="{2DA747CE-9113-6E4F-8250-E33F72927EB3}" destId="{BE19C798-6797-5E42-9B07-DE84B3728348}" srcOrd="0" destOrd="0" presId="urn:microsoft.com/office/officeart/2005/8/layout/cycle1"/>
    <dgm:cxn modelId="{F4788090-7539-4845-A7B4-C03855F70799}" type="presOf" srcId="{486EC446-31E8-934B-B58B-C8E1E9DD84C1}" destId="{E8F48EE9-5AD6-0543-B26B-44A0683335A1}" srcOrd="0" destOrd="0" presId="urn:microsoft.com/office/officeart/2005/8/layout/cycle1"/>
    <dgm:cxn modelId="{98FA6098-A470-6142-AA9E-410053989D61}" srcId="{658A41BC-DC8B-0A4F-8A58-61FDC1690C8D}" destId="{15351E79-6049-EA44-AE1B-3F204AAAF046}" srcOrd="1" destOrd="0" parTransId="{28B8CFD8-4E89-4B43-B37C-0A2B27BE7C78}" sibTransId="{9775843F-CB52-FF4A-A229-2352B4E71006}"/>
    <dgm:cxn modelId="{F866D5C6-05EF-A64C-A5FE-13DCD4422400}" type="presOf" srcId="{5539D494-427F-4A4A-8F2E-5345422D9FA7}" destId="{47A5FC3B-E93D-BA43-9FE4-B67297DB4061}" srcOrd="0" destOrd="0" presId="urn:microsoft.com/office/officeart/2005/8/layout/cycle1"/>
    <dgm:cxn modelId="{E987D2D7-43E7-374A-AEE8-5FE3EDAF753F}" type="presOf" srcId="{15351E79-6049-EA44-AE1B-3F204AAAF046}" destId="{7EED465D-BE30-6F4C-B913-5CE78D20A447}" srcOrd="0" destOrd="0" presId="urn:microsoft.com/office/officeart/2005/8/layout/cycle1"/>
    <dgm:cxn modelId="{6ABD6BE7-1FD8-874A-B0BA-520301A8FF70}" srcId="{658A41BC-DC8B-0A4F-8A58-61FDC1690C8D}" destId="{486EC446-31E8-934B-B58B-C8E1E9DD84C1}" srcOrd="0" destOrd="0" parTransId="{3F001640-CAEF-CD44-BA28-EA632B05B379}" sibTransId="{2DA747CE-9113-6E4F-8250-E33F72927EB3}"/>
    <dgm:cxn modelId="{43F922F2-3C94-B746-A9B9-F996F5BD2877}" type="presOf" srcId="{9775843F-CB52-FF4A-A229-2352B4E71006}" destId="{1D924103-780A-1C4B-A94E-3246EAF50F61}" srcOrd="0" destOrd="0" presId="urn:microsoft.com/office/officeart/2005/8/layout/cycle1"/>
    <dgm:cxn modelId="{1EF87BE5-EB47-F642-ACEA-27A1B7191E17}" type="presParOf" srcId="{D09E3673-F057-7E4E-B23E-D93D3075BBE4}" destId="{C0FEA5A2-64C5-6941-B55C-17E1DF23C06D}" srcOrd="0" destOrd="0" presId="urn:microsoft.com/office/officeart/2005/8/layout/cycle1"/>
    <dgm:cxn modelId="{B1D7473C-B69D-9541-8F3A-FBE00D7700C4}" type="presParOf" srcId="{D09E3673-F057-7E4E-B23E-D93D3075BBE4}" destId="{E8F48EE9-5AD6-0543-B26B-44A0683335A1}" srcOrd="1" destOrd="0" presId="urn:microsoft.com/office/officeart/2005/8/layout/cycle1"/>
    <dgm:cxn modelId="{F0920204-D246-2542-A1E5-A31CDB82BA19}" type="presParOf" srcId="{D09E3673-F057-7E4E-B23E-D93D3075BBE4}" destId="{BE19C798-6797-5E42-9B07-DE84B3728348}" srcOrd="2" destOrd="0" presId="urn:microsoft.com/office/officeart/2005/8/layout/cycle1"/>
    <dgm:cxn modelId="{D868ECCA-BDEF-0543-B4F9-69630038CD95}" type="presParOf" srcId="{D09E3673-F057-7E4E-B23E-D93D3075BBE4}" destId="{2E597182-929E-E541-9639-5F0DD152D494}" srcOrd="3" destOrd="0" presId="urn:microsoft.com/office/officeart/2005/8/layout/cycle1"/>
    <dgm:cxn modelId="{BF8A8EE6-6B6C-AB4A-B253-5ADA67F91A7C}" type="presParOf" srcId="{D09E3673-F057-7E4E-B23E-D93D3075BBE4}" destId="{7EED465D-BE30-6F4C-B913-5CE78D20A447}" srcOrd="4" destOrd="0" presId="urn:microsoft.com/office/officeart/2005/8/layout/cycle1"/>
    <dgm:cxn modelId="{28C0C22B-F969-4C4D-927B-53B894B14CE8}" type="presParOf" srcId="{D09E3673-F057-7E4E-B23E-D93D3075BBE4}" destId="{1D924103-780A-1C4B-A94E-3246EAF50F61}" srcOrd="5" destOrd="0" presId="urn:microsoft.com/office/officeart/2005/8/layout/cycle1"/>
    <dgm:cxn modelId="{FE0FEA90-1D87-134B-882E-C2F52865C006}" type="presParOf" srcId="{D09E3673-F057-7E4E-B23E-D93D3075BBE4}" destId="{D19BC870-FC48-154D-AA72-D9E8041E3CE3}" srcOrd="6" destOrd="0" presId="urn:microsoft.com/office/officeart/2005/8/layout/cycle1"/>
    <dgm:cxn modelId="{9CAB7ED2-4472-1F44-B8B0-1CB725F0612F}" type="presParOf" srcId="{D09E3673-F057-7E4E-B23E-D93D3075BBE4}" destId="{5B00FD7C-213D-4D4A-959B-DB55191C6A68}" srcOrd="7" destOrd="0" presId="urn:microsoft.com/office/officeart/2005/8/layout/cycle1"/>
    <dgm:cxn modelId="{8E917AF3-397E-704B-BB0E-9D39960E25F8}" type="presParOf" srcId="{D09E3673-F057-7E4E-B23E-D93D3075BBE4}" destId="{47A5FC3B-E93D-BA43-9FE4-B67297DB4061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4EB8D4-729F-704E-B738-D0F36CCAD383}" type="doc">
      <dgm:prSet loTypeId="urn:microsoft.com/office/officeart/2005/8/layout/default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65FB5F4-108C-F349-9098-49CE8EFDCC36}">
      <dgm:prSet/>
      <dgm:spPr/>
      <dgm:t>
        <a:bodyPr/>
        <a:lstStyle/>
        <a:p>
          <a:r>
            <a:rPr lang="en-US"/>
            <a:t>Publications</a:t>
          </a:r>
        </a:p>
      </dgm:t>
    </dgm:pt>
    <dgm:pt modelId="{1EB1806B-A6A8-4646-AA9C-0A6474E383F0}" type="parTrans" cxnId="{801479A6-F495-D04C-BABA-E7C230F45322}">
      <dgm:prSet/>
      <dgm:spPr/>
      <dgm:t>
        <a:bodyPr/>
        <a:lstStyle/>
        <a:p>
          <a:endParaRPr lang="en-US"/>
        </a:p>
      </dgm:t>
    </dgm:pt>
    <dgm:pt modelId="{6A69187F-A329-794B-9082-96329C73CCD4}" type="sibTrans" cxnId="{801479A6-F495-D04C-BABA-E7C230F45322}">
      <dgm:prSet/>
      <dgm:spPr/>
      <dgm:t>
        <a:bodyPr/>
        <a:lstStyle/>
        <a:p>
          <a:endParaRPr lang="en-US"/>
        </a:p>
      </dgm:t>
    </dgm:pt>
    <dgm:pt modelId="{66F3ECA8-5414-8041-A0C1-B5929B3D6074}">
      <dgm:prSet/>
      <dgm:spPr/>
      <dgm:t>
        <a:bodyPr/>
        <a:lstStyle/>
        <a:p>
          <a:r>
            <a:rPr lang="en-US"/>
            <a:t>Guidance documents</a:t>
          </a:r>
        </a:p>
      </dgm:t>
    </dgm:pt>
    <dgm:pt modelId="{4BDD5B03-6DF7-2748-B267-639AA1179D5C}" type="parTrans" cxnId="{FC8DFFAA-D21D-AA47-9F34-CD03F3495DF5}">
      <dgm:prSet/>
      <dgm:spPr/>
      <dgm:t>
        <a:bodyPr/>
        <a:lstStyle/>
        <a:p>
          <a:endParaRPr lang="en-US"/>
        </a:p>
      </dgm:t>
    </dgm:pt>
    <dgm:pt modelId="{D1DFE4F9-64AE-804D-8243-1FE7C7D38870}" type="sibTrans" cxnId="{FC8DFFAA-D21D-AA47-9F34-CD03F3495DF5}">
      <dgm:prSet/>
      <dgm:spPr/>
      <dgm:t>
        <a:bodyPr/>
        <a:lstStyle/>
        <a:p>
          <a:endParaRPr lang="en-US"/>
        </a:p>
      </dgm:t>
    </dgm:pt>
    <dgm:pt modelId="{DD3BD6CD-B55B-AD4C-9242-FDE97EC0383F}">
      <dgm:prSet/>
      <dgm:spPr/>
      <dgm:t>
        <a:bodyPr/>
        <a:lstStyle/>
        <a:p>
          <a:r>
            <a:rPr lang="en-US"/>
            <a:t>Peer review </a:t>
          </a:r>
        </a:p>
      </dgm:t>
    </dgm:pt>
    <dgm:pt modelId="{31AC5002-8BD8-6449-BA35-5C0B32DDF3EF}" type="parTrans" cxnId="{2C1B0D50-B2B3-014C-9B5A-C7BA59044CF7}">
      <dgm:prSet/>
      <dgm:spPr/>
      <dgm:t>
        <a:bodyPr/>
        <a:lstStyle/>
        <a:p>
          <a:endParaRPr lang="en-US"/>
        </a:p>
      </dgm:t>
    </dgm:pt>
    <dgm:pt modelId="{4D0CDB11-8762-5F46-8CE9-3ACC88E0FD58}" type="sibTrans" cxnId="{2C1B0D50-B2B3-014C-9B5A-C7BA59044CF7}">
      <dgm:prSet/>
      <dgm:spPr/>
      <dgm:t>
        <a:bodyPr/>
        <a:lstStyle/>
        <a:p>
          <a:endParaRPr lang="en-US"/>
        </a:p>
      </dgm:t>
    </dgm:pt>
    <dgm:pt modelId="{77A66847-804C-7649-8F8D-149F86B1F8A4}">
      <dgm:prSet/>
      <dgm:spPr/>
      <dgm:t>
        <a:bodyPr/>
        <a:lstStyle/>
        <a:p>
          <a:r>
            <a:rPr lang="en-US"/>
            <a:t>Social media</a:t>
          </a:r>
        </a:p>
      </dgm:t>
    </dgm:pt>
    <dgm:pt modelId="{E32F43C8-100C-DF44-A35C-438CA340C8F4}" type="parTrans" cxnId="{11037509-4143-D845-A2E3-12DEAAB78440}">
      <dgm:prSet/>
      <dgm:spPr/>
      <dgm:t>
        <a:bodyPr/>
        <a:lstStyle/>
        <a:p>
          <a:endParaRPr lang="en-US"/>
        </a:p>
      </dgm:t>
    </dgm:pt>
    <dgm:pt modelId="{67E86E03-A4CE-024F-BCEF-5C00AA7AF7AB}" type="sibTrans" cxnId="{11037509-4143-D845-A2E3-12DEAAB78440}">
      <dgm:prSet/>
      <dgm:spPr/>
      <dgm:t>
        <a:bodyPr/>
        <a:lstStyle/>
        <a:p>
          <a:endParaRPr lang="en-US"/>
        </a:p>
      </dgm:t>
    </dgm:pt>
    <dgm:pt modelId="{6937F70A-5758-DD44-A42D-6FE120469E22}">
      <dgm:prSet/>
      <dgm:spPr/>
      <dgm:t>
        <a:bodyPr/>
        <a:lstStyle/>
        <a:p>
          <a:r>
            <a:rPr lang="en-US"/>
            <a:t>Regulatory dossiers</a:t>
          </a:r>
        </a:p>
      </dgm:t>
    </dgm:pt>
    <dgm:pt modelId="{1D237D45-29C5-B642-9A27-D2CF3F6C4774}" type="parTrans" cxnId="{20ADB352-CDE1-D045-9A70-962C102EF898}">
      <dgm:prSet/>
      <dgm:spPr/>
      <dgm:t>
        <a:bodyPr/>
        <a:lstStyle/>
        <a:p>
          <a:endParaRPr lang="en-US"/>
        </a:p>
      </dgm:t>
    </dgm:pt>
    <dgm:pt modelId="{8630403D-1CF8-A047-8472-37B15273AC55}" type="sibTrans" cxnId="{20ADB352-CDE1-D045-9A70-962C102EF898}">
      <dgm:prSet/>
      <dgm:spPr/>
      <dgm:t>
        <a:bodyPr/>
        <a:lstStyle/>
        <a:p>
          <a:endParaRPr lang="en-US"/>
        </a:p>
      </dgm:t>
    </dgm:pt>
    <dgm:pt modelId="{DF5B93F4-73F2-D14B-8DDB-A4D0A1D34E18}">
      <dgm:prSet/>
      <dgm:spPr/>
      <dgm:t>
        <a:bodyPr/>
        <a:lstStyle/>
        <a:p>
          <a:r>
            <a:rPr lang="en-US"/>
            <a:t>Plain language summaries</a:t>
          </a:r>
        </a:p>
      </dgm:t>
    </dgm:pt>
    <dgm:pt modelId="{1B0FD706-A382-9741-9630-E8AFA76ADC81}" type="parTrans" cxnId="{DC9F14C0-9BDC-4343-9CA1-FCF62757970D}">
      <dgm:prSet/>
      <dgm:spPr/>
      <dgm:t>
        <a:bodyPr/>
        <a:lstStyle/>
        <a:p>
          <a:endParaRPr lang="en-US"/>
        </a:p>
      </dgm:t>
    </dgm:pt>
    <dgm:pt modelId="{E04AB6BC-312C-A246-9B6D-9BF31FF70A3D}" type="sibTrans" cxnId="{DC9F14C0-9BDC-4343-9CA1-FCF62757970D}">
      <dgm:prSet/>
      <dgm:spPr/>
      <dgm:t>
        <a:bodyPr/>
        <a:lstStyle/>
        <a:p>
          <a:endParaRPr lang="en-US"/>
        </a:p>
      </dgm:t>
    </dgm:pt>
    <dgm:pt modelId="{E9DC1341-0AD8-444C-91B9-D32E5026AF18}">
      <dgm:prSet/>
      <dgm:spPr/>
      <dgm:t>
        <a:bodyPr/>
        <a:lstStyle/>
        <a:p>
          <a:r>
            <a:rPr lang="en-US"/>
            <a:t>Translations</a:t>
          </a:r>
        </a:p>
      </dgm:t>
    </dgm:pt>
    <dgm:pt modelId="{3E96237A-C03D-684E-99E2-C96397213354}" type="parTrans" cxnId="{4E8344A3-7E42-6B49-BB76-1CFDF29912CF}">
      <dgm:prSet/>
      <dgm:spPr/>
      <dgm:t>
        <a:bodyPr/>
        <a:lstStyle/>
        <a:p>
          <a:endParaRPr lang="en-US"/>
        </a:p>
      </dgm:t>
    </dgm:pt>
    <dgm:pt modelId="{9763BB48-ECA1-4841-BAE3-5E5ACF4EADB4}" type="sibTrans" cxnId="{4E8344A3-7E42-6B49-BB76-1CFDF29912CF}">
      <dgm:prSet/>
      <dgm:spPr/>
      <dgm:t>
        <a:bodyPr/>
        <a:lstStyle/>
        <a:p>
          <a:endParaRPr lang="en-US"/>
        </a:p>
      </dgm:t>
    </dgm:pt>
    <dgm:pt modelId="{BBE1940B-6DBD-6147-A90C-EAF20967A089}">
      <dgm:prSet/>
      <dgm:spPr/>
      <dgm:t>
        <a:bodyPr/>
        <a:lstStyle/>
        <a:p>
          <a:r>
            <a:rPr lang="en-US"/>
            <a:t>Operating procedures</a:t>
          </a:r>
        </a:p>
      </dgm:t>
    </dgm:pt>
    <dgm:pt modelId="{61D6035F-7A61-5147-9413-A0E6D301E682}" type="parTrans" cxnId="{60E27D26-32DE-4249-AFDF-5F342F4895F2}">
      <dgm:prSet/>
      <dgm:spPr/>
      <dgm:t>
        <a:bodyPr/>
        <a:lstStyle/>
        <a:p>
          <a:endParaRPr lang="en-US"/>
        </a:p>
      </dgm:t>
    </dgm:pt>
    <dgm:pt modelId="{8267282A-E15A-8145-A0F4-8ECF028FCCD9}" type="sibTrans" cxnId="{60E27D26-32DE-4249-AFDF-5F342F4895F2}">
      <dgm:prSet/>
      <dgm:spPr/>
      <dgm:t>
        <a:bodyPr/>
        <a:lstStyle/>
        <a:p>
          <a:endParaRPr lang="en-US"/>
        </a:p>
      </dgm:t>
    </dgm:pt>
    <dgm:pt modelId="{ED7AC763-A5D8-414A-964B-8554F8DFBEE8}">
      <dgm:prSet/>
      <dgm:spPr/>
      <dgm:t>
        <a:bodyPr/>
        <a:lstStyle/>
        <a:p>
          <a:r>
            <a:rPr lang="en-US"/>
            <a:t>Good practice documents</a:t>
          </a:r>
        </a:p>
      </dgm:t>
    </dgm:pt>
    <dgm:pt modelId="{DBF45DDE-9DDE-EC47-A6CE-E5230B617D50}" type="parTrans" cxnId="{77AD45A7-08C9-4C4D-B861-55980EA52529}">
      <dgm:prSet/>
      <dgm:spPr/>
      <dgm:t>
        <a:bodyPr/>
        <a:lstStyle/>
        <a:p>
          <a:endParaRPr lang="en-US"/>
        </a:p>
      </dgm:t>
    </dgm:pt>
    <dgm:pt modelId="{F27A5C02-EA42-B043-92BF-70A131EA9F6D}" type="sibTrans" cxnId="{77AD45A7-08C9-4C4D-B861-55980EA52529}">
      <dgm:prSet/>
      <dgm:spPr/>
      <dgm:t>
        <a:bodyPr/>
        <a:lstStyle/>
        <a:p>
          <a:endParaRPr lang="en-US"/>
        </a:p>
      </dgm:t>
    </dgm:pt>
    <dgm:pt modelId="{31151A71-8A0E-4D43-B394-648FBAA5E436}" type="pres">
      <dgm:prSet presAssocID="{7B4EB8D4-729F-704E-B738-D0F36CCAD383}" presName="diagram" presStyleCnt="0">
        <dgm:presLayoutVars>
          <dgm:dir/>
          <dgm:resizeHandles val="exact"/>
        </dgm:presLayoutVars>
      </dgm:prSet>
      <dgm:spPr/>
    </dgm:pt>
    <dgm:pt modelId="{EE7DADCF-3A0F-A643-81F5-6BED8785E0A7}" type="pres">
      <dgm:prSet presAssocID="{F65FB5F4-108C-F349-9098-49CE8EFDCC36}" presName="node" presStyleLbl="node1" presStyleIdx="0" presStyleCnt="9">
        <dgm:presLayoutVars>
          <dgm:bulletEnabled val="1"/>
        </dgm:presLayoutVars>
      </dgm:prSet>
      <dgm:spPr/>
    </dgm:pt>
    <dgm:pt modelId="{918A52D2-3C1B-4E49-9276-372CC717E491}" type="pres">
      <dgm:prSet presAssocID="{6A69187F-A329-794B-9082-96329C73CCD4}" presName="sibTrans" presStyleCnt="0"/>
      <dgm:spPr/>
    </dgm:pt>
    <dgm:pt modelId="{E6129289-A34A-6244-BF2A-9A0E74347DBA}" type="pres">
      <dgm:prSet presAssocID="{66F3ECA8-5414-8041-A0C1-B5929B3D6074}" presName="node" presStyleLbl="node1" presStyleIdx="1" presStyleCnt="9">
        <dgm:presLayoutVars>
          <dgm:bulletEnabled val="1"/>
        </dgm:presLayoutVars>
      </dgm:prSet>
      <dgm:spPr/>
    </dgm:pt>
    <dgm:pt modelId="{B4DC2212-26CD-954D-BAE8-C36EFF70A8BC}" type="pres">
      <dgm:prSet presAssocID="{D1DFE4F9-64AE-804D-8243-1FE7C7D38870}" presName="sibTrans" presStyleCnt="0"/>
      <dgm:spPr/>
    </dgm:pt>
    <dgm:pt modelId="{E0AD2D9A-E9D2-C24D-A068-4BB364840086}" type="pres">
      <dgm:prSet presAssocID="{DD3BD6CD-B55B-AD4C-9242-FDE97EC0383F}" presName="node" presStyleLbl="node1" presStyleIdx="2" presStyleCnt="9">
        <dgm:presLayoutVars>
          <dgm:bulletEnabled val="1"/>
        </dgm:presLayoutVars>
      </dgm:prSet>
      <dgm:spPr/>
    </dgm:pt>
    <dgm:pt modelId="{7DA62DAD-EBB9-224B-9B9B-16A2C427DFAB}" type="pres">
      <dgm:prSet presAssocID="{4D0CDB11-8762-5F46-8CE9-3ACC88E0FD58}" presName="sibTrans" presStyleCnt="0"/>
      <dgm:spPr/>
    </dgm:pt>
    <dgm:pt modelId="{82D097B8-3481-0D4D-AE1C-B4C42783888D}" type="pres">
      <dgm:prSet presAssocID="{77A66847-804C-7649-8F8D-149F86B1F8A4}" presName="node" presStyleLbl="node1" presStyleIdx="3" presStyleCnt="9">
        <dgm:presLayoutVars>
          <dgm:bulletEnabled val="1"/>
        </dgm:presLayoutVars>
      </dgm:prSet>
      <dgm:spPr/>
    </dgm:pt>
    <dgm:pt modelId="{8505E7AE-9EF6-9E41-8D77-AF97F8086FD8}" type="pres">
      <dgm:prSet presAssocID="{67E86E03-A4CE-024F-BCEF-5C00AA7AF7AB}" presName="sibTrans" presStyleCnt="0"/>
      <dgm:spPr/>
    </dgm:pt>
    <dgm:pt modelId="{8A7569BA-F518-0C40-92A6-4B31F1050D01}" type="pres">
      <dgm:prSet presAssocID="{6937F70A-5758-DD44-A42D-6FE120469E22}" presName="node" presStyleLbl="node1" presStyleIdx="4" presStyleCnt="9">
        <dgm:presLayoutVars>
          <dgm:bulletEnabled val="1"/>
        </dgm:presLayoutVars>
      </dgm:prSet>
      <dgm:spPr/>
    </dgm:pt>
    <dgm:pt modelId="{4DE2194B-2883-AF48-8B3E-6545B6941FD8}" type="pres">
      <dgm:prSet presAssocID="{8630403D-1CF8-A047-8472-37B15273AC55}" presName="sibTrans" presStyleCnt="0"/>
      <dgm:spPr/>
    </dgm:pt>
    <dgm:pt modelId="{44EA40CB-8BE3-694C-BEC9-E5712483B26B}" type="pres">
      <dgm:prSet presAssocID="{DF5B93F4-73F2-D14B-8DDB-A4D0A1D34E18}" presName="node" presStyleLbl="node1" presStyleIdx="5" presStyleCnt="9">
        <dgm:presLayoutVars>
          <dgm:bulletEnabled val="1"/>
        </dgm:presLayoutVars>
      </dgm:prSet>
      <dgm:spPr/>
    </dgm:pt>
    <dgm:pt modelId="{C5AEF0E5-7647-7B44-9C2E-D28BCBC93545}" type="pres">
      <dgm:prSet presAssocID="{E04AB6BC-312C-A246-9B6D-9BF31FF70A3D}" presName="sibTrans" presStyleCnt="0"/>
      <dgm:spPr/>
    </dgm:pt>
    <dgm:pt modelId="{B3D4A165-E463-A040-B1DA-3726ECC2AD86}" type="pres">
      <dgm:prSet presAssocID="{E9DC1341-0AD8-444C-91B9-D32E5026AF18}" presName="node" presStyleLbl="node1" presStyleIdx="6" presStyleCnt="9">
        <dgm:presLayoutVars>
          <dgm:bulletEnabled val="1"/>
        </dgm:presLayoutVars>
      </dgm:prSet>
      <dgm:spPr/>
    </dgm:pt>
    <dgm:pt modelId="{F144A513-3DE5-0E4D-9147-EEB8B9A4A329}" type="pres">
      <dgm:prSet presAssocID="{9763BB48-ECA1-4841-BAE3-5E5ACF4EADB4}" presName="sibTrans" presStyleCnt="0"/>
      <dgm:spPr/>
    </dgm:pt>
    <dgm:pt modelId="{6ECDDBCE-2150-3346-A65F-DB7B213206F3}" type="pres">
      <dgm:prSet presAssocID="{BBE1940B-6DBD-6147-A90C-EAF20967A089}" presName="node" presStyleLbl="node1" presStyleIdx="7" presStyleCnt="9">
        <dgm:presLayoutVars>
          <dgm:bulletEnabled val="1"/>
        </dgm:presLayoutVars>
      </dgm:prSet>
      <dgm:spPr/>
    </dgm:pt>
    <dgm:pt modelId="{0433A3A7-5C33-1B47-B817-34A078891233}" type="pres">
      <dgm:prSet presAssocID="{8267282A-E15A-8145-A0F4-8ECF028FCCD9}" presName="sibTrans" presStyleCnt="0"/>
      <dgm:spPr/>
    </dgm:pt>
    <dgm:pt modelId="{FC26CCE4-72E3-554D-BD85-F6C5352046CC}" type="pres">
      <dgm:prSet presAssocID="{ED7AC763-A5D8-414A-964B-8554F8DFBEE8}" presName="node" presStyleLbl="node1" presStyleIdx="8" presStyleCnt="9">
        <dgm:presLayoutVars>
          <dgm:bulletEnabled val="1"/>
        </dgm:presLayoutVars>
      </dgm:prSet>
      <dgm:spPr/>
    </dgm:pt>
  </dgm:ptLst>
  <dgm:cxnLst>
    <dgm:cxn modelId="{AA080101-143B-F247-AB32-5F161AC53022}" type="presOf" srcId="{7B4EB8D4-729F-704E-B738-D0F36CCAD383}" destId="{31151A71-8A0E-4D43-B394-648FBAA5E436}" srcOrd="0" destOrd="0" presId="urn:microsoft.com/office/officeart/2005/8/layout/default"/>
    <dgm:cxn modelId="{11037509-4143-D845-A2E3-12DEAAB78440}" srcId="{7B4EB8D4-729F-704E-B738-D0F36CCAD383}" destId="{77A66847-804C-7649-8F8D-149F86B1F8A4}" srcOrd="3" destOrd="0" parTransId="{E32F43C8-100C-DF44-A35C-438CA340C8F4}" sibTransId="{67E86E03-A4CE-024F-BCEF-5C00AA7AF7AB}"/>
    <dgm:cxn modelId="{59DF5B11-E51A-B543-BE22-FB62CFC12814}" type="presOf" srcId="{DF5B93F4-73F2-D14B-8DDB-A4D0A1D34E18}" destId="{44EA40CB-8BE3-694C-BEC9-E5712483B26B}" srcOrd="0" destOrd="0" presId="urn:microsoft.com/office/officeart/2005/8/layout/default"/>
    <dgm:cxn modelId="{8D70F219-CEF2-AA47-93AD-C9F9788A03E4}" type="presOf" srcId="{ED7AC763-A5D8-414A-964B-8554F8DFBEE8}" destId="{FC26CCE4-72E3-554D-BD85-F6C5352046CC}" srcOrd="0" destOrd="0" presId="urn:microsoft.com/office/officeart/2005/8/layout/default"/>
    <dgm:cxn modelId="{60E27D26-32DE-4249-AFDF-5F342F4895F2}" srcId="{7B4EB8D4-729F-704E-B738-D0F36CCAD383}" destId="{BBE1940B-6DBD-6147-A90C-EAF20967A089}" srcOrd="7" destOrd="0" parTransId="{61D6035F-7A61-5147-9413-A0E6D301E682}" sibTransId="{8267282A-E15A-8145-A0F4-8ECF028FCCD9}"/>
    <dgm:cxn modelId="{618A9A3B-A59F-DF43-8777-63FB0E0F01F2}" type="presOf" srcId="{66F3ECA8-5414-8041-A0C1-B5929B3D6074}" destId="{E6129289-A34A-6244-BF2A-9A0E74347DBA}" srcOrd="0" destOrd="0" presId="urn:microsoft.com/office/officeart/2005/8/layout/default"/>
    <dgm:cxn modelId="{2C1B0D50-B2B3-014C-9B5A-C7BA59044CF7}" srcId="{7B4EB8D4-729F-704E-B738-D0F36CCAD383}" destId="{DD3BD6CD-B55B-AD4C-9242-FDE97EC0383F}" srcOrd="2" destOrd="0" parTransId="{31AC5002-8BD8-6449-BA35-5C0B32DDF3EF}" sibTransId="{4D0CDB11-8762-5F46-8CE9-3ACC88E0FD58}"/>
    <dgm:cxn modelId="{20ADB352-CDE1-D045-9A70-962C102EF898}" srcId="{7B4EB8D4-729F-704E-B738-D0F36CCAD383}" destId="{6937F70A-5758-DD44-A42D-6FE120469E22}" srcOrd="4" destOrd="0" parTransId="{1D237D45-29C5-B642-9A27-D2CF3F6C4774}" sibTransId="{8630403D-1CF8-A047-8472-37B15273AC55}"/>
    <dgm:cxn modelId="{FBFCF360-825A-EE4C-B7DD-5B29B1BC6EFF}" type="presOf" srcId="{6937F70A-5758-DD44-A42D-6FE120469E22}" destId="{8A7569BA-F518-0C40-92A6-4B31F1050D01}" srcOrd="0" destOrd="0" presId="urn:microsoft.com/office/officeart/2005/8/layout/default"/>
    <dgm:cxn modelId="{CC4E1C75-5FDA-064A-A7B1-8F72B84A312F}" type="presOf" srcId="{F65FB5F4-108C-F349-9098-49CE8EFDCC36}" destId="{EE7DADCF-3A0F-A643-81F5-6BED8785E0A7}" srcOrd="0" destOrd="0" presId="urn:microsoft.com/office/officeart/2005/8/layout/default"/>
    <dgm:cxn modelId="{2C78D28C-8CA6-DB43-A547-4E193453B88E}" type="presOf" srcId="{E9DC1341-0AD8-444C-91B9-D32E5026AF18}" destId="{B3D4A165-E463-A040-B1DA-3726ECC2AD86}" srcOrd="0" destOrd="0" presId="urn:microsoft.com/office/officeart/2005/8/layout/default"/>
    <dgm:cxn modelId="{4E8344A3-7E42-6B49-BB76-1CFDF29912CF}" srcId="{7B4EB8D4-729F-704E-B738-D0F36CCAD383}" destId="{E9DC1341-0AD8-444C-91B9-D32E5026AF18}" srcOrd="6" destOrd="0" parTransId="{3E96237A-C03D-684E-99E2-C96397213354}" sibTransId="{9763BB48-ECA1-4841-BAE3-5E5ACF4EADB4}"/>
    <dgm:cxn modelId="{801479A6-F495-D04C-BABA-E7C230F45322}" srcId="{7B4EB8D4-729F-704E-B738-D0F36CCAD383}" destId="{F65FB5F4-108C-F349-9098-49CE8EFDCC36}" srcOrd="0" destOrd="0" parTransId="{1EB1806B-A6A8-4646-AA9C-0A6474E383F0}" sibTransId="{6A69187F-A329-794B-9082-96329C73CCD4}"/>
    <dgm:cxn modelId="{77AD45A7-08C9-4C4D-B861-55980EA52529}" srcId="{7B4EB8D4-729F-704E-B738-D0F36CCAD383}" destId="{ED7AC763-A5D8-414A-964B-8554F8DFBEE8}" srcOrd="8" destOrd="0" parTransId="{DBF45DDE-9DDE-EC47-A6CE-E5230B617D50}" sibTransId="{F27A5C02-EA42-B043-92BF-70A131EA9F6D}"/>
    <dgm:cxn modelId="{FC8DFFAA-D21D-AA47-9F34-CD03F3495DF5}" srcId="{7B4EB8D4-729F-704E-B738-D0F36CCAD383}" destId="{66F3ECA8-5414-8041-A0C1-B5929B3D6074}" srcOrd="1" destOrd="0" parTransId="{4BDD5B03-6DF7-2748-B267-639AA1179D5C}" sibTransId="{D1DFE4F9-64AE-804D-8243-1FE7C7D38870}"/>
    <dgm:cxn modelId="{BAE1B8B2-9442-C745-A66F-67C98459436A}" type="presOf" srcId="{DD3BD6CD-B55B-AD4C-9242-FDE97EC0383F}" destId="{E0AD2D9A-E9D2-C24D-A068-4BB364840086}" srcOrd="0" destOrd="0" presId="urn:microsoft.com/office/officeart/2005/8/layout/default"/>
    <dgm:cxn modelId="{ABF14DB9-F044-D74E-88B7-465570E262D1}" type="presOf" srcId="{BBE1940B-6DBD-6147-A90C-EAF20967A089}" destId="{6ECDDBCE-2150-3346-A65F-DB7B213206F3}" srcOrd="0" destOrd="0" presId="urn:microsoft.com/office/officeart/2005/8/layout/default"/>
    <dgm:cxn modelId="{DC9F14C0-9BDC-4343-9CA1-FCF62757970D}" srcId="{7B4EB8D4-729F-704E-B738-D0F36CCAD383}" destId="{DF5B93F4-73F2-D14B-8DDB-A4D0A1D34E18}" srcOrd="5" destOrd="0" parTransId="{1B0FD706-A382-9741-9630-E8AFA76ADC81}" sibTransId="{E04AB6BC-312C-A246-9B6D-9BF31FF70A3D}"/>
    <dgm:cxn modelId="{CF37CBEE-4431-0C4B-909C-ED11E3B20A45}" type="presOf" srcId="{77A66847-804C-7649-8F8D-149F86B1F8A4}" destId="{82D097B8-3481-0D4D-AE1C-B4C42783888D}" srcOrd="0" destOrd="0" presId="urn:microsoft.com/office/officeart/2005/8/layout/default"/>
    <dgm:cxn modelId="{CBC7D400-7C86-C64F-8E0F-3E137B97D9A5}" type="presParOf" srcId="{31151A71-8A0E-4D43-B394-648FBAA5E436}" destId="{EE7DADCF-3A0F-A643-81F5-6BED8785E0A7}" srcOrd="0" destOrd="0" presId="urn:microsoft.com/office/officeart/2005/8/layout/default"/>
    <dgm:cxn modelId="{F7A23A3B-C319-DA47-920F-8227A1838B08}" type="presParOf" srcId="{31151A71-8A0E-4D43-B394-648FBAA5E436}" destId="{918A52D2-3C1B-4E49-9276-372CC717E491}" srcOrd="1" destOrd="0" presId="urn:microsoft.com/office/officeart/2005/8/layout/default"/>
    <dgm:cxn modelId="{22AAB3C5-2998-1D4F-968A-28982F1BACC8}" type="presParOf" srcId="{31151A71-8A0E-4D43-B394-648FBAA5E436}" destId="{E6129289-A34A-6244-BF2A-9A0E74347DBA}" srcOrd="2" destOrd="0" presId="urn:microsoft.com/office/officeart/2005/8/layout/default"/>
    <dgm:cxn modelId="{6A20868C-9A3F-5246-AF3E-E159E2ACFA2B}" type="presParOf" srcId="{31151A71-8A0E-4D43-B394-648FBAA5E436}" destId="{B4DC2212-26CD-954D-BAE8-C36EFF70A8BC}" srcOrd="3" destOrd="0" presId="urn:microsoft.com/office/officeart/2005/8/layout/default"/>
    <dgm:cxn modelId="{1A4BD737-16DD-1E4F-A75D-AFAB477F054B}" type="presParOf" srcId="{31151A71-8A0E-4D43-B394-648FBAA5E436}" destId="{E0AD2D9A-E9D2-C24D-A068-4BB364840086}" srcOrd="4" destOrd="0" presId="urn:microsoft.com/office/officeart/2005/8/layout/default"/>
    <dgm:cxn modelId="{22058D2E-F4E4-414B-A6CD-52647712F9E2}" type="presParOf" srcId="{31151A71-8A0E-4D43-B394-648FBAA5E436}" destId="{7DA62DAD-EBB9-224B-9B9B-16A2C427DFAB}" srcOrd="5" destOrd="0" presId="urn:microsoft.com/office/officeart/2005/8/layout/default"/>
    <dgm:cxn modelId="{C30EC80A-27ED-7D42-87E4-01DA26F3998E}" type="presParOf" srcId="{31151A71-8A0E-4D43-B394-648FBAA5E436}" destId="{82D097B8-3481-0D4D-AE1C-B4C42783888D}" srcOrd="6" destOrd="0" presId="urn:microsoft.com/office/officeart/2005/8/layout/default"/>
    <dgm:cxn modelId="{238E849D-64BC-0C44-92D3-C1E455EE75DA}" type="presParOf" srcId="{31151A71-8A0E-4D43-B394-648FBAA5E436}" destId="{8505E7AE-9EF6-9E41-8D77-AF97F8086FD8}" srcOrd="7" destOrd="0" presId="urn:microsoft.com/office/officeart/2005/8/layout/default"/>
    <dgm:cxn modelId="{85441517-1703-8148-8BD7-E1F261406458}" type="presParOf" srcId="{31151A71-8A0E-4D43-B394-648FBAA5E436}" destId="{8A7569BA-F518-0C40-92A6-4B31F1050D01}" srcOrd="8" destOrd="0" presId="urn:microsoft.com/office/officeart/2005/8/layout/default"/>
    <dgm:cxn modelId="{1CCDFF7C-D293-DE47-8EB0-D5DAB245AF1B}" type="presParOf" srcId="{31151A71-8A0E-4D43-B394-648FBAA5E436}" destId="{4DE2194B-2883-AF48-8B3E-6545B6941FD8}" srcOrd="9" destOrd="0" presId="urn:microsoft.com/office/officeart/2005/8/layout/default"/>
    <dgm:cxn modelId="{C891B205-9F22-574A-8B48-E1FD9AF50A75}" type="presParOf" srcId="{31151A71-8A0E-4D43-B394-648FBAA5E436}" destId="{44EA40CB-8BE3-694C-BEC9-E5712483B26B}" srcOrd="10" destOrd="0" presId="urn:microsoft.com/office/officeart/2005/8/layout/default"/>
    <dgm:cxn modelId="{C7791912-3AE3-3B4A-93AD-A6DFC1254BD3}" type="presParOf" srcId="{31151A71-8A0E-4D43-B394-648FBAA5E436}" destId="{C5AEF0E5-7647-7B44-9C2E-D28BCBC93545}" srcOrd="11" destOrd="0" presId="urn:microsoft.com/office/officeart/2005/8/layout/default"/>
    <dgm:cxn modelId="{F7818216-550A-0745-A0F6-E57C611D6C20}" type="presParOf" srcId="{31151A71-8A0E-4D43-B394-648FBAA5E436}" destId="{B3D4A165-E463-A040-B1DA-3726ECC2AD86}" srcOrd="12" destOrd="0" presId="urn:microsoft.com/office/officeart/2005/8/layout/default"/>
    <dgm:cxn modelId="{150A003C-8CF7-3748-A899-88612B591BBD}" type="presParOf" srcId="{31151A71-8A0E-4D43-B394-648FBAA5E436}" destId="{F144A513-3DE5-0E4D-9147-EEB8B9A4A329}" srcOrd="13" destOrd="0" presId="urn:microsoft.com/office/officeart/2005/8/layout/default"/>
    <dgm:cxn modelId="{70663983-BD7B-5043-8606-20D40835E2FF}" type="presParOf" srcId="{31151A71-8A0E-4D43-B394-648FBAA5E436}" destId="{6ECDDBCE-2150-3346-A65F-DB7B213206F3}" srcOrd="14" destOrd="0" presId="urn:microsoft.com/office/officeart/2005/8/layout/default"/>
    <dgm:cxn modelId="{19870B9E-EB3F-5F44-9CCE-2632E93BAD0D}" type="presParOf" srcId="{31151A71-8A0E-4D43-B394-648FBAA5E436}" destId="{0433A3A7-5C33-1B47-B817-34A078891233}" srcOrd="15" destOrd="0" presId="urn:microsoft.com/office/officeart/2005/8/layout/default"/>
    <dgm:cxn modelId="{A8BD8718-EB37-0443-9813-ABCEAF03C8FE}" type="presParOf" srcId="{31151A71-8A0E-4D43-B394-648FBAA5E436}" destId="{FC26CCE4-72E3-554D-BD85-F6C5352046CC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379FC-65EE-324E-800E-3583AEBE424D}">
      <dsp:nvSpPr>
        <dsp:cNvPr id="0" name=""/>
        <dsp:cNvSpPr/>
      </dsp:nvSpPr>
      <dsp:spPr>
        <a:xfrm>
          <a:off x="3194" y="1352343"/>
          <a:ext cx="2281118" cy="14485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37760C8-ABA7-3647-8519-B670D45F20F0}">
      <dsp:nvSpPr>
        <dsp:cNvPr id="0" name=""/>
        <dsp:cNvSpPr/>
      </dsp:nvSpPr>
      <dsp:spPr>
        <a:xfrm>
          <a:off x="256652" y="1593128"/>
          <a:ext cx="2281118" cy="144851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Audiences and users</a:t>
          </a:r>
        </a:p>
      </dsp:txBody>
      <dsp:txXfrm>
        <a:off x="299077" y="1635553"/>
        <a:ext cx="2196268" cy="1363660"/>
      </dsp:txXfrm>
    </dsp:sp>
    <dsp:sp modelId="{342F3EE3-E016-E443-A03A-9A44B0393AE6}">
      <dsp:nvSpPr>
        <dsp:cNvPr id="0" name=""/>
        <dsp:cNvSpPr/>
      </dsp:nvSpPr>
      <dsp:spPr>
        <a:xfrm>
          <a:off x="2791228" y="1352343"/>
          <a:ext cx="2281118" cy="14485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FCD011-1EB7-2048-9C1D-31D0D35B72AA}">
      <dsp:nvSpPr>
        <dsp:cNvPr id="0" name=""/>
        <dsp:cNvSpPr/>
      </dsp:nvSpPr>
      <dsp:spPr>
        <a:xfrm>
          <a:off x="3044685" y="1593128"/>
          <a:ext cx="2281118" cy="144851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Good practice</a:t>
          </a:r>
        </a:p>
      </dsp:txBody>
      <dsp:txXfrm>
        <a:off x="3087110" y="1635553"/>
        <a:ext cx="2196268" cy="1363660"/>
      </dsp:txXfrm>
    </dsp:sp>
    <dsp:sp modelId="{2959F81C-32E2-784B-87EE-D18264B37A7D}">
      <dsp:nvSpPr>
        <dsp:cNvPr id="0" name=""/>
        <dsp:cNvSpPr/>
      </dsp:nvSpPr>
      <dsp:spPr>
        <a:xfrm>
          <a:off x="5579261" y="1352343"/>
          <a:ext cx="2281118" cy="14485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68ECDC-4823-E748-ABE1-02DDFBB9F410}">
      <dsp:nvSpPr>
        <dsp:cNvPr id="0" name=""/>
        <dsp:cNvSpPr/>
      </dsp:nvSpPr>
      <dsp:spPr>
        <a:xfrm>
          <a:off x="5832719" y="1593128"/>
          <a:ext cx="2281118" cy="144851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Practical wisdom</a:t>
          </a:r>
        </a:p>
      </dsp:txBody>
      <dsp:txXfrm>
        <a:off x="5875144" y="1635553"/>
        <a:ext cx="2196268" cy="1363660"/>
      </dsp:txXfrm>
    </dsp:sp>
    <dsp:sp modelId="{36BF4B42-75BC-D34D-B650-A43D6060B644}">
      <dsp:nvSpPr>
        <dsp:cNvPr id="0" name=""/>
        <dsp:cNvSpPr/>
      </dsp:nvSpPr>
      <dsp:spPr>
        <a:xfrm>
          <a:off x="8367295" y="1352343"/>
          <a:ext cx="2281118" cy="14485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B3317F-1C89-1244-AD2E-F5657C4716C7}">
      <dsp:nvSpPr>
        <dsp:cNvPr id="0" name=""/>
        <dsp:cNvSpPr/>
      </dsp:nvSpPr>
      <dsp:spPr>
        <a:xfrm>
          <a:off x="8620752" y="1593128"/>
          <a:ext cx="2281118" cy="144851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Gaining access and influence</a:t>
          </a:r>
        </a:p>
      </dsp:txBody>
      <dsp:txXfrm>
        <a:off x="8663177" y="1635553"/>
        <a:ext cx="2196268" cy="13636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AC29B-8BE1-DD4E-BF6C-39677C0BF4A9}">
      <dsp:nvSpPr>
        <dsp:cNvPr id="0" name=""/>
        <dsp:cNvSpPr/>
      </dsp:nvSpPr>
      <dsp:spPr>
        <a:xfrm rot="5400000">
          <a:off x="1110935" y="987930"/>
          <a:ext cx="1546756" cy="1864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4FA9AB-E36D-024F-A7CF-C6ED18CDEF94}">
      <dsp:nvSpPr>
        <dsp:cNvPr id="0" name=""/>
        <dsp:cNvSpPr/>
      </dsp:nvSpPr>
      <dsp:spPr>
        <a:xfrm>
          <a:off x="1466407" y="279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Healthcare providers</a:t>
          </a:r>
        </a:p>
      </dsp:txBody>
      <dsp:txXfrm>
        <a:off x="1502816" y="36688"/>
        <a:ext cx="1998981" cy="1170261"/>
      </dsp:txXfrm>
    </dsp:sp>
    <dsp:sp modelId="{155CDBF9-A41F-EA47-B87C-006E1EFF1603}">
      <dsp:nvSpPr>
        <dsp:cNvPr id="0" name=""/>
        <dsp:cNvSpPr/>
      </dsp:nvSpPr>
      <dsp:spPr>
        <a:xfrm rot="5400000">
          <a:off x="1110935" y="2541780"/>
          <a:ext cx="1546756" cy="186461"/>
        </a:xfrm>
        <a:prstGeom prst="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AE25DD-114D-4B49-95EC-3BAB8D4E4101}">
      <dsp:nvSpPr>
        <dsp:cNvPr id="0" name=""/>
        <dsp:cNvSpPr/>
      </dsp:nvSpPr>
      <dsp:spPr>
        <a:xfrm>
          <a:off x="1466407" y="1554129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Patients</a:t>
          </a:r>
        </a:p>
      </dsp:txBody>
      <dsp:txXfrm>
        <a:off x="1502816" y="1590538"/>
        <a:ext cx="1998981" cy="1170261"/>
      </dsp:txXfrm>
    </dsp:sp>
    <dsp:sp modelId="{F960A614-732B-3249-8BF9-498FC43502CE}">
      <dsp:nvSpPr>
        <dsp:cNvPr id="0" name=""/>
        <dsp:cNvSpPr/>
      </dsp:nvSpPr>
      <dsp:spPr>
        <a:xfrm>
          <a:off x="1887860" y="3318704"/>
          <a:ext cx="2748400" cy="186461"/>
        </a:xfrm>
        <a:prstGeom prst="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7EA877A-EABF-0D49-9C5A-8E68617BDF0F}">
      <dsp:nvSpPr>
        <dsp:cNvPr id="0" name=""/>
        <dsp:cNvSpPr/>
      </dsp:nvSpPr>
      <dsp:spPr>
        <a:xfrm>
          <a:off x="1466407" y="3107978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Caregivers</a:t>
          </a:r>
        </a:p>
      </dsp:txBody>
      <dsp:txXfrm>
        <a:off x="1502816" y="3144387"/>
        <a:ext cx="1998981" cy="1170261"/>
      </dsp:txXfrm>
    </dsp:sp>
    <dsp:sp modelId="{876B2316-9E2E-6E47-B6C2-0ED900DF9083}">
      <dsp:nvSpPr>
        <dsp:cNvPr id="0" name=""/>
        <dsp:cNvSpPr/>
      </dsp:nvSpPr>
      <dsp:spPr>
        <a:xfrm rot="16200000">
          <a:off x="3866428" y="2541780"/>
          <a:ext cx="1546756" cy="186461"/>
        </a:xfrm>
        <a:prstGeom prst="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2A8B58E-62AA-7746-A744-C50C7E51DCA1}">
      <dsp:nvSpPr>
        <dsp:cNvPr id="0" name=""/>
        <dsp:cNvSpPr/>
      </dsp:nvSpPr>
      <dsp:spPr>
        <a:xfrm>
          <a:off x="4221900" y="3107978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Programmers</a:t>
          </a:r>
        </a:p>
      </dsp:txBody>
      <dsp:txXfrm>
        <a:off x="4258309" y="3144387"/>
        <a:ext cx="1998981" cy="1170261"/>
      </dsp:txXfrm>
    </dsp:sp>
    <dsp:sp modelId="{039417B9-FA27-FF4D-AA8C-1210EB06AA3E}">
      <dsp:nvSpPr>
        <dsp:cNvPr id="0" name=""/>
        <dsp:cNvSpPr/>
      </dsp:nvSpPr>
      <dsp:spPr>
        <a:xfrm rot="16200000">
          <a:off x="3866428" y="987930"/>
          <a:ext cx="1546756" cy="186461"/>
        </a:xfrm>
        <a:prstGeom prst="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44F47E-2170-2743-99C4-508F6502DA13}">
      <dsp:nvSpPr>
        <dsp:cNvPr id="0" name=""/>
        <dsp:cNvSpPr/>
      </dsp:nvSpPr>
      <dsp:spPr>
        <a:xfrm>
          <a:off x="4221900" y="1554129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Researchers</a:t>
          </a:r>
        </a:p>
      </dsp:txBody>
      <dsp:txXfrm>
        <a:off x="4258309" y="1590538"/>
        <a:ext cx="1998981" cy="1170261"/>
      </dsp:txXfrm>
    </dsp:sp>
    <dsp:sp modelId="{BC00C8AE-B47D-EB45-BCB9-53F721D39ECC}">
      <dsp:nvSpPr>
        <dsp:cNvPr id="0" name=""/>
        <dsp:cNvSpPr/>
      </dsp:nvSpPr>
      <dsp:spPr>
        <a:xfrm>
          <a:off x="4643353" y="211006"/>
          <a:ext cx="2748400" cy="186461"/>
        </a:xfrm>
        <a:prstGeom prst="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B37BE4-531F-174D-B2DE-44BBE87B1A63}">
      <dsp:nvSpPr>
        <dsp:cNvPr id="0" name=""/>
        <dsp:cNvSpPr/>
      </dsp:nvSpPr>
      <dsp:spPr>
        <a:xfrm>
          <a:off x="4221900" y="279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Regulators</a:t>
          </a:r>
        </a:p>
      </dsp:txBody>
      <dsp:txXfrm>
        <a:off x="4258309" y="36688"/>
        <a:ext cx="1998981" cy="1170261"/>
      </dsp:txXfrm>
    </dsp:sp>
    <dsp:sp modelId="{0328D693-348B-BA4C-8406-52EF0A61536A}">
      <dsp:nvSpPr>
        <dsp:cNvPr id="0" name=""/>
        <dsp:cNvSpPr/>
      </dsp:nvSpPr>
      <dsp:spPr>
        <a:xfrm rot="5400000">
          <a:off x="6621921" y="987930"/>
          <a:ext cx="1546756" cy="186461"/>
        </a:xfrm>
        <a:prstGeom prst="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67566EF-9E1B-1447-9980-5748C093DE63}">
      <dsp:nvSpPr>
        <dsp:cNvPr id="0" name=""/>
        <dsp:cNvSpPr/>
      </dsp:nvSpPr>
      <dsp:spPr>
        <a:xfrm>
          <a:off x="6977393" y="279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Editors</a:t>
          </a:r>
        </a:p>
      </dsp:txBody>
      <dsp:txXfrm>
        <a:off x="7013802" y="36688"/>
        <a:ext cx="1998981" cy="1170261"/>
      </dsp:txXfrm>
    </dsp:sp>
    <dsp:sp modelId="{063C80C1-EDF9-804B-9050-7A45364796E4}">
      <dsp:nvSpPr>
        <dsp:cNvPr id="0" name=""/>
        <dsp:cNvSpPr/>
      </dsp:nvSpPr>
      <dsp:spPr>
        <a:xfrm rot="5400000">
          <a:off x="6621921" y="2541780"/>
          <a:ext cx="1546756" cy="186461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AA107E-1C5F-A74C-A610-B0D34DD912D0}">
      <dsp:nvSpPr>
        <dsp:cNvPr id="0" name=""/>
        <dsp:cNvSpPr/>
      </dsp:nvSpPr>
      <dsp:spPr>
        <a:xfrm>
          <a:off x="6977393" y="1554129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Peer reviewers</a:t>
          </a:r>
        </a:p>
      </dsp:txBody>
      <dsp:txXfrm>
        <a:off x="7013802" y="1590538"/>
        <a:ext cx="1998981" cy="1170261"/>
      </dsp:txXfrm>
    </dsp:sp>
    <dsp:sp modelId="{F7B4B449-B4DB-E747-B8D2-461FAE3BC08A}">
      <dsp:nvSpPr>
        <dsp:cNvPr id="0" name=""/>
        <dsp:cNvSpPr/>
      </dsp:nvSpPr>
      <dsp:spPr>
        <a:xfrm>
          <a:off x="6977393" y="3107978"/>
          <a:ext cx="2071799" cy="1243079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General public</a:t>
          </a:r>
        </a:p>
      </dsp:txBody>
      <dsp:txXfrm>
        <a:off x="7013802" y="3144387"/>
        <a:ext cx="1998981" cy="1170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F48EE9-5AD6-0543-B26B-44A0683335A1}">
      <dsp:nvSpPr>
        <dsp:cNvPr id="0" name=""/>
        <dsp:cNvSpPr/>
      </dsp:nvSpPr>
      <dsp:spPr>
        <a:xfrm>
          <a:off x="5817100" y="321670"/>
          <a:ext cx="1640495" cy="1640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Phronesis</a:t>
          </a:r>
        </a:p>
      </dsp:txBody>
      <dsp:txXfrm>
        <a:off x="5817100" y="321670"/>
        <a:ext cx="1640495" cy="1640495"/>
      </dsp:txXfrm>
    </dsp:sp>
    <dsp:sp modelId="{BE19C798-6797-5E42-9B07-DE84B3728348}">
      <dsp:nvSpPr>
        <dsp:cNvPr id="0" name=""/>
        <dsp:cNvSpPr/>
      </dsp:nvSpPr>
      <dsp:spPr>
        <a:xfrm>
          <a:off x="3318280" y="-1119"/>
          <a:ext cx="3879039" cy="3879039"/>
        </a:xfrm>
        <a:prstGeom prst="circularArrow">
          <a:avLst>
            <a:gd name="adj1" fmla="val 8247"/>
            <a:gd name="adj2" fmla="val 575976"/>
            <a:gd name="adj3" fmla="val 2964503"/>
            <a:gd name="adj4" fmla="val 51289"/>
            <a:gd name="adj5" fmla="val 9621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ED465D-BE30-6F4C-B913-5CE78D20A447}">
      <dsp:nvSpPr>
        <dsp:cNvPr id="0" name=""/>
        <dsp:cNvSpPr/>
      </dsp:nvSpPr>
      <dsp:spPr>
        <a:xfrm>
          <a:off x="4437552" y="2711117"/>
          <a:ext cx="1640495" cy="1640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Techne</a:t>
          </a:r>
        </a:p>
      </dsp:txBody>
      <dsp:txXfrm>
        <a:off x="4437552" y="2711117"/>
        <a:ext cx="1640495" cy="1640495"/>
      </dsp:txXfrm>
    </dsp:sp>
    <dsp:sp modelId="{1D924103-780A-1C4B-A94E-3246EAF50F61}">
      <dsp:nvSpPr>
        <dsp:cNvPr id="0" name=""/>
        <dsp:cNvSpPr/>
      </dsp:nvSpPr>
      <dsp:spPr>
        <a:xfrm>
          <a:off x="3318280" y="-1119"/>
          <a:ext cx="3879039" cy="3879039"/>
        </a:xfrm>
        <a:prstGeom prst="circularArrow">
          <a:avLst>
            <a:gd name="adj1" fmla="val 8247"/>
            <a:gd name="adj2" fmla="val 575976"/>
            <a:gd name="adj3" fmla="val 10172735"/>
            <a:gd name="adj4" fmla="val 7259522"/>
            <a:gd name="adj5" fmla="val 9621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0FD7C-213D-4D4A-959B-DB55191C6A68}">
      <dsp:nvSpPr>
        <dsp:cNvPr id="0" name=""/>
        <dsp:cNvSpPr/>
      </dsp:nvSpPr>
      <dsp:spPr>
        <a:xfrm>
          <a:off x="3058004" y="321670"/>
          <a:ext cx="1640495" cy="1640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Praxis</a:t>
          </a:r>
        </a:p>
      </dsp:txBody>
      <dsp:txXfrm>
        <a:off x="3058004" y="321670"/>
        <a:ext cx="1640495" cy="1640495"/>
      </dsp:txXfrm>
    </dsp:sp>
    <dsp:sp modelId="{47A5FC3B-E93D-BA43-9FE4-B67297DB4061}">
      <dsp:nvSpPr>
        <dsp:cNvPr id="0" name=""/>
        <dsp:cNvSpPr/>
      </dsp:nvSpPr>
      <dsp:spPr>
        <a:xfrm>
          <a:off x="3318280" y="-1119"/>
          <a:ext cx="3879039" cy="3879039"/>
        </a:xfrm>
        <a:prstGeom prst="circularArrow">
          <a:avLst>
            <a:gd name="adj1" fmla="val 8247"/>
            <a:gd name="adj2" fmla="val 575976"/>
            <a:gd name="adj3" fmla="val 16857325"/>
            <a:gd name="adj4" fmla="val 14966699"/>
            <a:gd name="adj5" fmla="val 9621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DADCF-3A0F-A643-81F5-6BED8785E0A7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Publications</a:t>
          </a:r>
        </a:p>
      </dsp:txBody>
      <dsp:txXfrm>
        <a:off x="582645" y="1178"/>
        <a:ext cx="2174490" cy="1304694"/>
      </dsp:txXfrm>
    </dsp:sp>
    <dsp:sp modelId="{E6129289-A34A-6244-BF2A-9A0E74347DBA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Guidance documents</a:t>
          </a:r>
        </a:p>
      </dsp:txBody>
      <dsp:txXfrm>
        <a:off x="2974584" y="1178"/>
        <a:ext cx="2174490" cy="1304694"/>
      </dsp:txXfrm>
    </dsp:sp>
    <dsp:sp modelId="{E0AD2D9A-E9D2-C24D-A068-4BB364840086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Peer review </a:t>
          </a:r>
        </a:p>
      </dsp:txBody>
      <dsp:txXfrm>
        <a:off x="5366524" y="1178"/>
        <a:ext cx="2174490" cy="1304694"/>
      </dsp:txXfrm>
    </dsp:sp>
    <dsp:sp modelId="{82D097B8-3481-0D4D-AE1C-B4C42783888D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Social media</a:t>
          </a:r>
        </a:p>
      </dsp:txBody>
      <dsp:txXfrm>
        <a:off x="7758464" y="1178"/>
        <a:ext cx="2174490" cy="1304694"/>
      </dsp:txXfrm>
    </dsp:sp>
    <dsp:sp modelId="{8A7569BA-F518-0C40-92A6-4B31F1050D01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Regulatory dossiers</a:t>
          </a:r>
        </a:p>
      </dsp:txBody>
      <dsp:txXfrm>
        <a:off x="582645" y="1523321"/>
        <a:ext cx="2174490" cy="1304694"/>
      </dsp:txXfrm>
    </dsp:sp>
    <dsp:sp modelId="{44EA40CB-8BE3-694C-BEC9-E5712483B26B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Plain language summaries</a:t>
          </a:r>
        </a:p>
      </dsp:txBody>
      <dsp:txXfrm>
        <a:off x="2974584" y="1523321"/>
        <a:ext cx="2174490" cy="1304694"/>
      </dsp:txXfrm>
    </dsp:sp>
    <dsp:sp modelId="{B3D4A165-E463-A040-B1DA-3726ECC2AD86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Translations</a:t>
          </a:r>
        </a:p>
      </dsp:txBody>
      <dsp:txXfrm>
        <a:off x="5366524" y="1523321"/>
        <a:ext cx="2174490" cy="1304694"/>
      </dsp:txXfrm>
    </dsp:sp>
    <dsp:sp modelId="{6ECDDBCE-2150-3346-A65F-DB7B213206F3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Operating procedures</a:t>
          </a:r>
        </a:p>
      </dsp:txBody>
      <dsp:txXfrm>
        <a:off x="7758464" y="1523321"/>
        <a:ext cx="2174490" cy="1304694"/>
      </dsp:txXfrm>
    </dsp:sp>
    <dsp:sp modelId="{FC26CCE4-72E3-554D-BD85-F6C5352046CC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Good practice documents</a:t>
          </a:r>
        </a:p>
      </dsp:txBody>
      <dsp:txXfrm>
        <a:off x="4170554" y="3045465"/>
        <a:ext cx="2174490" cy="130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4C89-E461-3A43-B7A7-D1C41EF8F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A99D5-D2D4-624E-9E0E-983EC204B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6BB7F-410C-294E-95D0-A193A5B92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12212-E79D-B34B-8C39-66492B5A8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7C7C2-F35C-AE49-99D5-AEF4D9491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7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8CE4-41E3-8743-9EBE-7CB806137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00417-65F4-0C40-843D-74F458179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A0F9D-831C-7A4B-903F-F636DA4B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C3BD2-3E29-D848-8941-2777F6CB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670CA-35CC-674F-9957-EA731936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6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CBBFC-754A-CC4D-B5F2-BB9E01E2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93105-F96A-9C48-8385-68EAE9668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4702B-ADA2-264B-8301-1B32B1AB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E71AF-4867-0C40-9E51-46829A105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68540-D0EC-1948-9C0F-DBA625F29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9F80E-B781-DD4D-958B-79BE9C935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6A30A-C01D-6947-A101-F8139B786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35661-8C9F-C847-89A4-E0517286B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BC8E4-B5E7-BB46-90CC-08707765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CC404-7BD4-9146-9F45-9504764A1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C11C0-087F-E948-8F54-D8F9171C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6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8C623-05A9-0B4B-BCDB-29F13A89F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A14D2-FBAE-0248-80C1-A9E22CEC4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61B4D-3EB3-9846-BE43-1AE892726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13E89E-3411-304D-BB12-3B532BDC2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410916-1360-ED46-A196-1B08226556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9BC1B1-A7F1-9C40-B8E3-F9FE4B8F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931179-E117-C943-9B97-1A2FADAB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A2973-0473-384E-B9EB-18121CA37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55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5E8DF-5041-9A4F-B697-13A5D0C0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2C27E3-8B75-844D-88D8-FAD40220F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49DF8-99DA-644C-B886-AC56094E1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914C0B-16D1-9F48-BBDF-8955BE32F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34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734F7F-4CCD-5747-B2B1-87B44A276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1DBE7B-3592-A243-854A-627229587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4F556-BC37-0E40-9768-FB7C1D31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0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B848B-0428-F640-8B82-10895883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88111-B1AF-4D46-8E5F-DF47F14FB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F97C0-2318-A946-80A5-7C7989D96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AC10D-40FB-B448-841D-25BDD3870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A16DB-DD4D-FF48-B6C3-CF3FEBC81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95C467-3A72-F046-AD82-7A3186E2B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97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7C293-01E7-F54C-8978-3DD9F77FC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4F547E-A511-B44D-A7A3-8A928FD40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09701-304D-1548-9173-85C519AE9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77E3F2-269A-224C-A77A-3593079B4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7C01B-9DC0-DC4A-AD89-670E9A72D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65F96-3372-334A-AE5E-0E3FF58A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4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63504-5561-ED49-AA86-44A2DF0C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FA721B-DF1A-0747-A1D1-97CDE6DD4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9C654-3F29-7A4E-B2C8-799C6F75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BAF03-F347-A249-B89D-B024B61E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DB85C-D97E-2F49-B86F-1F450527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F77B42-8AE3-994F-BADE-89BDF93F42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7805E-8E3C-FC44-BE53-43A819B3E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229BE-6343-C847-A476-89FD7A1F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A9776-078D-5A48-B3DE-B614CA121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99D65-1B91-AD4C-889C-AAABA2FE5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0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69DFF0-DF7C-134F-BBC4-13ACA20B8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8A124-EF7A-2847-A242-814C3392C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CC19F-DB5D-B54F-832C-D980CDD65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8A24A-6BF5-DC4E-8DDE-0361C3672BBF}" type="datetimeFigureOut">
              <a:rPr lang="en-US" smtClean="0"/>
              <a:t>2/19/21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11C0A-269F-884D-AD3E-B22D3DB07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5997E-7F24-494D-AD08-2656AD467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1E264-607E-4241-9FF4-0E5E53D0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AB96470B-4DDD-4D9E-8BB3-E9DEFB38BE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60416C-43EE-C44D-8585-202C63E10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Complexities of Complex Health Information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3CA07D-3A2A-774D-8040-EF0D891A9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Lisa DeTora</a:t>
            </a:r>
          </a:p>
          <a:p>
            <a:r>
              <a:rPr lang="en-US">
                <a:solidFill>
                  <a:srgbClr val="FFFFFF"/>
                </a:solidFill>
              </a:rPr>
              <a:t>Kirk St. Amant</a:t>
            </a:r>
          </a:p>
        </p:txBody>
      </p:sp>
    </p:spTree>
    <p:extLst>
      <p:ext uri="{BB962C8B-B14F-4D97-AF65-F5344CB8AC3E}">
        <p14:creationId xmlns:p14="http://schemas.microsoft.com/office/powerpoint/2010/main" val="216379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A01F9-CD7C-F046-8BA3-7EDC33CDB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chemeClr val="bg1"/>
                </a:solidFill>
              </a:rPr>
              <a:t>Technical communication is a means of empowerment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65107-F94D-5246-BDDC-C0691A5C3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4735" y="4571999"/>
            <a:ext cx="3377184" cy="1645921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57" name="Picture 56" descr="Sphere of mesh and nodes">
            <a:extLst>
              <a:ext uri="{FF2B5EF4-FFF2-40B4-BE49-F238E27FC236}">
                <a16:creationId xmlns:a16="http://schemas.microsoft.com/office/drawing/2014/main" id="{2476EA15-9281-44D4-B086-E07113ED9E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00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68EB073-27D4-42DD-B533-EFFE0B20B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803871" y="0"/>
            <a:ext cx="638812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ED970E-0269-1947-AF83-E45718D6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5735" y="640081"/>
            <a:ext cx="4806184" cy="36373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dirty="0">
                <a:solidFill>
                  <a:schemeClr val="bg1"/>
                </a:solidFill>
              </a:rPr>
              <a:t>But how do we “do” empowerment? Think about it?</a:t>
            </a:r>
            <a:br>
              <a:rPr lang="en-US" sz="5100" dirty="0">
                <a:solidFill>
                  <a:schemeClr val="bg1"/>
                </a:solidFill>
              </a:rPr>
            </a:br>
            <a:r>
              <a:rPr lang="en-US" sz="5100" dirty="0">
                <a:solidFill>
                  <a:schemeClr val="bg1"/>
                </a:solidFill>
              </a:rPr>
              <a:t>Teach 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A12D7-8199-1041-9741-BE47B61C9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5735" y="4415883"/>
            <a:ext cx="4806184" cy="180203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Close-up of an oar in a lake">
            <a:extLst>
              <a:ext uri="{FF2B5EF4-FFF2-40B4-BE49-F238E27FC236}">
                <a16:creationId xmlns:a16="http://schemas.microsoft.com/office/drawing/2014/main" id="{D618B726-99B1-4C17-8922-609D81797E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68" r="12603" b="-1"/>
          <a:stretch/>
        </p:blipFill>
        <p:spPr>
          <a:xfrm>
            <a:off x="20" y="10"/>
            <a:ext cx="610563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1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2176867-40D5-4D32-BBE8-F7B9E13A00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r="1" b="15761"/>
          <a:stretch/>
        </p:blipFill>
        <p:spPr>
          <a:xfrm>
            <a:off x="-4243" y="10"/>
            <a:ext cx="12196243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5D3D9B-B610-0644-B7B5-88C863276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/>
              <a:t>Major themes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5881301F-D087-488E-931D-425A77A8B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804511"/>
              </p:ext>
            </p:extLst>
          </p:nvPr>
        </p:nvGraphicFramePr>
        <p:xfrm>
          <a:off x="643467" y="1782981"/>
          <a:ext cx="10905066" cy="4393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7446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C03409-C10F-EC47-9917-2AC18098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Audiences and users: who benefits?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905F4B9-D45D-5B4A-90A7-80C04FEE53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5863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0929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48A08B-D926-7144-9101-CDECFA39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 dirty="0"/>
              <a:t>Good practice is a process, not a thing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1A6ACD-78C5-6A4E-B1BE-B94BF2DDB0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355475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loud Callout 4">
            <a:extLst>
              <a:ext uri="{FF2B5EF4-FFF2-40B4-BE49-F238E27FC236}">
                <a16:creationId xmlns:a16="http://schemas.microsoft.com/office/drawing/2014/main" id="{9BC3E542-3980-D246-B9D2-7E696AB4CC78}"/>
              </a:ext>
            </a:extLst>
          </p:cNvPr>
          <p:cNvSpPr/>
          <p:nvPr/>
        </p:nvSpPr>
        <p:spPr>
          <a:xfrm>
            <a:off x="8817430" y="2433587"/>
            <a:ext cx="2769077" cy="1990826"/>
          </a:xfrm>
          <a:prstGeom prst="cloudCallout">
            <a:avLst>
              <a:gd name="adj1" fmla="val -66827"/>
              <a:gd name="adj2" fmla="val -238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Always keep thinking</a:t>
            </a:r>
          </a:p>
        </p:txBody>
      </p:sp>
      <p:sp>
        <p:nvSpPr>
          <p:cNvPr id="6" name="Oval Callout 5">
            <a:extLst>
              <a:ext uri="{FF2B5EF4-FFF2-40B4-BE49-F238E27FC236}">
                <a16:creationId xmlns:a16="http://schemas.microsoft.com/office/drawing/2014/main" id="{0B9A7E73-F955-C54F-8113-5616C4D596C6}"/>
              </a:ext>
            </a:extLst>
          </p:cNvPr>
          <p:cNvSpPr/>
          <p:nvPr/>
        </p:nvSpPr>
        <p:spPr>
          <a:xfrm>
            <a:off x="729343" y="3929743"/>
            <a:ext cx="2394857" cy="1722991"/>
          </a:xfrm>
          <a:prstGeom prst="wedgeEllipseCallout">
            <a:avLst>
              <a:gd name="adj1" fmla="val 145531"/>
              <a:gd name="adj2" fmla="val 372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Apply knowledge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1AD7FD99-68EB-2146-AF8C-3DD7D69B1D94}"/>
              </a:ext>
            </a:extLst>
          </p:cNvPr>
          <p:cNvSpPr/>
          <p:nvPr/>
        </p:nvSpPr>
        <p:spPr>
          <a:xfrm>
            <a:off x="729343" y="1517387"/>
            <a:ext cx="2645229" cy="1023256"/>
          </a:xfrm>
          <a:prstGeom prst="wedgeRoundRectCallout">
            <a:avLst>
              <a:gd name="adj1" fmla="val 79622"/>
              <a:gd name="adj2" fmla="val 879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Gain knowledge</a:t>
            </a:r>
          </a:p>
        </p:txBody>
      </p:sp>
    </p:spTree>
    <p:extLst>
      <p:ext uri="{BB962C8B-B14F-4D97-AF65-F5344CB8AC3E}">
        <p14:creationId xmlns:p14="http://schemas.microsoft.com/office/powerpoint/2010/main" val="3859085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ED81A8-ADC5-D641-9167-84C59EC9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Practical wisdom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1E51350-067A-E146-8C08-1648180273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74" r="19006" b="-2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CEBD7-6DED-2F40-9503-E465F1622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Applies to specific needs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Grows and changes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Always self-evaluates</a:t>
            </a:r>
          </a:p>
          <a:p>
            <a:pPr lvl="1"/>
            <a:r>
              <a:rPr lang="en-US">
                <a:solidFill>
                  <a:schemeClr val="bg1">
                    <a:alpha val="80000"/>
                  </a:schemeClr>
                </a:solidFill>
              </a:rPr>
              <a:t>Kaizen principles (LEAN principles)</a:t>
            </a:r>
          </a:p>
        </p:txBody>
      </p:sp>
    </p:spTree>
    <p:extLst>
      <p:ext uri="{BB962C8B-B14F-4D97-AF65-F5344CB8AC3E}">
        <p14:creationId xmlns:p14="http://schemas.microsoft.com/office/powerpoint/2010/main" val="536523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mpty speech bubbles">
            <a:extLst>
              <a:ext uri="{FF2B5EF4-FFF2-40B4-BE49-F238E27FC236}">
                <a16:creationId xmlns:a16="http://schemas.microsoft.com/office/drawing/2014/main" id="{47D7BF6F-3486-498A-9655-CF17C20EEE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5371" b="103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7A801E-C2B7-1E42-ACA5-DA5F51511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Elevating the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654FE-1C35-9B4A-8E56-6D9EB3841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Engage in sites of phronesis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Project initiation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Updates</a:t>
            </a:r>
          </a:p>
          <a:p>
            <a:r>
              <a:rPr lang="en-US" dirty="0">
                <a:solidFill>
                  <a:srgbClr val="FFFFFF"/>
                </a:solidFill>
              </a:rPr>
              <a:t>Ask questions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Which audiences is this communication serving?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How do we serve specific needs?</a:t>
            </a:r>
          </a:p>
          <a:p>
            <a:r>
              <a:rPr lang="en-US" dirty="0">
                <a:solidFill>
                  <a:srgbClr val="FFFFFF"/>
                </a:solidFill>
              </a:rPr>
              <a:t>Think “usability”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Can people actually use this?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Which people?  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What else do we need to provide for target audiences?</a:t>
            </a:r>
          </a:p>
          <a:p>
            <a:pPr lvl="1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964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E8EBAB-4615-455B-8A8B-4556FF80FC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9E0787-AC0A-9D47-9759-088009D15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Biomedical discourse intervention sites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161566-688A-D14F-95CE-B0CCBE280A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9072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2785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176</Words>
  <Application>Microsoft Macintosh PowerPoint</Application>
  <PresentationFormat>Widescreen</PresentationFormat>
  <Paragraphs>53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Complexities of Complex Health Information </vt:lpstr>
      <vt:lpstr>Technical communication is a means of empowerment</vt:lpstr>
      <vt:lpstr>But how do we “do” empowerment? Think about it? Teach it?</vt:lpstr>
      <vt:lpstr>Major themes</vt:lpstr>
      <vt:lpstr>Audiences and users: who benefits?</vt:lpstr>
      <vt:lpstr>Good practice is a process, not a thing</vt:lpstr>
      <vt:lpstr>Practical wisdom</vt:lpstr>
      <vt:lpstr>Elevating the field</vt:lpstr>
      <vt:lpstr>Biomedical discourse intervention sites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Complexities of Complex Health Information </dc:title>
  <dc:creator>Lisa M. DeTora</dc:creator>
  <cp:lastModifiedBy>Lisa M. DeTora</cp:lastModifiedBy>
  <cp:revision>5</cp:revision>
  <dcterms:created xsi:type="dcterms:W3CDTF">2021-01-29T18:10:04Z</dcterms:created>
  <dcterms:modified xsi:type="dcterms:W3CDTF">2021-02-21T23:35:06Z</dcterms:modified>
</cp:coreProperties>
</file>