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11"/>
  </p:notesMasterIdLst>
  <p:sldIdLst>
    <p:sldId id="256" r:id="rId2"/>
    <p:sldId id="300" r:id="rId3"/>
    <p:sldId id="339" r:id="rId4"/>
    <p:sldId id="340" r:id="rId5"/>
    <p:sldId id="342" r:id="rId6"/>
    <p:sldId id="341" r:id="rId7"/>
    <p:sldId id="343" r:id="rId8"/>
    <p:sldId id="258" r:id="rId9"/>
    <p:sldId id="285" r:id="rId10"/>
  </p:sldIdLst>
  <p:sldSz cx="9144000" cy="5143500" type="screen16x9"/>
  <p:notesSz cx="6858000" cy="9144000"/>
  <p:embeddedFontLst>
    <p:embeddedFont>
      <p:font typeface="Josefin Sans" pitchFamily="2" charset="77"/>
      <p:regular r:id="rId12"/>
      <p:bold r:id="rId13"/>
      <p:italic r:id="rId14"/>
      <p:boldItalic r:id="rId15"/>
    </p:embeddedFont>
    <p:embeddedFont>
      <p:font typeface="Josefin Sans Thin" pitchFamily="2" charset="77"/>
      <p:regular r:id="rId16"/>
      <p:bold r:id="rId17"/>
      <p:italic r:id="rId18"/>
      <p:boldItalic r:id="rId19"/>
    </p:embeddedFont>
    <p:embeddedFont>
      <p:font typeface="Lato" panose="020F0502020204030203"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2A1895EC-BE21-5B42-ADD8-7ECDF12ABBDC}">
          <p14:sldIdLst>
            <p14:sldId id="256"/>
            <p14:sldId id="300"/>
            <p14:sldId id="339"/>
            <p14:sldId id="340"/>
            <p14:sldId id="342"/>
            <p14:sldId id="341"/>
            <p14:sldId id="343"/>
            <p14:sldId id="258"/>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6D4487-813B-4F59-BD80-F40B551B2FE4}">
  <a:tblStyle styleId="{6E6D4487-813B-4F59-BD80-F40B551B2FE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59"/>
    <p:restoredTop sz="78779"/>
  </p:normalViewPr>
  <p:slideViewPr>
    <p:cSldViewPr snapToGrid="0" snapToObjects="1">
      <p:cViewPr varScale="1">
        <p:scale>
          <a:sx n="113" d="100"/>
          <a:sy n="113" d="100"/>
        </p:scale>
        <p:origin x="28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9080e1056e_0_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1" name="Google Shape;721;g9080e1056e_0_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8fc04caee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8fc04caee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rtl="0"/>
            <a:r>
              <a:rPr lang="en-US" sz="1100" b="0" i="0" u="none" strike="noStrike" cap="none" dirty="0">
                <a:solidFill>
                  <a:srgbClr val="000000"/>
                </a:solidFill>
                <a:effectLst/>
                <a:latin typeface="Arial"/>
                <a:ea typeface="Arial"/>
                <a:cs typeface="Arial"/>
                <a:sym typeface="Arial"/>
              </a:rPr>
              <a:t>Even before the COVID19 pandemic began, there has been an increasing amount of education moved to an online platform, and with this increase in online learning comes an increased challenge in meeting the accessibility needs of students. Anne Womack states that “Accommodation is the most basic act and art of teaching. It is not the exception we sometimes make in spite of learning, but rather the adaptations we continually make to promote learning” This statement was made in regard to teaching in-person composition courses, but it is one that I believe should be applied to instructional design and e-learning as well. The question remains, how do you keep this accessibility focused mindset and become a successful instructional designer when you could, instead, decide to only meet the minimum requirements for accessibility laid out in Section 508 of the Rehabilitation Act of 1973 and spend more time focused on other aspects of your design? In this presentation  we will investigate what you need to know to become an effective Instructional Designer. </a:t>
            </a:r>
            <a:br>
              <a:rPr lang="en-US" dirty="0"/>
            </a:br>
            <a:endParaRPr dirty="0"/>
          </a:p>
        </p:txBody>
      </p:sp>
    </p:spTree>
    <p:extLst>
      <p:ext uri="{BB962C8B-B14F-4D97-AF65-F5344CB8AC3E}">
        <p14:creationId xmlns:p14="http://schemas.microsoft.com/office/powerpoint/2010/main" val="144234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8fc04caee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8fc04caee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dirty="0">
                <a:solidFill>
                  <a:srgbClr val="000000"/>
                </a:solidFill>
                <a:effectLst/>
                <a:latin typeface="Arial"/>
                <a:ea typeface="Arial"/>
                <a:cs typeface="Arial"/>
                <a:sym typeface="Arial"/>
              </a:rPr>
              <a:t>Qualitative data was collected for this investigation through a series of interviews with 11 professionals in the instructional design and accessibility fields. These professionals were located throughout the United States, came from various ethnic backgrounds, and were a mix of disabled and enabled professionals.</a:t>
            </a:r>
            <a:endParaRPr dirty="0"/>
          </a:p>
        </p:txBody>
      </p:sp>
    </p:spTree>
    <p:extLst>
      <p:ext uri="{BB962C8B-B14F-4D97-AF65-F5344CB8AC3E}">
        <p14:creationId xmlns:p14="http://schemas.microsoft.com/office/powerpoint/2010/main" val="2704945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8fc04caee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8fc04caee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2748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8fc04caee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8fc04caee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t>Talking points: </a:t>
            </a:r>
          </a:p>
          <a:p>
            <a:r>
              <a:rPr lang="en-US" dirty="0"/>
              <a:t>To succeed in being an </a:t>
            </a:r>
            <a:r>
              <a:rPr lang="en-US" sz="1100" b="0" i="0" u="none" strike="noStrike" cap="none" dirty="0">
                <a:solidFill>
                  <a:srgbClr val="000000"/>
                </a:solidFill>
                <a:effectLst/>
                <a:latin typeface="Arial"/>
                <a:ea typeface="Arial"/>
                <a:cs typeface="Arial"/>
                <a:sym typeface="Arial"/>
              </a:rPr>
              <a:t>accessibility focused instructional designer you must value educating yourself on accessibility issues and concerns. Our interviewees noted that, outside of a college degree, earning certifications and completing online training programs were imperative for their own educational journey. Some of those mentioned include: earning the CPACC certification, completing the free Trusted Tester program offered by Homeland Security, completing the Adobe accessibility training on PDFs, earning the IAAP certification, completing the USDLA certification program, and completing the Online Learning Consortium. </a:t>
            </a:r>
          </a:p>
          <a:p>
            <a:pPr rtl="0"/>
            <a:r>
              <a:rPr lang="en-US" sz="1100" b="0" i="0" u="none" strike="noStrike" cap="none" dirty="0">
                <a:solidFill>
                  <a:srgbClr val="000000"/>
                </a:solidFill>
                <a:effectLst/>
                <a:latin typeface="Arial"/>
                <a:ea typeface="Arial"/>
                <a:cs typeface="Arial"/>
                <a:sym typeface="Arial"/>
              </a:rPr>
              <a:t>To be an effective instructional designer you must be able to meet guidelines such as section 508, ADA, and accessibility frameworks such as Quality Matters, but you also must remember that true accessibility is more than just ticking off boxes on a checklist. Instead, you need to also research and seek out what the disabled community is asking for and telling you is important and know how to listen and implement designs to meet these needs.   </a:t>
            </a:r>
            <a:endParaRPr lang="en-US" b="0" dirty="0">
              <a:effectLst/>
            </a:endParaRPr>
          </a:p>
          <a:p>
            <a:r>
              <a:rPr lang="en-US" dirty="0"/>
              <a:t>Be able to educate those around you on the social model of disability and motivate them approach accessibility with this mindset. A large part of the job is making others understand why accessibility is important, which will require an effective instructional designer to be skilled in not only designing their own accessible  materials but in teaching others why they should be doing so too.</a:t>
            </a:r>
          </a:p>
          <a:p>
            <a:pPr rtl="0"/>
            <a:r>
              <a:rPr lang="en-US" sz="1100" b="0" i="0" u="none" strike="noStrike" cap="none" dirty="0">
                <a:solidFill>
                  <a:srgbClr val="000000"/>
                </a:solidFill>
                <a:effectLst/>
                <a:latin typeface="Arial"/>
                <a:ea typeface="Arial"/>
                <a:cs typeface="Arial"/>
                <a:sym typeface="Arial"/>
              </a:rPr>
              <a:t>Someone wanting to be an effective instructional designer should be aware of the widespread funding issues that come along with accessibility, and be prepared to both advocate for more funding as well as be prepared to work towards more accessible design within the monetary confinements they may initially be met with. If you are able to receive more funding this will help tremendously with time constraints, as you will be able to outsource some tasks (such as captioning). </a:t>
            </a:r>
            <a:endParaRPr lang="en-US" b="0" dirty="0">
              <a:effectLst/>
            </a:endParaRPr>
          </a:p>
          <a:p>
            <a:br>
              <a:rPr lang="en-US" dirty="0"/>
            </a:br>
            <a:br>
              <a:rPr lang="en-US" dirty="0"/>
            </a:br>
            <a:br>
              <a:rPr lang="en-US" dirty="0"/>
            </a:br>
            <a:endParaRPr dirty="0"/>
          </a:p>
        </p:txBody>
      </p:sp>
    </p:spTree>
    <p:extLst>
      <p:ext uri="{BB962C8B-B14F-4D97-AF65-F5344CB8AC3E}">
        <p14:creationId xmlns:p14="http://schemas.microsoft.com/office/powerpoint/2010/main" val="4201122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8fc04caee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8fc04caee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t>Talking points: </a:t>
            </a:r>
          </a:p>
          <a:p>
            <a:r>
              <a:rPr lang="en-US" dirty="0"/>
              <a:t>To succeed in being an </a:t>
            </a:r>
            <a:r>
              <a:rPr lang="en-US" sz="1100" b="0" i="0" u="none" strike="noStrike" cap="none" dirty="0">
                <a:solidFill>
                  <a:srgbClr val="000000"/>
                </a:solidFill>
                <a:effectLst/>
                <a:latin typeface="Arial"/>
                <a:ea typeface="Arial"/>
                <a:cs typeface="Arial"/>
                <a:sym typeface="Arial"/>
              </a:rPr>
              <a:t>accessibility focused instructional designer you must value educating yourself on accessibility issues and concerns. Our interviewees noted that, outside of a college degree, earning certifications and completing online training programs were imperative for their own educational journey. Some of those mentioned include: earning the CPACC certification, completing the free Trusted Tester program offered by Homeland Security, completing the Adobe accessibility training on PDFs, earning the IAAP certification, completing the USDLA certification program, and completing the Online Learning Consortium. </a:t>
            </a:r>
          </a:p>
          <a:p>
            <a:pPr rtl="0"/>
            <a:r>
              <a:rPr lang="en-US" sz="1100" b="0" i="0" u="none" strike="noStrike" cap="none" dirty="0">
                <a:solidFill>
                  <a:srgbClr val="000000"/>
                </a:solidFill>
                <a:effectLst/>
                <a:latin typeface="Arial"/>
                <a:ea typeface="Arial"/>
                <a:cs typeface="Arial"/>
                <a:sym typeface="Arial"/>
              </a:rPr>
              <a:t>To be an effective instructional designer you must be able to meet guidelines such as section 508, ADA, and accessibility frameworks such as Quality Matters, but you also must remember that true accessibility is more than just ticking off boxes on a checklist. Instead, you need to also research and seek out what the disabled community is asking for and telling you is important and know how to listen and implement designs to meet these needs.   </a:t>
            </a:r>
            <a:endParaRPr lang="en-US" b="0" dirty="0">
              <a:effectLst/>
            </a:endParaRPr>
          </a:p>
          <a:p>
            <a:r>
              <a:rPr lang="en-US" dirty="0"/>
              <a:t>Be able to educate those around you on the social model of disability and motivate them approach accessibility with this mindset. A large part of the job is making others understand why accessibility is important, which will require an effective instructional designer to be skilled in not only designing their own accessible  materials but in teaching others why they should be doing so too.</a:t>
            </a:r>
          </a:p>
          <a:p>
            <a:pPr rtl="0"/>
            <a:r>
              <a:rPr lang="en-US" sz="1100" b="0" i="0" u="none" strike="noStrike" cap="none" dirty="0">
                <a:solidFill>
                  <a:srgbClr val="000000"/>
                </a:solidFill>
                <a:effectLst/>
                <a:latin typeface="Arial"/>
                <a:ea typeface="Arial"/>
                <a:cs typeface="Arial"/>
                <a:sym typeface="Arial"/>
              </a:rPr>
              <a:t>Someone wanting to be an effective instructional designer should be aware of the widespread funding issues that come along with accessibility, and be prepared to both advocate for more funding as well as be prepared to work towards more accessible design within the monetary confinements they may initially be met with. If you are able to receive more funding this will help tremendously with time constraints, as you will be able to outsource some tasks (such as captioning). </a:t>
            </a:r>
            <a:endParaRPr lang="en-US" b="0" dirty="0">
              <a:effectLst/>
            </a:endParaRPr>
          </a:p>
          <a:p>
            <a:br>
              <a:rPr lang="en-US" dirty="0"/>
            </a:br>
            <a:br>
              <a:rPr lang="en-US" dirty="0"/>
            </a:br>
            <a:br>
              <a:rPr lang="en-US" dirty="0"/>
            </a:br>
            <a:endParaRPr dirty="0"/>
          </a:p>
        </p:txBody>
      </p:sp>
    </p:spTree>
    <p:extLst>
      <p:ext uri="{BB962C8B-B14F-4D97-AF65-F5344CB8AC3E}">
        <p14:creationId xmlns:p14="http://schemas.microsoft.com/office/powerpoint/2010/main" val="1647465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8f4e0b648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8f4e0b648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9080e1056e_0_6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9080e1056e_0_6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826150" y="3428699"/>
            <a:ext cx="9199837" cy="4149322"/>
          </a:xfrm>
          <a:custGeom>
            <a:avLst/>
            <a:gdLst/>
            <a:ahLst/>
            <a:cxnLst/>
            <a:rect l="l" t="t" r="r" b="b"/>
            <a:pathLst>
              <a:path w="20273" h="12099" extrusionOk="0">
                <a:moveTo>
                  <a:pt x="17117" y="1"/>
                </a:moveTo>
                <a:cubicBezTo>
                  <a:pt x="14189" y="1"/>
                  <a:pt x="13509" y="4167"/>
                  <a:pt x="11923" y="5805"/>
                </a:cubicBezTo>
                <a:cubicBezTo>
                  <a:pt x="10860" y="6886"/>
                  <a:pt x="7408" y="5649"/>
                  <a:pt x="7007" y="8490"/>
                </a:cubicBezTo>
                <a:cubicBezTo>
                  <a:pt x="6972" y="8769"/>
                  <a:pt x="6694" y="8873"/>
                  <a:pt x="6380" y="8873"/>
                </a:cubicBezTo>
                <a:cubicBezTo>
                  <a:pt x="5648" y="8873"/>
                  <a:pt x="5229" y="8438"/>
                  <a:pt x="3800" y="8438"/>
                </a:cubicBezTo>
                <a:cubicBezTo>
                  <a:pt x="2423" y="8438"/>
                  <a:pt x="1098" y="8908"/>
                  <a:pt x="0" y="9745"/>
                </a:cubicBezTo>
                <a:lnTo>
                  <a:pt x="0" y="12098"/>
                </a:lnTo>
                <a:cubicBezTo>
                  <a:pt x="941" y="11139"/>
                  <a:pt x="2144" y="10791"/>
                  <a:pt x="3451" y="10791"/>
                </a:cubicBezTo>
                <a:cubicBezTo>
                  <a:pt x="6066" y="10791"/>
                  <a:pt x="7879" y="12028"/>
                  <a:pt x="8872" y="12028"/>
                </a:cubicBezTo>
                <a:cubicBezTo>
                  <a:pt x="11539" y="12028"/>
                  <a:pt x="13056" y="7549"/>
                  <a:pt x="17484" y="7549"/>
                </a:cubicBezTo>
                <a:cubicBezTo>
                  <a:pt x="18460" y="7549"/>
                  <a:pt x="19436" y="7810"/>
                  <a:pt x="20273" y="8315"/>
                </a:cubicBezTo>
                <a:lnTo>
                  <a:pt x="20273" y="1657"/>
                </a:lnTo>
                <a:cubicBezTo>
                  <a:pt x="19331" y="1082"/>
                  <a:pt x="18739" y="1"/>
                  <a:pt x="171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135650" y="4286200"/>
            <a:ext cx="6574762" cy="2530135"/>
          </a:xfrm>
          <a:custGeom>
            <a:avLst/>
            <a:gdLst/>
            <a:ahLst/>
            <a:cxnLst/>
            <a:rect l="l" t="t" r="r" b="b"/>
            <a:pathLst>
              <a:path w="11505" h="8019" extrusionOk="0">
                <a:moveTo>
                  <a:pt x="1238" y="1"/>
                </a:moveTo>
                <a:cubicBezTo>
                  <a:pt x="819" y="1"/>
                  <a:pt x="401" y="70"/>
                  <a:pt x="0" y="245"/>
                </a:cubicBezTo>
                <a:lnTo>
                  <a:pt x="0" y="8019"/>
                </a:lnTo>
                <a:cubicBezTo>
                  <a:pt x="1098" y="7182"/>
                  <a:pt x="2423" y="6712"/>
                  <a:pt x="3800" y="6712"/>
                </a:cubicBezTo>
                <a:cubicBezTo>
                  <a:pt x="5229" y="6712"/>
                  <a:pt x="5648" y="7147"/>
                  <a:pt x="6380" y="7147"/>
                </a:cubicBezTo>
                <a:cubicBezTo>
                  <a:pt x="6694" y="7147"/>
                  <a:pt x="6955" y="7043"/>
                  <a:pt x="7007" y="6781"/>
                </a:cubicBezTo>
                <a:cubicBezTo>
                  <a:pt x="7373" y="4219"/>
                  <a:pt x="10162" y="4951"/>
                  <a:pt x="11505" y="4358"/>
                </a:cubicBezTo>
                <a:cubicBezTo>
                  <a:pt x="10685" y="3312"/>
                  <a:pt x="10145" y="1918"/>
                  <a:pt x="8768" y="1918"/>
                </a:cubicBezTo>
                <a:cubicBezTo>
                  <a:pt x="8158" y="1918"/>
                  <a:pt x="7617" y="2354"/>
                  <a:pt x="6415" y="2354"/>
                </a:cubicBezTo>
                <a:cubicBezTo>
                  <a:pt x="4044" y="2354"/>
                  <a:pt x="4149" y="1"/>
                  <a:pt x="12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915424" y="2667000"/>
            <a:ext cx="10119623" cy="4149322"/>
          </a:xfrm>
          <a:custGeom>
            <a:avLst/>
            <a:gdLst/>
            <a:ahLst/>
            <a:cxnLst/>
            <a:rect l="l" t="t" r="r" b="b"/>
            <a:pathLst>
              <a:path w="20273" h="12099" extrusionOk="0">
                <a:moveTo>
                  <a:pt x="17117" y="1"/>
                </a:moveTo>
                <a:cubicBezTo>
                  <a:pt x="14189" y="1"/>
                  <a:pt x="13509" y="4167"/>
                  <a:pt x="11923" y="5805"/>
                </a:cubicBezTo>
                <a:cubicBezTo>
                  <a:pt x="10860" y="6886"/>
                  <a:pt x="7408" y="5649"/>
                  <a:pt x="7007" y="8490"/>
                </a:cubicBezTo>
                <a:cubicBezTo>
                  <a:pt x="6972" y="8769"/>
                  <a:pt x="6694" y="8873"/>
                  <a:pt x="6380" y="8873"/>
                </a:cubicBezTo>
                <a:cubicBezTo>
                  <a:pt x="5648" y="8873"/>
                  <a:pt x="5229" y="8438"/>
                  <a:pt x="3800" y="8438"/>
                </a:cubicBezTo>
                <a:cubicBezTo>
                  <a:pt x="2423" y="8438"/>
                  <a:pt x="1098" y="8908"/>
                  <a:pt x="0" y="9745"/>
                </a:cubicBezTo>
                <a:lnTo>
                  <a:pt x="0" y="12098"/>
                </a:lnTo>
                <a:cubicBezTo>
                  <a:pt x="941" y="11139"/>
                  <a:pt x="2144" y="10791"/>
                  <a:pt x="3451" y="10791"/>
                </a:cubicBezTo>
                <a:cubicBezTo>
                  <a:pt x="6066" y="10791"/>
                  <a:pt x="7879" y="12028"/>
                  <a:pt x="8872" y="12028"/>
                </a:cubicBezTo>
                <a:cubicBezTo>
                  <a:pt x="11539" y="12028"/>
                  <a:pt x="13056" y="7549"/>
                  <a:pt x="17484" y="7549"/>
                </a:cubicBezTo>
                <a:cubicBezTo>
                  <a:pt x="18460" y="7549"/>
                  <a:pt x="19436" y="7810"/>
                  <a:pt x="20273" y="8315"/>
                </a:cubicBezTo>
                <a:lnTo>
                  <a:pt x="20273" y="1657"/>
                </a:lnTo>
                <a:cubicBezTo>
                  <a:pt x="19331" y="1082"/>
                  <a:pt x="18739" y="1"/>
                  <a:pt x="171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345179" y="1672975"/>
            <a:ext cx="594457" cy="524519"/>
          </a:xfrm>
          <a:custGeom>
            <a:avLst/>
            <a:gdLst/>
            <a:ahLst/>
            <a:cxnLst/>
            <a:rect l="l" t="t" r="r" b="b"/>
            <a:pathLst>
              <a:path w="6433" h="5676" extrusionOk="0">
                <a:moveTo>
                  <a:pt x="3228" y="1"/>
                </a:moveTo>
                <a:cubicBezTo>
                  <a:pt x="2861" y="1"/>
                  <a:pt x="2488" y="73"/>
                  <a:pt x="2127" y="224"/>
                </a:cubicBezTo>
                <a:cubicBezTo>
                  <a:pt x="681" y="817"/>
                  <a:pt x="1" y="2491"/>
                  <a:pt x="611" y="3937"/>
                </a:cubicBezTo>
                <a:cubicBezTo>
                  <a:pt x="1057" y="5014"/>
                  <a:pt x="2117" y="5675"/>
                  <a:pt x="3231" y="5675"/>
                </a:cubicBezTo>
                <a:cubicBezTo>
                  <a:pt x="3596" y="5675"/>
                  <a:pt x="3967" y="5604"/>
                  <a:pt x="4324" y="5454"/>
                </a:cubicBezTo>
                <a:cubicBezTo>
                  <a:pt x="5753" y="4844"/>
                  <a:pt x="6433" y="3188"/>
                  <a:pt x="5840" y="1741"/>
                </a:cubicBezTo>
                <a:cubicBezTo>
                  <a:pt x="5382" y="655"/>
                  <a:pt x="4334" y="1"/>
                  <a:pt x="32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txBox="1">
            <a:spLocks noGrp="1"/>
          </p:cNvSpPr>
          <p:nvPr>
            <p:ph type="ctrTitle"/>
          </p:nvPr>
        </p:nvSpPr>
        <p:spPr>
          <a:xfrm>
            <a:off x="718125" y="540000"/>
            <a:ext cx="3555000" cy="2507700"/>
          </a:xfrm>
          <a:prstGeom prst="rect">
            <a:avLst/>
          </a:prstGeom>
        </p:spPr>
        <p:txBody>
          <a:bodyPr spcFirstLastPara="1" wrap="square" lIns="91425" tIns="91425" rIns="91425" bIns="91425" anchor="t" anchorCtr="0">
            <a:noAutofit/>
          </a:bodyPr>
          <a:lstStyle>
            <a:lvl1pPr lvl="0">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4" name="Google Shape;14;p2"/>
          <p:cNvSpPr txBox="1">
            <a:spLocks noGrp="1"/>
          </p:cNvSpPr>
          <p:nvPr>
            <p:ph type="subTitle" idx="1"/>
          </p:nvPr>
        </p:nvSpPr>
        <p:spPr>
          <a:xfrm>
            <a:off x="718125" y="3047725"/>
            <a:ext cx="35550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800"/>
              <a:buNone/>
              <a:defRPr sz="20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p:nvPr/>
        </p:nvSpPr>
        <p:spPr>
          <a:xfrm flipH="1">
            <a:off x="-61571" y="4145750"/>
            <a:ext cx="9344042" cy="1947644"/>
          </a:xfrm>
          <a:custGeom>
            <a:avLst/>
            <a:gdLst/>
            <a:ahLst/>
            <a:cxnLst/>
            <a:rect l="l" t="t" r="r" b="b"/>
            <a:pathLst>
              <a:path w="20256" h="10930" extrusionOk="0">
                <a:moveTo>
                  <a:pt x="17832" y="0"/>
                </a:moveTo>
                <a:cubicBezTo>
                  <a:pt x="16333" y="0"/>
                  <a:pt x="14869" y="3643"/>
                  <a:pt x="11348" y="3643"/>
                </a:cubicBezTo>
                <a:cubicBezTo>
                  <a:pt x="9744" y="3643"/>
                  <a:pt x="9378" y="2981"/>
                  <a:pt x="8280" y="2981"/>
                </a:cubicBezTo>
                <a:cubicBezTo>
                  <a:pt x="6432" y="2981"/>
                  <a:pt x="4358" y="4759"/>
                  <a:pt x="2528" y="5456"/>
                </a:cubicBezTo>
                <a:cubicBezTo>
                  <a:pt x="1656" y="5805"/>
                  <a:pt x="837" y="6415"/>
                  <a:pt x="0" y="7025"/>
                </a:cubicBezTo>
                <a:lnTo>
                  <a:pt x="0" y="10929"/>
                </a:lnTo>
                <a:cubicBezTo>
                  <a:pt x="1586" y="9779"/>
                  <a:pt x="3434" y="8907"/>
                  <a:pt x="5264" y="8907"/>
                </a:cubicBezTo>
                <a:cubicBezTo>
                  <a:pt x="7496" y="8907"/>
                  <a:pt x="9239" y="10476"/>
                  <a:pt x="11540" y="10476"/>
                </a:cubicBezTo>
                <a:cubicBezTo>
                  <a:pt x="14677" y="10476"/>
                  <a:pt x="14276" y="7530"/>
                  <a:pt x="17292" y="7530"/>
                </a:cubicBezTo>
                <a:cubicBezTo>
                  <a:pt x="18164" y="7530"/>
                  <a:pt x="19192" y="7862"/>
                  <a:pt x="20255" y="8123"/>
                </a:cubicBezTo>
                <a:lnTo>
                  <a:pt x="20255" y="1290"/>
                </a:lnTo>
                <a:cubicBezTo>
                  <a:pt x="19436" y="628"/>
                  <a:pt x="18634" y="0"/>
                  <a:pt x="178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6"/>
          <p:cNvSpPr/>
          <p:nvPr/>
        </p:nvSpPr>
        <p:spPr>
          <a:xfrm flipH="1">
            <a:off x="-69413" y="4603496"/>
            <a:ext cx="9351884" cy="866728"/>
          </a:xfrm>
          <a:custGeom>
            <a:avLst/>
            <a:gdLst/>
            <a:ahLst/>
            <a:cxnLst/>
            <a:rect l="l" t="t" r="r" b="b"/>
            <a:pathLst>
              <a:path w="20273" h="4864" extrusionOk="0">
                <a:moveTo>
                  <a:pt x="17292" y="0"/>
                </a:moveTo>
                <a:cubicBezTo>
                  <a:pt x="14276" y="0"/>
                  <a:pt x="14677" y="2946"/>
                  <a:pt x="11540" y="2946"/>
                </a:cubicBezTo>
                <a:cubicBezTo>
                  <a:pt x="9239" y="2946"/>
                  <a:pt x="7478" y="1377"/>
                  <a:pt x="5264" y="1377"/>
                </a:cubicBezTo>
                <a:cubicBezTo>
                  <a:pt x="3417" y="1377"/>
                  <a:pt x="1586" y="2249"/>
                  <a:pt x="0" y="3399"/>
                </a:cubicBezTo>
                <a:lnTo>
                  <a:pt x="0" y="4864"/>
                </a:lnTo>
                <a:lnTo>
                  <a:pt x="20273" y="4864"/>
                </a:lnTo>
                <a:lnTo>
                  <a:pt x="20273" y="593"/>
                </a:lnTo>
                <a:cubicBezTo>
                  <a:pt x="19209" y="332"/>
                  <a:pt x="18181" y="0"/>
                  <a:pt x="172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6"/>
          <p:cNvSpPr txBox="1">
            <a:spLocks noGrp="1"/>
          </p:cNvSpPr>
          <p:nvPr>
            <p:ph type="title"/>
          </p:nvPr>
        </p:nvSpPr>
        <p:spPr>
          <a:xfrm>
            <a:off x="720775" y="367200"/>
            <a:ext cx="77031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4"/>
        <p:cNvGrpSpPr/>
        <p:nvPr/>
      </p:nvGrpSpPr>
      <p:grpSpPr>
        <a:xfrm>
          <a:off x="0" y="0"/>
          <a:ext cx="0" cy="0"/>
          <a:chOff x="0" y="0"/>
          <a:chExt cx="0" cy="0"/>
        </a:xfrm>
      </p:grpSpPr>
      <p:sp>
        <p:nvSpPr>
          <p:cNvPr id="45" name="Google Shape;45;p8"/>
          <p:cNvSpPr/>
          <p:nvPr/>
        </p:nvSpPr>
        <p:spPr>
          <a:xfrm>
            <a:off x="904437" y="540000"/>
            <a:ext cx="7334966" cy="7056244"/>
          </a:xfrm>
          <a:custGeom>
            <a:avLst/>
            <a:gdLst/>
            <a:ahLst/>
            <a:cxnLst/>
            <a:rect l="l" t="t" r="r" b="b"/>
            <a:pathLst>
              <a:path w="58317" h="56101" extrusionOk="0">
                <a:moveTo>
                  <a:pt x="30252" y="0"/>
                </a:moveTo>
                <a:cubicBezTo>
                  <a:pt x="18880" y="0"/>
                  <a:pt x="8675" y="6853"/>
                  <a:pt x="4301" y="17349"/>
                </a:cubicBezTo>
                <a:cubicBezTo>
                  <a:pt x="0" y="27773"/>
                  <a:pt x="2406" y="39874"/>
                  <a:pt x="10424" y="47893"/>
                </a:cubicBezTo>
                <a:cubicBezTo>
                  <a:pt x="15780" y="53248"/>
                  <a:pt x="22925" y="56100"/>
                  <a:pt x="30207" y="56100"/>
                </a:cubicBezTo>
                <a:cubicBezTo>
                  <a:pt x="33827" y="56100"/>
                  <a:pt x="37482" y="55395"/>
                  <a:pt x="40967" y="53943"/>
                </a:cubicBezTo>
                <a:cubicBezTo>
                  <a:pt x="51464" y="49642"/>
                  <a:pt x="58316" y="39364"/>
                  <a:pt x="58316" y="28065"/>
                </a:cubicBezTo>
                <a:cubicBezTo>
                  <a:pt x="58244" y="12538"/>
                  <a:pt x="45706" y="0"/>
                  <a:pt x="302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8"/>
          <p:cNvSpPr/>
          <p:nvPr/>
        </p:nvSpPr>
        <p:spPr>
          <a:xfrm>
            <a:off x="2293223" y="2483025"/>
            <a:ext cx="8459160" cy="2761253"/>
          </a:xfrm>
          <a:custGeom>
            <a:avLst/>
            <a:gdLst/>
            <a:ahLst/>
            <a:cxnLst/>
            <a:rect l="l" t="t" r="r" b="b"/>
            <a:pathLst>
              <a:path w="13458" h="4393" extrusionOk="0">
                <a:moveTo>
                  <a:pt x="12255" y="0"/>
                </a:moveTo>
                <a:cubicBezTo>
                  <a:pt x="10651" y="0"/>
                  <a:pt x="9082" y="2214"/>
                  <a:pt x="7269" y="2214"/>
                </a:cubicBezTo>
                <a:cubicBezTo>
                  <a:pt x="6955" y="2214"/>
                  <a:pt x="6345" y="2074"/>
                  <a:pt x="5230" y="2074"/>
                </a:cubicBezTo>
                <a:cubicBezTo>
                  <a:pt x="5196" y="2074"/>
                  <a:pt x="5162" y="2074"/>
                  <a:pt x="5128" y="2074"/>
                </a:cubicBezTo>
                <a:cubicBezTo>
                  <a:pt x="3333" y="2074"/>
                  <a:pt x="1574" y="2527"/>
                  <a:pt x="0" y="3399"/>
                </a:cubicBezTo>
                <a:cubicBezTo>
                  <a:pt x="750" y="3800"/>
                  <a:pt x="1064" y="4201"/>
                  <a:pt x="1988" y="4201"/>
                </a:cubicBezTo>
                <a:cubicBezTo>
                  <a:pt x="2563" y="4201"/>
                  <a:pt x="3208" y="3800"/>
                  <a:pt x="4933" y="3800"/>
                </a:cubicBezTo>
                <a:cubicBezTo>
                  <a:pt x="6223" y="3835"/>
                  <a:pt x="7513" y="4027"/>
                  <a:pt x="8768" y="4393"/>
                </a:cubicBezTo>
                <a:cubicBezTo>
                  <a:pt x="10041" y="4114"/>
                  <a:pt x="11331" y="3957"/>
                  <a:pt x="12638" y="3939"/>
                </a:cubicBezTo>
                <a:cubicBezTo>
                  <a:pt x="12900" y="3939"/>
                  <a:pt x="13178" y="3939"/>
                  <a:pt x="13457" y="3957"/>
                </a:cubicBezTo>
                <a:lnTo>
                  <a:pt x="13457" y="349"/>
                </a:lnTo>
                <a:cubicBezTo>
                  <a:pt x="13091" y="122"/>
                  <a:pt x="12673" y="0"/>
                  <a:pt x="122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8"/>
          <p:cNvSpPr/>
          <p:nvPr/>
        </p:nvSpPr>
        <p:spPr>
          <a:xfrm>
            <a:off x="-1979725" y="3438055"/>
            <a:ext cx="9784794" cy="1951671"/>
          </a:xfrm>
          <a:custGeom>
            <a:avLst/>
            <a:gdLst/>
            <a:ahLst/>
            <a:cxnLst/>
            <a:rect l="l" t="t" r="r" b="b"/>
            <a:pathLst>
              <a:path w="15567" h="3105" extrusionOk="0">
                <a:moveTo>
                  <a:pt x="2294" y="0"/>
                </a:moveTo>
                <a:cubicBezTo>
                  <a:pt x="1520" y="0"/>
                  <a:pt x="760" y="102"/>
                  <a:pt x="0" y="264"/>
                </a:cubicBezTo>
                <a:lnTo>
                  <a:pt x="0" y="2652"/>
                </a:lnTo>
                <a:cubicBezTo>
                  <a:pt x="1098" y="1989"/>
                  <a:pt x="2353" y="1623"/>
                  <a:pt x="3643" y="1588"/>
                </a:cubicBezTo>
                <a:cubicBezTo>
                  <a:pt x="6014" y="1588"/>
                  <a:pt x="7844" y="3105"/>
                  <a:pt x="9953" y="3105"/>
                </a:cubicBezTo>
                <a:cubicBezTo>
                  <a:pt x="10982" y="3105"/>
                  <a:pt x="13074" y="2303"/>
                  <a:pt x="15566" y="1763"/>
                </a:cubicBezTo>
                <a:cubicBezTo>
                  <a:pt x="14329" y="1414"/>
                  <a:pt x="13039" y="1205"/>
                  <a:pt x="11749" y="1187"/>
                </a:cubicBezTo>
                <a:cubicBezTo>
                  <a:pt x="10006" y="1187"/>
                  <a:pt x="9361" y="1571"/>
                  <a:pt x="8803" y="1571"/>
                </a:cubicBezTo>
                <a:cubicBezTo>
                  <a:pt x="6973" y="1571"/>
                  <a:pt x="7496" y="2"/>
                  <a:pt x="2475" y="2"/>
                </a:cubicBezTo>
                <a:cubicBezTo>
                  <a:pt x="2415" y="1"/>
                  <a:pt x="2354" y="0"/>
                  <a:pt x="22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8"/>
          <p:cNvSpPr txBox="1">
            <a:spLocks noGrp="1"/>
          </p:cNvSpPr>
          <p:nvPr>
            <p:ph type="title"/>
          </p:nvPr>
        </p:nvSpPr>
        <p:spPr>
          <a:xfrm>
            <a:off x="2233125" y="1703300"/>
            <a:ext cx="4677600" cy="1845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5200"/>
              <a:buNone/>
              <a:defRPr sz="520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49" name="Google Shape;49;p8"/>
          <p:cNvSpPr/>
          <p:nvPr/>
        </p:nvSpPr>
        <p:spPr>
          <a:xfrm>
            <a:off x="-789400" y="4148000"/>
            <a:ext cx="10012499" cy="6802759"/>
          </a:xfrm>
          <a:custGeom>
            <a:avLst/>
            <a:gdLst/>
            <a:ahLst/>
            <a:cxnLst/>
            <a:rect l="l" t="t" r="r" b="b"/>
            <a:pathLst>
              <a:path w="172110" h="116911" extrusionOk="0">
                <a:moveTo>
                  <a:pt x="165006" y="0"/>
                </a:moveTo>
                <a:cubicBezTo>
                  <a:pt x="154055" y="0"/>
                  <a:pt x="143252" y="1332"/>
                  <a:pt x="132449" y="3700"/>
                </a:cubicBezTo>
                <a:cubicBezTo>
                  <a:pt x="120610" y="6216"/>
                  <a:pt x="109659" y="9472"/>
                  <a:pt x="100927" y="11839"/>
                </a:cubicBezTo>
                <a:cubicBezTo>
                  <a:pt x="95600" y="13615"/>
                  <a:pt x="90124" y="14651"/>
                  <a:pt x="84501" y="15095"/>
                </a:cubicBezTo>
                <a:cubicBezTo>
                  <a:pt x="83169" y="15095"/>
                  <a:pt x="81837" y="15095"/>
                  <a:pt x="80505" y="14947"/>
                </a:cubicBezTo>
                <a:cubicBezTo>
                  <a:pt x="69110" y="13763"/>
                  <a:pt x="58307" y="7992"/>
                  <a:pt x="46616" y="4588"/>
                </a:cubicBezTo>
                <a:cubicBezTo>
                  <a:pt x="41584" y="3108"/>
                  <a:pt x="36257" y="2368"/>
                  <a:pt x="30929" y="2220"/>
                </a:cubicBezTo>
                <a:cubicBezTo>
                  <a:pt x="19978" y="2516"/>
                  <a:pt x="9323" y="5624"/>
                  <a:pt x="0" y="11247"/>
                </a:cubicBezTo>
                <a:lnTo>
                  <a:pt x="0" y="116910"/>
                </a:lnTo>
                <a:lnTo>
                  <a:pt x="172109" y="116910"/>
                </a:lnTo>
                <a:lnTo>
                  <a:pt x="172109" y="148"/>
                </a:lnTo>
                <a:cubicBezTo>
                  <a:pt x="169593" y="0"/>
                  <a:pt x="167374" y="0"/>
                  <a:pt x="1650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9"/>
        <p:cNvGrpSpPr/>
        <p:nvPr/>
      </p:nvGrpSpPr>
      <p:grpSpPr>
        <a:xfrm>
          <a:off x="0" y="0"/>
          <a:ext cx="0" cy="0"/>
          <a:chOff x="0" y="0"/>
          <a:chExt cx="0" cy="0"/>
        </a:xfrm>
      </p:grpSpPr>
      <p:sp>
        <p:nvSpPr>
          <p:cNvPr id="60" name="Google Shape;60;p11"/>
          <p:cNvSpPr/>
          <p:nvPr/>
        </p:nvSpPr>
        <p:spPr>
          <a:xfrm>
            <a:off x="719999" y="612475"/>
            <a:ext cx="7334966" cy="7056244"/>
          </a:xfrm>
          <a:custGeom>
            <a:avLst/>
            <a:gdLst/>
            <a:ahLst/>
            <a:cxnLst/>
            <a:rect l="l" t="t" r="r" b="b"/>
            <a:pathLst>
              <a:path w="58317" h="56101" extrusionOk="0">
                <a:moveTo>
                  <a:pt x="30252" y="0"/>
                </a:moveTo>
                <a:cubicBezTo>
                  <a:pt x="18880" y="0"/>
                  <a:pt x="8675" y="6853"/>
                  <a:pt x="4301" y="17349"/>
                </a:cubicBezTo>
                <a:cubicBezTo>
                  <a:pt x="0" y="27773"/>
                  <a:pt x="2406" y="39874"/>
                  <a:pt x="10424" y="47893"/>
                </a:cubicBezTo>
                <a:cubicBezTo>
                  <a:pt x="15780" y="53248"/>
                  <a:pt x="22925" y="56100"/>
                  <a:pt x="30207" y="56100"/>
                </a:cubicBezTo>
                <a:cubicBezTo>
                  <a:pt x="33827" y="56100"/>
                  <a:pt x="37482" y="55395"/>
                  <a:pt x="40967" y="53943"/>
                </a:cubicBezTo>
                <a:cubicBezTo>
                  <a:pt x="51464" y="49642"/>
                  <a:pt x="58316" y="39364"/>
                  <a:pt x="58316" y="28065"/>
                </a:cubicBezTo>
                <a:cubicBezTo>
                  <a:pt x="58244" y="12538"/>
                  <a:pt x="45706" y="0"/>
                  <a:pt x="30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1"/>
          <p:cNvSpPr/>
          <p:nvPr/>
        </p:nvSpPr>
        <p:spPr>
          <a:xfrm>
            <a:off x="2293223" y="2483025"/>
            <a:ext cx="8459160" cy="2761253"/>
          </a:xfrm>
          <a:custGeom>
            <a:avLst/>
            <a:gdLst/>
            <a:ahLst/>
            <a:cxnLst/>
            <a:rect l="l" t="t" r="r" b="b"/>
            <a:pathLst>
              <a:path w="13458" h="4393" extrusionOk="0">
                <a:moveTo>
                  <a:pt x="12255" y="0"/>
                </a:moveTo>
                <a:cubicBezTo>
                  <a:pt x="10651" y="0"/>
                  <a:pt x="9082" y="2214"/>
                  <a:pt x="7269" y="2214"/>
                </a:cubicBezTo>
                <a:cubicBezTo>
                  <a:pt x="6955" y="2214"/>
                  <a:pt x="6345" y="2074"/>
                  <a:pt x="5230" y="2074"/>
                </a:cubicBezTo>
                <a:cubicBezTo>
                  <a:pt x="5196" y="2074"/>
                  <a:pt x="5162" y="2074"/>
                  <a:pt x="5128" y="2074"/>
                </a:cubicBezTo>
                <a:cubicBezTo>
                  <a:pt x="3333" y="2074"/>
                  <a:pt x="1574" y="2527"/>
                  <a:pt x="0" y="3399"/>
                </a:cubicBezTo>
                <a:cubicBezTo>
                  <a:pt x="750" y="3800"/>
                  <a:pt x="1064" y="4201"/>
                  <a:pt x="1988" y="4201"/>
                </a:cubicBezTo>
                <a:cubicBezTo>
                  <a:pt x="2563" y="4201"/>
                  <a:pt x="3208" y="3800"/>
                  <a:pt x="4933" y="3800"/>
                </a:cubicBezTo>
                <a:cubicBezTo>
                  <a:pt x="6223" y="3835"/>
                  <a:pt x="7513" y="4027"/>
                  <a:pt x="8768" y="4393"/>
                </a:cubicBezTo>
                <a:cubicBezTo>
                  <a:pt x="10041" y="4114"/>
                  <a:pt x="11331" y="3957"/>
                  <a:pt x="12638" y="3939"/>
                </a:cubicBezTo>
                <a:cubicBezTo>
                  <a:pt x="12900" y="3939"/>
                  <a:pt x="13178" y="3939"/>
                  <a:pt x="13457" y="3957"/>
                </a:cubicBezTo>
                <a:lnTo>
                  <a:pt x="13457" y="349"/>
                </a:lnTo>
                <a:cubicBezTo>
                  <a:pt x="13091" y="122"/>
                  <a:pt x="12673" y="0"/>
                  <a:pt x="122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1"/>
          <p:cNvSpPr/>
          <p:nvPr/>
        </p:nvSpPr>
        <p:spPr>
          <a:xfrm>
            <a:off x="-1979725" y="3438055"/>
            <a:ext cx="9784794" cy="1951671"/>
          </a:xfrm>
          <a:custGeom>
            <a:avLst/>
            <a:gdLst/>
            <a:ahLst/>
            <a:cxnLst/>
            <a:rect l="l" t="t" r="r" b="b"/>
            <a:pathLst>
              <a:path w="15567" h="3105" extrusionOk="0">
                <a:moveTo>
                  <a:pt x="2294" y="0"/>
                </a:moveTo>
                <a:cubicBezTo>
                  <a:pt x="1520" y="0"/>
                  <a:pt x="760" y="102"/>
                  <a:pt x="0" y="264"/>
                </a:cubicBezTo>
                <a:lnTo>
                  <a:pt x="0" y="2652"/>
                </a:lnTo>
                <a:cubicBezTo>
                  <a:pt x="1098" y="1989"/>
                  <a:pt x="2353" y="1623"/>
                  <a:pt x="3643" y="1588"/>
                </a:cubicBezTo>
                <a:cubicBezTo>
                  <a:pt x="6014" y="1588"/>
                  <a:pt x="7844" y="3105"/>
                  <a:pt x="9953" y="3105"/>
                </a:cubicBezTo>
                <a:cubicBezTo>
                  <a:pt x="10982" y="3105"/>
                  <a:pt x="13074" y="2303"/>
                  <a:pt x="15566" y="1763"/>
                </a:cubicBezTo>
                <a:cubicBezTo>
                  <a:pt x="14329" y="1414"/>
                  <a:pt x="13039" y="1205"/>
                  <a:pt x="11749" y="1187"/>
                </a:cubicBezTo>
                <a:cubicBezTo>
                  <a:pt x="10006" y="1187"/>
                  <a:pt x="9361" y="1571"/>
                  <a:pt x="8803" y="1571"/>
                </a:cubicBezTo>
                <a:cubicBezTo>
                  <a:pt x="6973" y="1571"/>
                  <a:pt x="7496" y="2"/>
                  <a:pt x="2475" y="2"/>
                </a:cubicBezTo>
                <a:cubicBezTo>
                  <a:pt x="2415" y="1"/>
                  <a:pt x="2354" y="0"/>
                  <a:pt x="22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1"/>
          <p:cNvSpPr txBox="1">
            <a:spLocks noGrp="1"/>
          </p:cNvSpPr>
          <p:nvPr>
            <p:ph type="title" hasCustomPrompt="1"/>
          </p:nvPr>
        </p:nvSpPr>
        <p:spPr>
          <a:xfrm>
            <a:off x="1648100" y="1975500"/>
            <a:ext cx="5847900" cy="108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52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4" name="Google Shape;64;p11"/>
          <p:cNvSpPr txBox="1">
            <a:spLocks noGrp="1"/>
          </p:cNvSpPr>
          <p:nvPr>
            <p:ph type="subTitle" idx="1"/>
          </p:nvPr>
        </p:nvSpPr>
        <p:spPr>
          <a:xfrm>
            <a:off x="1648100" y="3060275"/>
            <a:ext cx="5847900" cy="450900"/>
          </a:xfrm>
          <a:prstGeom prst="rect">
            <a:avLst/>
          </a:prstGeom>
        </p:spPr>
        <p:txBody>
          <a:bodyPr spcFirstLastPara="1" wrap="square" lIns="91425" tIns="91425" rIns="91425" bIns="91425" anchor="t" anchorCtr="0">
            <a:noAutofit/>
          </a:bodyPr>
          <a:lstStyle>
            <a:lvl1pPr marL="0" marR="0" lvl="0" indent="-88900" algn="ctr"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65" name="Google Shape;65;p11"/>
          <p:cNvSpPr/>
          <p:nvPr/>
        </p:nvSpPr>
        <p:spPr>
          <a:xfrm>
            <a:off x="-789400" y="4148000"/>
            <a:ext cx="10012499" cy="6802759"/>
          </a:xfrm>
          <a:custGeom>
            <a:avLst/>
            <a:gdLst/>
            <a:ahLst/>
            <a:cxnLst/>
            <a:rect l="l" t="t" r="r" b="b"/>
            <a:pathLst>
              <a:path w="172110" h="116911" extrusionOk="0">
                <a:moveTo>
                  <a:pt x="165006" y="0"/>
                </a:moveTo>
                <a:cubicBezTo>
                  <a:pt x="154055" y="0"/>
                  <a:pt x="143252" y="1332"/>
                  <a:pt x="132449" y="3700"/>
                </a:cubicBezTo>
                <a:cubicBezTo>
                  <a:pt x="120610" y="6216"/>
                  <a:pt x="109659" y="9472"/>
                  <a:pt x="100927" y="11839"/>
                </a:cubicBezTo>
                <a:cubicBezTo>
                  <a:pt x="95600" y="13615"/>
                  <a:pt x="90124" y="14651"/>
                  <a:pt x="84501" y="15095"/>
                </a:cubicBezTo>
                <a:cubicBezTo>
                  <a:pt x="83169" y="15095"/>
                  <a:pt x="81837" y="15095"/>
                  <a:pt x="80505" y="14947"/>
                </a:cubicBezTo>
                <a:cubicBezTo>
                  <a:pt x="69110" y="13763"/>
                  <a:pt x="58307" y="7992"/>
                  <a:pt x="46616" y="4588"/>
                </a:cubicBezTo>
                <a:cubicBezTo>
                  <a:pt x="41584" y="3108"/>
                  <a:pt x="36257" y="2368"/>
                  <a:pt x="30929" y="2220"/>
                </a:cubicBezTo>
                <a:cubicBezTo>
                  <a:pt x="19978" y="2516"/>
                  <a:pt x="9323" y="5624"/>
                  <a:pt x="0" y="11247"/>
                </a:cubicBezTo>
                <a:lnTo>
                  <a:pt x="0" y="116910"/>
                </a:lnTo>
                <a:lnTo>
                  <a:pt x="172109" y="116910"/>
                </a:lnTo>
                <a:lnTo>
                  <a:pt x="172109" y="148"/>
                </a:lnTo>
                <a:cubicBezTo>
                  <a:pt x="169593" y="0"/>
                  <a:pt x="167374" y="0"/>
                  <a:pt x="1650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67"/>
        <p:cNvGrpSpPr/>
        <p:nvPr/>
      </p:nvGrpSpPr>
      <p:grpSpPr>
        <a:xfrm>
          <a:off x="0" y="0"/>
          <a:ext cx="0" cy="0"/>
          <a:chOff x="0" y="0"/>
          <a:chExt cx="0" cy="0"/>
        </a:xfrm>
      </p:grpSpPr>
      <p:sp>
        <p:nvSpPr>
          <p:cNvPr id="68" name="Google Shape;68;p13"/>
          <p:cNvSpPr/>
          <p:nvPr/>
        </p:nvSpPr>
        <p:spPr>
          <a:xfrm>
            <a:off x="443275" y="3436099"/>
            <a:ext cx="9144014" cy="4934048"/>
          </a:xfrm>
          <a:custGeom>
            <a:avLst/>
            <a:gdLst/>
            <a:ahLst/>
            <a:cxnLst/>
            <a:rect l="l" t="t" r="r" b="b"/>
            <a:pathLst>
              <a:path w="20256" h="10930" extrusionOk="0">
                <a:moveTo>
                  <a:pt x="17832" y="0"/>
                </a:moveTo>
                <a:cubicBezTo>
                  <a:pt x="16333" y="0"/>
                  <a:pt x="14869" y="3643"/>
                  <a:pt x="11348" y="3643"/>
                </a:cubicBezTo>
                <a:cubicBezTo>
                  <a:pt x="9744" y="3643"/>
                  <a:pt x="9378" y="2981"/>
                  <a:pt x="8280" y="2981"/>
                </a:cubicBezTo>
                <a:cubicBezTo>
                  <a:pt x="6432" y="2981"/>
                  <a:pt x="4358" y="4759"/>
                  <a:pt x="2528" y="5456"/>
                </a:cubicBezTo>
                <a:cubicBezTo>
                  <a:pt x="1656" y="5805"/>
                  <a:pt x="837" y="6415"/>
                  <a:pt x="0" y="7025"/>
                </a:cubicBezTo>
                <a:lnTo>
                  <a:pt x="0" y="10929"/>
                </a:lnTo>
                <a:cubicBezTo>
                  <a:pt x="1586" y="9779"/>
                  <a:pt x="3434" y="8907"/>
                  <a:pt x="5264" y="8907"/>
                </a:cubicBezTo>
                <a:cubicBezTo>
                  <a:pt x="7496" y="8907"/>
                  <a:pt x="9239" y="10476"/>
                  <a:pt x="11540" y="10476"/>
                </a:cubicBezTo>
                <a:cubicBezTo>
                  <a:pt x="14677" y="10476"/>
                  <a:pt x="14276" y="7530"/>
                  <a:pt x="17292" y="7530"/>
                </a:cubicBezTo>
                <a:cubicBezTo>
                  <a:pt x="18164" y="7530"/>
                  <a:pt x="19192" y="7862"/>
                  <a:pt x="20255" y="8123"/>
                </a:cubicBezTo>
                <a:lnTo>
                  <a:pt x="20255" y="1290"/>
                </a:lnTo>
                <a:cubicBezTo>
                  <a:pt x="19436" y="628"/>
                  <a:pt x="18634" y="0"/>
                  <a:pt x="178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3"/>
          <p:cNvSpPr/>
          <p:nvPr/>
        </p:nvSpPr>
        <p:spPr>
          <a:xfrm>
            <a:off x="-3" y="3436100"/>
            <a:ext cx="5264489" cy="3032599"/>
          </a:xfrm>
          <a:custGeom>
            <a:avLst/>
            <a:gdLst/>
            <a:ahLst/>
            <a:cxnLst/>
            <a:rect l="l" t="t" r="r" b="b"/>
            <a:pathLst>
              <a:path w="11662" h="9466" extrusionOk="0">
                <a:moveTo>
                  <a:pt x="0" y="1"/>
                </a:moveTo>
                <a:lnTo>
                  <a:pt x="0" y="8420"/>
                </a:lnTo>
                <a:cubicBezTo>
                  <a:pt x="192" y="8368"/>
                  <a:pt x="401" y="8350"/>
                  <a:pt x="593" y="8350"/>
                </a:cubicBezTo>
                <a:cubicBezTo>
                  <a:pt x="2162" y="8350"/>
                  <a:pt x="2458" y="9466"/>
                  <a:pt x="3225" y="9466"/>
                </a:cubicBezTo>
                <a:cubicBezTo>
                  <a:pt x="3713" y="9466"/>
                  <a:pt x="5683" y="7967"/>
                  <a:pt x="7844" y="7967"/>
                </a:cubicBezTo>
                <a:cubicBezTo>
                  <a:pt x="9291" y="7967"/>
                  <a:pt x="9709" y="8507"/>
                  <a:pt x="10389" y="8507"/>
                </a:cubicBezTo>
                <a:cubicBezTo>
                  <a:pt x="10410" y="8508"/>
                  <a:pt x="10431" y="8509"/>
                  <a:pt x="10451" y="8509"/>
                </a:cubicBezTo>
                <a:cubicBezTo>
                  <a:pt x="11120" y="8509"/>
                  <a:pt x="11661" y="7964"/>
                  <a:pt x="11644" y="7287"/>
                </a:cubicBezTo>
                <a:cubicBezTo>
                  <a:pt x="11644" y="5143"/>
                  <a:pt x="6607" y="6468"/>
                  <a:pt x="5456" y="3104"/>
                </a:cubicBezTo>
                <a:cubicBezTo>
                  <a:pt x="5177" y="2319"/>
                  <a:pt x="3016" y="3138"/>
                  <a:pt x="2911" y="2075"/>
                </a:cubicBezTo>
                <a:cubicBezTo>
                  <a:pt x="2737" y="471"/>
                  <a:pt x="1447"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3"/>
          <p:cNvSpPr txBox="1">
            <a:spLocks noGrp="1"/>
          </p:cNvSpPr>
          <p:nvPr>
            <p:ph type="title" hasCustomPrompt="1"/>
          </p:nvPr>
        </p:nvSpPr>
        <p:spPr>
          <a:xfrm>
            <a:off x="2347241" y="751350"/>
            <a:ext cx="2147700" cy="40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a:latin typeface="Josefin Sans"/>
                <a:ea typeface="Josefin Sans"/>
                <a:cs typeface="Josefin Sans"/>
                <a:sym typeface="Josefin Sans"/>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r>
              <a:t>xx%</a:t>
            </a:r>
          </a:p>
        </p:txBody>
      </p:sp>
      <p:sp>
        <p:nvSpPr>
          <p:cNvPr id="71" name="Google Shape;71;p13"/>
          <p:cNvSpPr txBox="1">
            <a:spLocks noGrp="1"/>
          </p:cNvSpPr>
          <p:nvPr>
            <p:ph type="subTitle" idx="1"/>
          </p:nvPr>
        </p:nvSpPr>
        <p:spPr>
          <a:xfrm>
            <a:off x="2347288" y="1213550"/>
            <a:ext cx="2147700" cy="316500"/>
          </a:xfrm>
          <a:prstGeom prst="rect">
            <a:avLst/>
          </a:prstGeom>
        </p:spPr>
        <p:txBody>
          <a:bodyPr spcFirstLastPara="1" wrap="square" lIns="91425" tIns="91425" rIns="91425" bIns="91425" anchor="t" anchorCtr="0">
            <a:noAutofit/>
          </a:bodyPr>
          <a:lstStyle>
            <a:lvl1pPr marL="0" marR="0" lvl="0" indent="-127000" algn="ctr" rtl="0">
              <a:lnSpc>
                <a:spcPct val="100000"/>
              </a:lnSpc>
              <a:spcBef>
                <a:spcPts val="0"/>
              </a:spcBef>
              <a:spcAft>
                <a:spcPts val="0"/>
              </a:spcAft>
              <a:buClr>
                <a:schemeClr val="dk1"/>
              </a:buClr>
              <a:buSzPts val="2000"/>
              <a:buFont typeface="Josefin Sans Thin"/>
              <a:buNone/>
              <a:defRPr sz="2000">
                <a:solidFill>
                  <a:schemeClr val="dk1"/>
                </a:solidFill>
                <a:latin typeface="Josefin Sans Thin"/>
                <a:ea typeface="Josefin Sans Thin"/>
                <a:cs typeface="Josefin Sans Thin"/>
                <a:sym typeface="Josefin Sans Thin"/>
              </a:defRPr>
            </a:lvl1pPr>
            <a:lvl2pPr lvl="1">
              <a:spcBef>
                <a:spcPts val="0"/>
              </a:spcBef>
              <a:spcAft>
                <a:spcPts val="0"/>
              </a:spcAft>
              <a:buSzPts val="1400"/>
              <a:buFont typeface="Josefin Sans Thin"/>
              <a:buNone/>
              <a:defRPr>
                <a:latin typeface="Josefin Sans Thin"/>
                <a:ea typeface="Josefin Sans Thin"/>
                <a:cs typeface="Josefin Sans Thin"/>
                <a:sym typeface="Josefin Sans Thin"/>
              </a:defRPr>
            </a:lvl2pPr>
            <a:lvl3pPr lvl="2">
              <a:spcBef>
                <a:spcPts val="1600"/>
              </a:spcBef>
              <a:spcAft>
                <a:spcPts val="0"/>
              </a:spcAft>
              <a:buSzPts val="1400"/>
              <a:buFont typeface="Josefin Sans Thin"/>
              <a:buNone/>
              <a:defRPr>
                <a:latin typeface="Josefin Sans Thin"/>
                <a:ea typeface="Josefin Sans Thin"/>
                <a:cs typeface="Josefin Sans Thin"/>
                <a:sym typeface="Josefin Sans Thin"/>
              </a:defRPr>
            </a:lvl3pPr>
            <a:lvl4pPr lvl="3">
              <a:spcBef>
                <a:spcPts val="1600"/>
              </a:spcBef>
              <a:spcAft>
                <a:spcPts val="0"/>
              </a:spcAft>
              <a:buSzPts val="1400"/>
              <a:buFont typeface="Josefin Sans Thin"/>
              <a:buNone/>
              <a:defRPr>
                <a:latin typeface="Josefin Sans Thin"/>
                <a:ea typeface="Josefin Sans Thin"/>
                <a:cs typeface="Josefin Sans Thin"/>
                <a:sym typeface="Josefin Sans Thin"/>
              </a:defRPr>
            </a:lvl4pPr>
            <a:lvl5pPr lvl="4">
              <a:spcBef>
                <a:spcPts val="1600"/>
              </a:spcBef>
              <a:spcAft>
                <a:spcPts val="0"/>
              </a:spcAft>
              <a:buSzPts val="1400"/>
              <a:buFont typeface="Josefin Sans Thin"/>
              <a:buNone/>
              <a:defRPr>
                <a:latin typeface="Josefin Sans Thin"/>
                <a:ea typeface="Josefin Sans Thin"/>
                <a:cs typeface="Josefin Sans Thin"/>
                <a:sym typeface="Josefin Sans Thin"/>
              </a:defRPr>
            </a:lvl5pPr>
            <a:lvl6pPr lvl="5">
              <a:spcBef>
                <a:spcPts val="1600"/>
              </a:spcBef>
              <a:spcAft>
                <a:spcPts val="0"/>
              </a:spcAft>
              <a:buSzPts val="1400"/>
              <a:buFont typeface="Josefin Sans Thin"/>
              <a:buNone/>
              <a:defRPr>
                <a:latin typeface="Josefin Sans Thin"/>
                <a:ea typeface="Josefin Sans Thin"/>
                <a:cs typeface="Josefin Sans Thin"/>
                <a:sym typeface="Josefin Sans Thin"/>
              </a:defRPr>
            </a:lvl6pPr>
            <a:lvl7pPr lvl="6">
              <a:spcBef>
                <a:spcPts val="1600"/>
              </a:spcBef>
              <a:spcAft>
                <a:spcPts val="0"/>
              </a:spcAft>
              <a:buSzPts val="1400"/>
              <a:buFont typeface="Josefin Sans Thin"/>
              <a:buNone/>
              <a:defRPr>
                <a:latin typeface="Josefin Sans Thin"/>
                <a:ea typeface="Josefin Sans Thin"/>
                <a:cs typeface="Josefin Sans Thin"/>
                <a:sym typeface="Josefin Sans Thin"/>
              </a:defRPr>
            </a:lvl7pPr>
            <a:lvl8pPr lvl="7">
              <a:spcBef>
                <a:spcPts val="1600"/>
              </a:spcBef>
              <a:spcAft>
                <a:spcPts val="0"/>
              </a:spcAft>
              <a:buSzPts val="1400"/>
              <a:buFont typeface="Josefin Sans Thin"/>
              <a:buNone/>
              <a:defRPr>
                <a:latin typeface="Josefin Sans Thin"/>
                <a:ea typeface="Josefin Sans Thin"/>
                <a:cs typeface="Josefin Sans Thin"/>
                <a:sym typeface="Josefin Sans Thin"/>
              </a:defRPr>
            </a:lvl8pPr>
            <a:lvl9pPr lvl="8">
              <a:spcBef>
                <a:spcPts val="1600"/>
              </a:spcBef>
              <a:spcAft>
                <a:spcPts val="1600"/>
              </a:spcAft>
              <a:buSzPts val="1400"/>
              <a:buFont typeface="Josefin Sans Thin"/>
              <a:buNone/>
              <a:defRPr>
                <a:latin typeface="Josefin Sans Thin"/>
                <a:ea typeface="Josefin Sans Thin"/>
                <a:cs typeface="Josefin Sans Thin"/>
                <a:sym typeface="Josefin Sans Thin"/>
              </a:defRPr>
            </a:lvl9pPr>
          </a:lstStyle>
          <a:p>
            <a:endParaRPr/>
          </a:p>
        </p:txBody>
      </p:sp>
      <p:sp>
        <p:nvSpPr>
          <p:cNvPr id="72" name="Google Shape;72;p13"/>
          <p:cNvSpPr txBox="1">
            <a:spLocks noGrp="1"/>
          </p:cNvSpPr>
          <p:nvPr>
            <p:ph type="subTitle" idx="2"/>
          </p:nvPr>
        </p:nvSpPr>
        <p:spPr>
          <a:xfrm>
            <a:off x="2346725" y="1655925"/>
            <a:ext cx="2149200" cy="720000"/>
          </a:xfrm>
          <a:prstGeom prst="rect">
            <a:avLst/>
          </a:prstGeom>
        </p:spPr>
        <p:txBody>
          <a:bodyPr spcFirstLastPara="1" wrap="square" lIns="91425" tIns="91425" rIns="91425" bIns="91425" anchor="t" anchorCtr="0">
            <a:noAutofit/>
          </a:bodyPr>
          <a:lstStyle>
            <a:lvl1pPr marL="0" marR="0" lvl="0" indent="-88900" algn="ctr"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3" name="Google Shape;73;p13"/>
          <p:cNvSpPr txBox="1">
            <a:spLocks noGrp="1"/>
          </p:cNvSpPr>
          <p:nvPr>
            <p:ph type="title" idx="3" hasCustomPrompt="1"/>
          </p:nvPr>
        </p:nvSpPr>
        <p:spPr>
          <a:xfrm>
            <a:off x="4648064" y="751350"/>
            <a:ext cx="2149200" cy="40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a:latin typeface="Josefin Sans"/>
                <a:ea typeface="Josefin Sans"/>
                <a:cs typeface="Josefin Sans"/>
                <a:sym typeface="Josefin Sans"/>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r>
              <a:t>xx%</a:t>
            </a:r>
          </a:p>
        </p:txBody>
      </p:sp>
      <p:sp>
        <p:nvSpPr>
          <p:cNvPr id="74" name="Google Shape;74;p13"/>
          <p:cNvSpPr txBox="1">
            <a:spLocks noGrp="1"/>
          </p:cNvSpPr>
          <p:nvPr>
            <p:ph type="subTitle" idx="4"/>
          </p:nvPr>
        </p:nvSpPr>
        <p:spPr>
          <a:xfrm>
            <a:off x="4648064" y="1213550"/>
            <a:ext cx="2149200" cy="316800"/>
          </a:xfrm>
          <a:prstGeom prst="rect">
            <a:avLst/>
          </a:prstGeom>
        </p:spPr>
        <p:txBody>
          <a:bodyPr spcFirstLastPara="1" wrap="square" lIns="91425" tIns="91425" rIns="91425" bIns="91425" anchor="t" anchorCtr="0">
            <a:noAutofit/>
          </a:bodyPr>
          <a:lstStyle>
            <a:lvl1pPr marL="0" marR="0" lvl="0" indent="-127000" algn="ctr" rtl="0">
              <a:lnSpc>
                <a:spcPct val="100000"/>
              </a:lnSpc>
              <a:spcBef>
                <a:spcPts val="0"/>
              </a:spcBef>
              <a:spcAft>
                <a:spcPts val="0"/>
              </a:spcAft>
              <a:buClr>
                <a:schemeClr val="dk1"/>
              </a:buClr>
              <a:buSzPts val="2000"/>
              <a:buFont typeface="Josefin Sans Thin"/>
              <a:buNone/>
              <a:defRPr sz="2000">
                <a:solidFill>
                  <a:schemeClr val="dk1"/>
                </a:solidFill>
                <a:latin typeface="Josefin Sans Thin"/>
                <a:ea typeface="Josefin Sans Thin"/>
                <a:cs typeface="Josefin Sans Thin"/>
                <a:sym typeface="Josefin Sans Thin"/>
              </a:defRPr>
            </a:lvl1pPr>
            <a:lvl2pPr lvl="1" rtl="0">
              <a:spcBef>
                <a:spcPts val="0"/>
              </a:spcBef>
              <a:spcAft>
                <a:spcPts val="0"/>
              </a:spcAft>
              <a:buSzPts val="1400"/>
              <a:buFont typeface="Josefin Sans Thin"/>
              <a:buNone/>
              <a:defRPr>
                <a:latin typeface="Josefin Sans Thin"/>
                <a:ea typeface="Josefin Sans Thin"/>
                <a:cs typeface="Josefin Sans Thin"/>
                <a:sym typeface="Josefin Sans Thin"/>
              </a:defRPr>
            </a:lvl2pPr>
            <a:lvl3pPr lvl="2" rtl="0">
              <a:spcBef>
                <a:spcPts val="1600"/>
              </a:spcBef>
              <a:spcAft>
                <a:spcPts val="0"/>
              </a:spcAft>
              <a:buSzPts val="1400"/>
              <a:buFont typeface="Josefin Sans Thin"/>
              <a:buNone/>
              <a:defRPr>
                <a:latin typeface="Josefin Sans Thin"/>
                <a:ea typeface="Josefin Sans Thin"/>
                <a:cs typeface="Josefin Sans Thin"/>
                <a:sym typeface="Josefin Sans Thin"/>
              </a:defRPr>
            </a:lvl3pPr>
            <a:lvl4pPr lvl="3" rtl="0">
              <a:spcBef>
                <a:spcPts val="1600"/>
              </a:spcBef>
              <a:spcAft>
                <a:spcPts val="0"/>
              </a:spcAft>
              <a:buSzPts val="1400"/>
              <a:buFont typeface="Josefin Sans Thin"/>
              <a:buNone/>
              <a:defRPr>
                <a:latin typeface="Josefin Sans Thin"/>
                <a:ea typeface="Josefin Sans Thin"/>
                <a:cs typeface="Josefin Sans Thin"/>
                <a:sym typeface="Josefin Sans Thin"/>
              </a:defRPr>
            </a:lvl4pPr>
            <a:lvl5pPr lvl="4" rtl="0">
              <a:spcBef>
                <a:spcPts val="1600"/>
              </a:spcBef>
              <a:spcAft>
                <a:spcPts val="0"/>
              </a:spcAft>
              <a:buSzPts val="1400"/>
              <a:buFont typeface="Josefin Sans Thin"/>
              <a:buNone/>
              <a:defRPr>
                <a:latin typeface="Josefin Sans Thin"/>
                <a:ea typeface="Josefin Sans Thin"/>
                <a:cs typeface="Josefin Sans Thin"/>
                <a:sym typeface="Josefin Sans Thin"/>
              </a:defRPr>
            </a:lvl5pPr>
            <a:lvl6pPr lvl="5" rtl="0">
              <a:spcBef>
                <a:spcPts val="1600"/>
              </a:spcBef>
              <a:spcAft>
                <a:spcPts val="0"/>
              </a:spcAft>
              <a:buSzPts val="1400"/>
              <a:buFont typeface="Josefin Sans Thin"/>
              <a:buNone/>
              <a:defRPr>
                <a:latin typeface="Josefin Sans Thin"/>
                <a:ea typeface="Josefin Sans Thin"/>
                <a:cs typeface="Josefin Sans Thin"/>
                <a:sym typeface="Josefin Sans Thin"/>
              </a:defRPr>
            </a:lvl6pPr>
            <a:lvl7pPr lvl="6" rtl="0">
              <a:spcBef>
                <a:spcPts val="1600"/>
              </a:spcBef>
              <a:spcAft>
                <a:spcPts val="0"/>
              </a:spcAft>
              <a:buSzPts val="1400"/>
              <a:buFont typeface="Josefin Sans Thin"/>
              <a:buNone/>
              <a:defRPr>
                <a:latin typeface="Josefin Sans Thin"/>
                <a:ea typeface="Josefin Sans Thin"/>
                <a:cs typeface="Josefin Sans Thin"/>
                <a:sym typeface="Josefin Sans Thin"/>
              </a:defRPr>
            </a:lvl7pPr>
            <a:lvl8pPr lvl="7" rtl="0">
              <a:spcBef>
                <a:spcPts val="1600"/>
              </a:spcBef>
              <a:spcAft>
                <a:spcPts val="0"/>
              </a:spcAft>
              <a:buSzPts val="1400"/>
              <a:buFont typeface="Josefin Sans Thin"/>
              <a:buNone/>
              <a:defRPr>
                <a:latin typeface="Josefin Sans Thin"/>
                <a:ea typeface="Josefin Sans Thin"/>
                <a:cs typeface="Josefin Sans Thin"/>
                <a:sym typeface="Josefin Sans Thin"/>
              </a:defRPr>
            </a:lvl8pPr>
            <a:lvl9pPr lvl="8" rtl="0">
              <a:spcBef>
                <a:spcPts val="1600"/>
              </a:spcBef>
              <a:spcAft>
                <a:spcPts val="1600"/>
              </a:spcAft>
              <a:buSzPts val="1400"/>
              <a:buFont typeface="Josefin Sans Thin"/>
              <a:buNone/>
              <a:defRPr>
                <a:latin typeface="Josefin Sans Thin"/>
                <a:ea typeface="Josefin Sans Thin"/>
                <a:cs typeface="Josefin Sans Thin"/>
                <a:sym typeface="Josefin Sans Thin"/>
              </a:defRPr>
            </a:lvl9pPr>
          </a:lstStyle>
          <a:p>
            <a:endParaRPr/>
          </a:p>
        </p:txBody>
      </p:sp>
      <p:sp>
        <p:nvSpPr>
          <p:cNvPr id="75" name="Google Shape;75;p13"/>
          <p:cNvSpPr txBox="1">
            <a:spLocks noGrp="1"/>
          </p:cNvSpPr>
          <p:nvPr>
            <p:ph type="subTitle" idx="5"/>
          </p:nvPr>
        </p:nvSpPr>
        <p:spPr>
          <a:xfrm>
            <a:off x="4648064" y="1655925"/>
            <a:ext cx="2149200" cy="720000"/>
          </a:xfrm>
          <a:prstGeom prst="rect">
            <a:avLst/>
          </a:prstGeom>
        </p:spPr>
        <p:txBody>
          <a:bodyPr spcFirstLastPara="1" wrap="square" lIns="91425" tIns="91425" rIns="91425" bIns="91425" anchor="t" anchorCtr="0">
            <a:noAutofit/>
          </a:bodyPr>
          <a:lstStyle>
            <a:lvl1pPr marL="0" marR="0" lvl="0" indent="-88900" algn="ctr"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6" name="Google Shape;76;p13"/>
          <p:cNvSpPr txBox="1">
            <a:spLocks noGrp="1"/>
          </p:cNvSpPr>
          <p:nvPr>
            <p:ph type="title" idx="6" hasCustomPrompt="1"/>
          </p:nvPr>
        </p:nvSpPr>
        <p:spPr>
          <a:xfrm>
            <a:off x="4648064" y="2453600"/>
            <a:ext cx="2149200" cy="40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a:latin typeface="Josefin Sans"/>
                <a:ea typeface="Josefin Sans"/>
                <a:cs typeface="Josefin Sans"/>
                <a:sym typeface="Josefin Sans"/>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r>
              <a:t>xx%</a:t>
            </a:r>
          </a:p>
        </p:txBody>
      </p:sp>
      <p:sp>
        <p:nvSpPr>
          <p:cNvPr id="77" name="Google Shape;77;p13"/>
          <p:cNvSpPr txBox="1">
            <a:spLocks noGrp="1"/>
          </p:cNvSpPr>
          <p:nvPr>
            <p:ph type="subTitle" idx="7"/>
          </p:nvPr>
        </p:nvSpPr>
        <p:spPr>
          <a:xfrm>
            <a:off x="4648064" y="2915875"/>
            <a:ext cx="2149200" cy="316800"/>
          </a:xfrm>
          <a:prstGeom prst="rect">
            <a:avLst/>
          </a:prstGeom>
        </p:spPr>
        <p:txBody>
          <a:bodyPr spcFirstLastPara="1" wrap="square" lIns="91425" tIns="91425" rIns="91425" bIns="91425" anchor="t" anchorCtr="0">
            <a:noAutofit/>
          </a:bodyPr>
          <a:lstStyle>
            <a:lvl1pPr marL="0" marR="0" lvl="0" indent="-127000" algn="ctr" rtl="0">
              <a:lnSpc>
                <a:spcPct val="100000"/>
              </a:lnSpc>
              <a:spcBef>
                <a:spcPts val="0"/>
              </a:spcBef>
              <a:spcAft>
                <a:spcPts val="0"/>
              </a:spcAft>
              <a:buClr>
                <a:schemeClr val="dk1"/>
              </a:buClr>
              <a:buSzPts val="2000"/>
              <a:buFont typeface="Josefin Sans Thin"/>
              <a:buNone/>
              <a:defRPr sz="2000">
                <a:solidFill>
                  <a:schemeClr val="dk1"/>
                </a:solidFill>
                <a:latin typeface="Josefin Sans Thin"/>
                <a:ea typeface="Josefin Sans Thin"/>
                <a:cs typeface="Josefin Sans Thin"/>
                <a:sym typeface="Josefin Sans Thin"/>
              </a:defRPr>
            </a:lvl1pPr>
            <a:lvl2pPr lvl="1" rtl="0">
              <a:spcBef>
                <a:spcPts val="0"/>
              </a:spcBef>
              <a:spcAft>
                <a:spcPts val="0"/>
              </a:spcAft>
              <a:buSzPts val="1400"/>
              <a:buFont typeface="Josefin Sans Thin"/>
              <a:buNone/>
              <a:defRPr>
                <a:latin typeface="Josefin Sans Thin"/>
                <a:ea typeface="Josefin Sans Thin"/>
                <a:cs typeface="Josefin Sans Thin"/>
                <a:sym typeface="Josefin Sans Thin"/>
              </a:defRPr>
            </a:lvl2pPr>
            <a:lvl3pPr lvl="2" rtl="0">
              <a:spcBef>
                <a:spcPts val="1600"/>
              </a:spcBef>
              <a:spcAft>
                <a:spcPts val="0"/>
              </a:spcAft>
              <a:buSzPts val="1400"/>
              <a:buFont typeface="Josefin Sans Thin"/>
              <a:buNone/>
              <a:defRPr>
                <a:latin typeface="Josefin Sans Thin"/>
                <a:ea typeface="Josefin Sans Thin"/>
                <a:cs typeface="Josefin Sans Thin"/>
                <a:sym typeface="Josefin Sans Thin"/>
              </a:defRPr>
            </a:lvl3pPr>
            <a:lvl4pPr lvl="3" rtl="0">
              <a:spcBef>
                <a:spcPts val="1600"/>
              </a:spcBef>
              <a:spcAft>
                <a:spcPts val="0"/>
              </a:spcAft>
              <a:buSzPts val="1400"/>
              <a:buFont typeface="Josefin Sans Thin"/>
              <a:buNone/>
              <a:defRPr>
                <a:latin typeface="Josefin Sans Thin"/>
                <a:ea typeface="Josefin Sans Thin"/>
                <a:cs typeface="Josefin Sans Thin"/>
                <a:sym typeface="Josefin Sans Thin"/>
              </a:defRPr>
            </a:lvl4pPr>
            <a:lvl5pPr lvl="4" rtl="0">
              <a:spcBef>
                <a:spcPts val="1600"/>
              </a:spcBef>
              <a:spcAft>
                <a:spcPts val="0"/>
              </a:spcAft>
              <a:buSzPts val="1400"/>
              <a:buFont typeface="Josefin Sans Thin"/>
              <a:buNone/>
              <a:defRPr>
                <a:latin typeface="Josefin Sans Thin"/>
                <a:ea typeface="Josefin Sans Thin"/>
                <a:cs typeface="Josefin Sans Thin"/>
                <a:sym typeface="Josefin Sans Thin"/>
              </a:defRPr>
            </a:lvl5pPr>
            <a:lvl6pPr lvl="5" rtl="0">
              <a:spcBef>
                <a:spcPts val="1600"/>
              </a:spcBef>
              <a:spcAft>
                <a:spcPts val="0"/>
              </a:spcAft>
              <a:buSzPts val="1400"/>
              <a:buFont typeface="Josefin Sans Thin"/>
              <a:buNone/>
              <a:defRPr>
                <a:latin typeface="Josefin Sans Thin"/>
                <a:ea typeface="Josefin Sans Thin"/>
                <a:cs typeface="Josefin Sans Thin"/>
                <a:sym typeface="Josefin Sans Thin"/>
              </a:defRPr>
            </a:lvl6pPr>
            <a:lvl7pPr lvl="6" rtl="0">
              <a:spcBef>
                <a:spcPts val="1600"/>
              </a:spcBef>
              <a:spcAft>
                <a:spcPts val="0"/>
              </a:spcAft>
              <a:buSzPts val="1400"/>
              <a:buFont typeface="Josefin Sans Thin"/>
              <a:buNone/>
              <a:defRPr>
                <a:latin typeface="Josefin Sans Thin"/>
                <a:ea typeface="Josefin Sans Thin"/>
                <a:cs typeface="Josefin Sans Thin"/>
                <a:sym typeface="Josefin Sans Thin"/>
              </a:defRPr>
            </a:lvl7pPr>
            <a:lvl8pPr lvl="7" rtl="0">
              <a:spcBef>
                <a:spcPts val="1600"/>
              </a:spcBef>
              <a:spcAft>
                <a:spcPts val="0"/>
              </a:spcAft>
              <a:buSzPts val="1400"/>
              <a:buFont typeface="Josefin Sans Thin"/>
              <a:buNone/>
              <a:defRPr>
                <a:latin typeface="Josefin Sans Thin"/>
                <a:ea typeface="Josefin Sans Thin"/>
                <a:cs typeface="Josefin Sans Thin"/>
                <a:sym typeface="Josefin Sans Thin"/>
              </a:defRPr>
            </a:lvl8pPr>
            <a:lvl9pPr lvl="8" rtl="0">
              <a:spcBef>
                <a:spcPts val="1600"/>
              </a:spcBef>
              <a:spcAft>
                <a:spcPts val="1600"/>
              </a:spcAft>
              <a:buSzPts val="1400"/>
              <a:buFont typeface="Josefin Sans Thin"/>
              <a:buNone/>
              <a:defRPr>
                <a:latin typeface="Josefin Sans Thin"/>
                <a:ea typeface="Josefin Sans Thin"/>
                <a:cs typeface="Josefin Sans Thin"/>
                <a:sym typeface="Josefin Sans Thin"/>
              </a:defRPr>
            </a:lvl9pPr>
          </a:lstStyle>
          <a:p>
            <a:endParaRPr/>
          </a:p>
        </p:txBody>
      </p:sp>
      <p:sp>
        <p:nvSpPr>
          <p:cNvPr id="78" name="Google Shape;78;p13"/>
          <p:cNvSpPr txBox="1">
            <a:spLocks noGrp="1"/>
          </p:cNvSpPr>
          <p:nvPr>
            <p:ph type="subTitle" idx="8"/>
          </p:nvPr>
        </p:nvSpPr>
        <p:spPr>
          <a:xfrm>
            <a:off x="4648064" y="3357775"/>
            <a:ext cx="2149200" cy="720000"/>
          </a:xfrm>
          <a:prstGeom prst="rect">
            <a:avLst/>
          </a:prstGeom>
        </p:spPr>
        <p:txBody>
          <a:bodyPr spcFirstLastPara="1" wrap="square" lIns="91425" tIns="91425" rIns="91425" bIns="91425" anchor="t" anchorCtr="0">
            <a:noAutofit/>
          </a:bodyPr>
          <a:lstStyle>
            <a:lvl1pPr marL="0" marR="0" lvl="0" indent="-88900" algn="ctr"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9" name="Google Shape;79;p13"/>
          <p:cNvSpPr txBox="1">
            <a:spLocks noGrp="1"/>
          </p:cNvSpPr>
          <p:nvPr>
            <p:ph type="title" idx="9" hasCustomPrompt="1"/>
          </p:nvPr>
        </p:nvSpPr>
        <p:spPr>
          <a:xfrm>
            <a:off x="2347244" y="2453600"/>
            <a:ext cx="2147700" cy="40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a:latin typeface="Josefin Sans"/>
                <a:ea typeface="Josefin Sans"/>
                <a:cs typeface="Josefin Sans"/>
                <a:sym typeface="Josefin Sans"/>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r>
              <a:t>xx%</a:t>
            </a:r>
          </a:p>
        </p:txBody>
      </p:sp>
      <p:sp>
        <p:nvSpPr>
          <p:cNvPr id="80" name="Google Shape;80;p13"/>
          <p:cNvSpPr txBox="1">
            <a:spLocks noGrp="1"/>
          </p:cNvSpPr>
          <p:nvPr>
            <p:ph type="subTitle" idx="13"/>
          </p:nvPr>
        </p:nvSpPr>
        <p:spPr>
          <a:xfrm>
            <a:off x="2347244" y="2915875"/>
            <a:ext cx="2147700" cy="316800"/>
          </a:xfrm>
          <a:prstGeom prst="rect">
            <a:avLst/>
          </a:prstGeom>
        </p:spPr>
        <p:txBody>
          <a:bodyPr spcFirstLastPara="1" wrap="square" lIns="91425" tIns="91425" rIns="91425" bIns="91425" anchor="t" anchorCtr="0">
            <a:noAutofit/>
          </a:bodyPr>
          <a:lstStyle>
            <a:lvl1pPr marL="0" marR="0" lvl="0" indent="-127000" algn="ctr" rtl="0">
              <a:lnSpc>
                <a:spcPct val="100000"/>
              </a:lnSpc>
              <a:spcBef>
                <a:spcPts val="0"/>
              </a:spcBef>
              <a:spcAft>
                <a:spcPts val="0"/>
              </a:spcAft>
              <a:buClr>
                <a:schemeClr val="dk1"/>
              </a:buClr>
              <a:buSzPts val="2000"/>
              <a:buFont typeface="Josefin Sans Thin"/>
              <a:buNone/>
              <a:defRPr sz="2000">
                <a:solidFill>
                  <a:schemeClr val="dk1"/>
                </a:solidFill>
                <a:latin typeface="Josefin Sans Thin"/>
                <a:ea typeface="Josefin Sans Thin"/>
                <a:cs typeface="Josefin Sans Thin"/>
                <a:sym typeface="Josefin Sans Thin"/>
              </a:defRPr>
            </a:lvl1pPr>
            <a:lvl2pPr lvl="1" rtl="0">
              <a:spcBef>
                <a:spcPts val="0"/>
              </a:spcBef>
              <a:spcAft>
                <a:spcPts val="0"/>
              </a:spcAft>
              <a:buSzPts val="1400"/>
              <a:buFont typeface="Josefin Sans Thin"/>
              <a:buNone/>
              <a:defRPr>
                <a:latin typeface="Josefin Sans Thin"/>
                <a:ea typeface="Josefin Sans Thin"/>
                <a:cs typeface="Josefin Sans Thin"/>
                <a:sym typeface="Josefin Sans Thin"/>
              </a:defRPr>
            </a:lvl2pPr>
            <a:lvl3pPr lvl="2" rtl="0">
              <a:spcBef>
                <a:spcPts val="1600"/>
              </a:spcBef>
              <a:spcAft>
                <a:spcPts val="0"/>
              </a:spcAft>
              <a:buSzPts val="1400"/>
              <a:buFont typeface="Josefin Sans Thin"/>
              <a:buNone/>
              <a:defRPr>
                <a:latin typeface="Josefin Sans Thin"/>
                <a:ea typeface="Josefin Sans Thin"/>
                <a:cs typeface="Josefin Sans Thin"/>
                <a:sym typeface="Josefin Sans Thin"/>
              </a:defRPr>
            </a:lvl3pPr>
            <a:lvl4pPr lvl="3" rtl="0">
              <a:spcBef>
                <a:spcPts val="1600"/>
              </a:spcBef>
              <a:spcAft>
                <a:spcPts val="0"/>
              </a:spcAft>
              <a:buSzPts val="1400"/>
              <a:buFont typeface="Josefin Sans Thin"/>
              <a:buNone/>
              <a:defRPr>
                <a:latin typeface="Josefin Sans Thin"/>
                <a:ea typeface="Josefin Sans Thin"/>
                <a:cs typeface="Josefin Sans Thin"/>
                <a:sym typeface="Josefin Sans Thin"/>
              </a:defRPr>
            </a:lvl4pPr>
            <a:lvl5pPr lvl="4" rtl="0">
              <a:spcBef>
                <a:spcPts val="1600"/>
              </a:spcBef>
              <a:spcAft>
                <a:spcPts val="0"/>
              </a:spcAft>
              <a:buSzPts val="1400"/>
              <a:buFont typeface="Josefin Sans Thin"/>
              <a:buNone/>
              <a:defRPr>
                <a:latin typeface="Josefin Sans Thin"/>
                <a:ea typeface="Josefin Sans Thin"/>
                <a:cs typeface="Josefin Sans Thin"/>
                <a:sym typeface="Josefin Sans Thin"/>
              </a:defRPr>
            </a:lvl5pPr>
            <a:lvl6pPr lvl="5" rtl="0">
              <a:spcBef>
                <a:spcPts val="1600"/>
              </a:spcBef>
              <a:spcAft>
                <a:spcPts val="0"/>
              </a:spcAft>
              <a:buSzPts val="1400"/>
              <a:buFont typeface="Josefin Sans Thin"/>
              <a:buNone/>
              <a:defRPr>
                <a:latin typeface="Josefin Sans Thin"/>
                <a:ea typeface="Josefin Sans Thin"/>
                <a:cs typeface="Josefin Sans Thin"/>
                <a:sym typeface="Josefin Sans Thin"/>
              </a:defRPr>
            </a:lvl6pPr>
            <a:lvl7pPr lvl="6" rtl="0">
              <a:spcBef>
                <a:spcPts val="1600"/>
              </a:spcBef>
              <a:spcAft>
                <a:spcPts val="0"/>
              </a:spcAft>
              <a:buSzPts val="1400"/>
              <a:buFont typeface="Josefin Sans Thin"/>
              <a:buNone/>
              <a:defRPr>
                <a:latin typeface="Josefin Sans Thin"/>
                <a:ea typeface="Josefin Sans Thin"/>
                <a:cs typeface="Josefin Sans Thin"/>
                <a:sym typeface="Josefin Sans Thin"/>
              </a:defRPr>
            </a:lvl7pPr>
            <a:lvl8pPr lvl="7" rtl="0">
              <a:spcBef>
                <a:spcPts val="1600"/>
              </a:spcBef>
              <a:spcAft>
                <a:spcPts val="0"/>
              </a:spcAft>
              <a:buSzPts val="1400"/>
              <a:buFont typeface="Josefin Sans Thin"/>
              <a:buNone/>
              <a:defRPr>
                <a:latin typeface="Josefin Sans Thin"/>
                <a:ea typeface="Josefin Sans Thin"/>
                <a:cs typeface="Josefin Sans Thin"/>
                <a:sym typeface="Josefin Sans Thin"/>
              </a:defRPr>
            </a:lvl8pPr>
            <a:lvl9pPr lvl="8" rtl="0">
              <a:spcBef>
                <a:spcPts val="1600"/>
              </a:spcBef>
              <a:spcAft>
                <a:spcPts val="1600"/>
              </a:spcAft>
              <a:buSzPts val="1400"/>
              <a:buFont typeface="Josefin Sans Thin"/>
              <a:buNone/>
              <a:defRPr>
                <a:latin typeface="Josefin Sans Thin"/>
                <a:ea typeface="Josefin Sans Thin"/>
                <a:cs typeface="Josefin Sans Thin"/>
                <a:sym typeface="Josefin Sans Thin"/>
              </a:defRPr>
            </a:lvl9pPr>
          </a:lstStyle>
          <a:p>
            <a:endParaRPr/>
          </a:p>
        </p:txBody>
      </p:sp>
      <p:sp>
        <p:nvSpPr>
          <p:cNvPr id="81" name="Google Shape;81;p13"/>
          <p:cNvSpPr txBox="1">
            <a:spLocks noGrp="1"/>
          </p:cNvSpPr>
          <p:nvPr>
            <p:ph type="subTitle" idx="14"/>
          </p:nvPr>
        </p:nvSpPr>
        <p:spPr>
          <a:xfrm>
            <a:off x="2347244" y="3357775"/>
            <a:ext cx="2147700" cy="720000"/>
          </a:xfrm>
          <a:prstGeom prst="rect">
            <a:avLst/>
          </a:prstGeom>
        </p:spPr>
        <p:txBody>
          <a:bodyPr spcFirstLastPara="1" wrap="square" lIns="91425" tIns="91425" rIns="91425" bIns="91425" anchor="t" anchorCtr="0">
            <a:noAutofit/>
          </a:bodyPr>
          <a:lstStyle>
            <a:lvl1pPr marL="0" marR="0" lvl="0" indent="-88900" algn="ctr" rtl="0">
              <a:lnSpc>
                <a:spcPct val="100000"/>
              </a:lnSpc>
              <a:spcBef>
                <a:spcPts val="0"/>
              </a:spcBef>
              <a:spcAft>
                <a:spcPts val="0"/>
              </a:spcAft>
              <a:buSzPts val="1400"/>
              <a:buNone/>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4">
          <p15:clr>
            <a:srgbClr val="FA7B17"/>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775" y="445025"/>
            <a:ext cx="77031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Josefin Sans Thin"/>
              <a:buNone/>
              <a:defRPr sz="3000">
                <a:solidFill>
                  <a:schemeClr val="dk1"/>
                </a:solidFill>
                <a:latin typeface="Josefin Sans Thin"/>
                <a:ea typeface="Josefin Sans Thin"/>
                <a:cs typeface="Josefin Sans Thin"/>
                <a:sym typeface="Josefin Sans Thin"/>
              </a:defRPr>
            </a:lvl1pPr>
            <a:lvl2pPr lvl="1">
              <a:spcBef>
                <a:spcPts val="0"/>
              </a:spcBef>
              <a:spcAft>
                <a:spcPts val="0"/>
              </a:spcAft>
              <a:buClr>
                <a:schemeClr val="dk1"/>
              </a:buClr>
              <a:buSzPts val="2800"/>
              <a:buFont typeface="Josefin Sans Thin"/>
              <a:buNone/>
              <a:defRPr sz="2800">
                <a:solidFill>
                  <a:schemeClr val="dk1"/>
                </a:solidFill>
                <a:latin typeface="Josefin Sans Thin"/>
                <a:ea typeface="Josefin Sans Thin"/>
                <a:cs typeface="Josefin Sans Thin"/>
                <a:sym typeface="Josefin Sans Thin"/>
              </a:defRPr>
            </a:lvl2pPr>
            <a:lvl3pPr lvl="2">
              <a:spcBef>
                <a:spcPts val="0"/>
              </a:spcBef>
              <a:spcAft>
                <a:spcPts val="0"/>
              </a:spcAft>
              <a:buClr>
                <a:schemeClr val="dk1"/>
              </a:buClr>
              <a:buSzPts val="2800"/>
              <a:buFont typeface="Josefin Sans Thin"/>
              <a:buNone/>
              <a:defRPr sz="2800">
                <a:solidFill>
                  <a:schemeClr val="dk1"/>
                </a:solidFill>
                <a:latin typeface="Josefin Sans Thin"/>
                <a:ea typeface="Josefin Sans Thin"/>
                <a:cs typeface="Josefin Sans Thin"/>
                <a:sym typeface="Josefin Sans Thin"/>
              </a:defRPr>
            </a:lvl3pPr>
            <a:lvl4pPr lvl="3">
              <a:spcBef>
                <a:spcPts val="0"/>
              </a:spcBef>
              <a:spcAft>
                <a:spcPts val="0"/>
              </a:spcAft>
              <a:buClr>
                <a:schemeClr val="dk1"/>
              </a:buClr>
              <a:buSzPts val="2800"/>
              <a:buFont typeface="Josefin Sans Thin"/>
              <a:buNone/>
              <a:defRPr sz="2800">
                <a:solidFill>
                  <a:schemeClr val="dk1"/>
                </a:solidFill>
                <a:latin typeface="Josefin Sans Thin"/>
                <a:ea typeface="Josefin Sans Thin"/>
                <a:cs typeface="Josefin Sans Thin"/>
                <a:sym typeface="Josefin Sans Thin"/>
              </a:defRPr>
            </a:lvl4pPr>
            <a:lvl5pPr lvl="4">
              <a:spcBef>
                <a:spcPts val="0"/>
              </a:spcBef>
              <a:spcAft>
                <a:spcPts val="0"/>
              </a:spcAft>
              <a:buClr>
                <a:schemeClr val="dk1"/>
              </a:buClr>
              <a:buSzPts val="2800"/>
              <a:buFont typeface="Josefin Sans Thin"/>
              <a:buNone/>
              <a:defRPr sz="2800">
                <a:solidFill>
                  <a:schemeClr val="dk1"/>
                </a:solidFill>
                <a:latin typeface="Josefin Sans Thin"/>
                <a:ea typeface="Josefin Sans Thin"/>
                <a:cs typeface="Josefin Sans Thin"/>
                <a:sym typeface="Josefin Sans Thin"/>
              </a:defRPr>
            </a:lvl5pPr>
            <a:lvl6pPr lvl="5">
              <a:spcBef>
                <a:spcPts val="0"/>
              </a:spcBef>
              <a:spcAft>
                <a:spcPts val="0"/>
              </a:spcAft>
              <a:buClr>
                <a:schemeClr val="dk1"/>
              </a:buClr>
              <a:buSzPts val="2800"/>
              <a:buFont typeface="Josefin Sans Thin"/>
              <a:buNone/>
              <a:defRPr sz="2800">
                <a:solidFill>
                  <a:schemeClr val="dk1"/>
                </a:solidFill>
                <a:latin typeface="Josefin Sans Thin"/>
                <a:ea typeface="Josefin Sans Thin"/>
                <a:cs typeface="Josefin Sans Thin"/>
                <a:sym typeface="Josefin Sans Thin"/>
              </a:defRPr>
            </a:lvl6pPr>
            <a:lvl7pPr lvl="6">
              <a:spcBef>
                <a:spcPts val="0"/>
              </a:spcBef>
              <a:spcAft>
                <a:spcPts val="0"/>
              </a:spcAft>
              <a:buClr>
                <a:schemeClr val="dk1"/>
              </a:buClr>
              <a:buSzPts val="2800"/>
              <a:buFont typeface="Josefin Sans Thin"/>
              <a:buNone/>
              <a:defRPr sz="2800">
                <a:solidFill>
                  <a:schemeClr val="dk1"/>
                </a:solidFill>
                <a:latin typeface="Josefin Sans Thin"/>
                <a:ea typeface="Josefin Sans Thin"/>
                <a:cs typeface="Josefin Sans Thin"/>
                <a:sym typeface="Josefin Sans Thin"/>
              </a:defRPr>
            </a:lvl7pPr>
            <a:lvl8pPr lvl="7">
              <a:spcBef>
                <a:spcPts val="0"/>
              </a:spcBef>
              <a:spcAft>
                <a:spcPts val="0"/>
              </a:spcAft>
              <a:buClr>
                <a:schemeClr val="dk1"/>
              </a:buClr>
              <a:buSzPts val="2800"/>
              <a:buFont typeface="Josefin Sans Thin"/>
              <a:buNone/>
              <a:defRPr sz="2800">
                <a:solidFill>
                  <a:schemeClr val="dk1"/>
                </a:solidFill>
                <a:latin typeface="Josefin Sans Thin"/>
                <a:ea typeface="Josefin Sans Thin"/>
                <a:cs typeface="Josefin Sans Thin"/>
                <a:sym typeface="Josefin Sans Thin"/>
              </a:defRPr>
            </a:lvl8pPr>
            <a:lvl9pPr lvl="8">
              <a:spcBef>
                <a:spcPts val="0"/>
              </a:spcBef>
              <a:spcAft>
                <a:spcPts val="0"/>
              </a:spcAft>
              <a:buClr>
                <a:schemeClr val="dk1"/>
              </a:buClr>
              <a:buSzPts val="2800"/>
              <a:buFont typeface="Josefin Sans Thin"/>
              <a:buNone/>
              <a:defRPr sz="2800">
                <a:solidFill>
                  <a:schemeClr val="dk1"/>
                </a:solidFill>
                <a:latin typeface="Josefin Sans Thin"/>
                <a:ea typeface="Josefin Sans Thin"/>
                <a:cs typeface="Josefin Sans Thin"/>
                <a:sym typeface="Josefin Sans Thin"/>
              </a:defRPr>
            </a:lvl9pPr>
          </a:lstStyle>
          <a:p>
            <a:endParaRPr/>
          </a:p>
        </p:txBody>
      </p:sp>
      <p:sp>
        <p:nvSpPr>
          <p:cNvPr id="7" name="Google Shape;7;p1"/>
          <p:cNvSpPr txBox="1">
            <a:spLocks noGrp="1"/>
          </p:cNvSpPr>
          <p:nvPr>
            <p:ph type="body" idx="1"/>
          </p:nvPr>
        </p:nvSpPr>
        <p:spPr>
          <a:xfrm>
            <a:off x="724425" y="1152475"/>
            <a:ext cx="76950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4" r:id="rId3"/>
    <p:sldLayoutId id="2147483657" r:id="rId4"/>
    <p:sldLayoutId id="214748365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9"/>
          <p:cNvSpPr txBox="1">
            <a:spLocks noGrp="1"/>
          </p:cNvSpPr>
          <p:nvPr>
            <p:ph type="ctrTitle"/>
          </p:nvPr>
        </p:nvSpPr>
        <p:spPr>
          <a:xfrm>
            <a:off x="718125" y="540000"/>
            <a:ext cx="3555000" cy="25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4000" dirty="0"/>
              <a:t>Exploring Accessibility in Instructional Design</a:t>
            </a:r>
            <a:endParaRPr sz="4000" dirty="0"/>
          </a:p>
        </p:txBody>
      </p:sp>
      <p:sp>
        <p:nvSpPr>
          <p:cNvPr id="203" name="Google Shape;203;p29"/>
          <p:cNvSpPr txBox="1">
            <a:spLocks noGrp="1"/>
          </p:cNvSpPr>
          <p:nvPr>
            <p:ph type="subTitle" idx="1"/>
          </p:nvPr>
        </p:nvSpPr>
        <p:spPr>
          <a:xfrm>
            <a:off x="718125" y="3047725"/>
            <a:ext cx="3555000" cy="11078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dirty="0"/>
              <a:t>Nicole Stout</a:t>
            </a:r>
          </a:p>
          <a:p>
            <a:pPr marL="0" lvl="0" indent="0" algn="l" rtl="0">
              <a:spcBef>
                <a:spcPts val="0"/>
              </a:spcBef>
              <a:spcAft>
                <a:spcPts val="0"/>
              </a:spcAft>
              <a:buNone/>
            </a:pPr>
            <a:r>
              <a:rPr lang="en" sz="1400" dirty="0"/>
              <a:t>Dr. Tharon Howard</a:t>
            </a:r>
          </a:p>
          <a:p>
            <a:pPr marL="0" lvl="0" indent="0" algn="l" rtl="0">
              <a:spcBef>
                <a:spcPts val="0"/>
              </a:spcBef>
              <a:spcAft>
                <a:spcPts val="0"/>
              </a:spcAft>
              <a:buNone/>
            </a:pPr>
            <a:r>
              <a:rPr lang="en" sz="1400" dirty="0"/>
              <a:t>Clemson University </a:t>
            </a:r>
          </a:p>
          <a:p>
            <a:pPr marL="0" lvl="0" indent="0" algn="l" rtl="0">
              <a:spcBef>
                <a:spcPts val="0"/>
              </a:spcBef>
              <a:spcAft>
                <a:spcPts val="0"/>
              </a:spcAft>
              <a:buNone/>
            </a:pPr>
            <a:r>
              <a:rPr lang="en" sz="1400" dirty="0"/>
              <a:t>SCCI 22 February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73"/>
          <p:cNvSpPr txBox="1">
            <a:spLocks noGrp="1"/>
          </p:cNvSpPr>
          <p:nvPr>
            <p:ph type="title"/>
          </p:nvPr>
        </p:nvSpPr>
        <p:spPr>
          <a:xfrm>
            <a:off x="2341768" y="479833"/>
            <a:ext cx="4677600" cy="354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t>Opening Remarks</a:t>
            </a:r>
            <a:br>
              <a:rPr lang="en" sz="4000" dirty="0"/>
            </a:br>
            <a:r>
              <a:rPr lang="en" sz="4000" dirty="0"/>
              <a:t>by</a:t>
            </a:r>
            <a:br>
              <a:rPr lang="en" sz="4000" dirty="0"/>
            </a:br>
            <a:r>
              <a:rPr lang="en" sz="4000" dirty="0"/>
              <a:t>Dr. Tharon Howard </a:t>
            </a:r>
            <a:endParaRPr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4"/>
          <p:cNvSpPr txBox="1">
            <a:spLocks noGrp="1"/>
          </p:cNvSpPr>
          <p:nvPr>
            <p:ph type="title"/>
          </p:nvPr>
        </p:nvSpPr>
        <p:spPr>
          <a:xfrm>
            <a:off x="720775" y="367200"/>
            <a:ext cx="7703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The Dilemma </a:t>
            </a:r>
            <a:endParaRPr dirty="0"/>
          </a:p>
        </p:txBody>
      </p:sp>
      <p:sp>
        <p:nvSpPr>
          <p:cNvPr id="2" name="TextBox 1">
            <a:extLst>
              <a:ext uri="{FF2B5EF4-FFF2-40B4-BE49-F238E27FC236}">
                <a16:creationId xmlns:a16="http://schemas.microsoft.com/office/drawing/2014/main" id="{F5C4C0EC-7CA1-204B-A1C3-B390A454ABEF}"/>
              </a:ext>
            </a:extLst>
          </p:cNvPr>
          <p:cNvSpPr txBox="1"/>
          <p:nvPr/>
        </p:nvSpPr>
        <p:spPr>
          <a:xfrm>
            <a:off x="1394233" y="1149790"/>
            <a:ext cx="6355533" cy="1938992"/>
          </a:xfrm>
          <a:prstGeom prst="rect">
            <a:avLst/>
          </a:prstGeom>
          <a:noFill/>
        </p:spPr>
        <p:txBody>
          <a:bodyPr wrap="square" rtlCol="0">
            <a:spAutoFit/>
          </a:bodyPr>
          <a:lstStyle/>
          <a:p>
            <a:r>
              <a:rPr lang="en-US" sz="2400" dirty="0"/>
              <a:t> “Accommodation is the most basic act and art of teaching. It is not the exception we sometimes make in spite of learning, but rather the adaptations we continually make to promote learning” </a:t>
            </a:r>
          </a:p>
        </p:txBody>
      </p:sp>
      <p:sp>
        <p:nvSpPr>
          <p:cNvPr id="3" name="TextBox 2">
            <a:extLst>
              <a:ext uri="{FF2B5EF4-FFF2-40B4-BE49-F238E27FC236}">
                <a16:creationId xmlns:a16="http://schemas.microsoft.com/office/drawing/2014/main" id="{A22C8713-6A51-8543-A8C7-AA7564492144}"/>
              </a:ext>
            </a:extLst>
          </p:cNvPr>
          <p:cNvSpPr txBox="1"/>
          <p:nvPr/>
        </p:nvSpPr>
        <p:spPr>
          <a:xfrm>
            <a:off x="4618712" y="2934893"/>
            <a:ext cx="1459054" cy="307777"/>
          </a:xfrm>
          <a:prstGeom prst="rect">
            <a:avLst/>
          </a:prstGeom>
          <a:noFill/>
        </p:spPr>
        <p:txBody>
          <a:bodyPr wrap="none" rtlCol="0">
            <a:spAutoFit/>
          </a:bodyPr>
          <a:lstStyle/>
          <a:p>
            <a:r>
              <a:rPr lang="en-US" dirty="0">
                <a:solidFill>
                  <a:schemeClr val="accent3"/>
                </a:solidFill>
              </a:rPr>
              <a:t>- Anne Womack</a:t>
            </a:r>
          </a:p>
        </p:txBody>
      </p:sp>
    </p:spTree>
    <p:extLst>
      <p:ext uri="{BB962C8B-B14F-4D97-AF65-F5344CB8AC3E}">
        <p14:creationId xmlns:p14="http://schemas.microsoft.com/office/powerpoint/2010/main" val="1297488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4"/>
          <p:cNvSpPr txBox="1">
            <a:spLocks noGrp="1"/>
          </p:cNvSpPr>
          <p:nvPr>
            <p:ph type="title"/>
          </p:nvPr>
        </p:nvSpPr>
        <p:spPr>
          <a:xfrm>
            <a:off x="423892" y="288126"/>
            <a:ext cx="7703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dirty="0"/>
              <a:t>Interviews</a:t>
            </a:r>
            <a:r>
              <a:rPr lang="en-US" dirty="0"/>
              <a:t> </a:t>
            </a:r>
            <a:endParaRPr dirty="0"/>
          </a:p>
        </p:txBody>
      </p:sp>
      <p:grpSp>
        <p:nvGrpSpPr>
          <p:cNvPr id="19" name="Group 18">
            <a:extLst>
              <a:ext uri="{FF2B5EF4-FFF2-40B4-BE49-F238E27FC236}">
                <a16:creationId xmlns:a16="http://schemas.microsoft.com/office/drawing/2014/main" id="{0934E759-8F66-2947-927E-9BD71F89F9A0}"/>
              </a:ext>
            </a:extLst>
          </p:cNvPr>
          <p:cNvGrpSpPr/>
          <p:nvPr/>
        </p:nvGrpSpPr>
        <p:grpSpPr>
          <a:xfrm>
            <a:off x="655807" y="1073022"/>
            <a:ext cx="2621782" cy="2997455"/>
            <a:chOff x="216420" y="639338"/>
            <a:chExt cx="2786084" cy="3468566"/>
          </a:xfrm>
        </p:grpSpPr>
        <p:pic>
          <p:nvPicPr>
            <p:cNvPr id="6" name="Graphic 5" descr="Male profile">
              <a:extLst>
                <a:ext uri="{FF2B5EF4-FFF2-40B4-BE49-F238E27FC236}">
                  <a16:creationId xmlns:a16="http://schemas.microsoft.com/office/drawing/2014/main" id="{AD60E31D-00BC-914D-AC97-DD5A18DF32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3575" y="641438"/>
              <a:ext cx="914400" cy="914400"/>
            </a:xfrm>
            <a:prstGeom prst="rect">
              <a:avLst/>
            </a:prstGeom>
          </p:spPr>
        </p:pic>
        <p:pic>
          <p:nvPicPr>
            <p:cNvPr id="8" name="Graphic 7" descr="Female Profile">
              <a:extLst>
                <a:ext uri="{FF2B5EF4-FFF2-40B4-BE49-F238E27FC236}">
                  <a16:creationId xmlns:a16="http://schemas.microsoft.com/office/drawing/2014/main" id="{BE94ACA5-CD87-CB4D-B62F-BAF3C2222C2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77975" y="699700"/>
              <a:ext cx="914400" cy="914400"/>
            </a:xfrm>
            <a:prstGeom prst="rect">
              <a:avLst/>
            </a:prstGeom>
          </p:spPr>
        </p:pic>
        <p:pic>
          <p:nvPicPr>
            <p:cNvPr id="10" name="Graphic 9" descr="Male profile">
              <a:extLst>
                <a:ext uri="{FF2B5EF4-FFF2-40B4-BE49-F238E27FC236}">
                  <a16:creationId xmlns:a16="http://schemas.microsoft.com/office/drawing/2014/main" id="{5AEE84D4-5791-9D42-80CB-2A00646EF0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1036" y="2341567"/>
              <a:ext cx="914400" cy="914400"/>
            </a:xfrm>
            <a:prstGeom prst="rect">
              <a:avLst/>
            </a:prstGeom>
          </p:spPr>
        </p:pic>
        <p:pic>
          <p:nvPicPr>
            <p:cNvPr id="11" name="Graphic 10" descr="Male profile">
              <a:extLst>
                <a:ext uri="{FF2B5EF4-FFF2-40B4-BE49-F238E27FC236}">
                  <a16:creationId xmlns:a16="http://schemas.microsoft.com/office/drawing/2014/main" id="{9FE2AB93-0601-1B46-BB5A-D8D82F6CDE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88104" y="2376166"/>
              <a:ext cx="914400" cy="914400"/>
            </a:xfrm>
            <a:prstGeom prst="rect">
              <a:avLst/>
            </a:prstGeom>
          </p:spPr>
        </p:pic>
        <p:pic>
          <p:nvPicPr>
            <p:cNvPr id="12" name="Graphic 11" descr="Male profile">
              <a:extLst>
                <a:ext uri="{FF2B5EF4-FFF2-40B4-BE49-F238E27FC236}">
                  <a16:creationId xmlns:a16="http://schemas.microsoft.com/office/drawing/2014/main" id="{AD344317-9286-1F48-A85E-474CC97032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88104" y="639338"/>
              <a:ext cx="914400" cy="914400"/>
            </a:xfrm>
            <a:prstGeom prst="rect">
              <a:avLst/>
            </a:prstGeom>
          </p:spPr>
        </p:pic>
        <p:pic>
          <p:nvPicPr>
            <p:cNvPr id="13" name="Graphic 12" descr="Male profile">
              <a:extLst>
                <a:ext uri="{FF2B5EF4-FFF2-40B4-BE49-F238E27FC236}">
                  <a16:creationId xmlns:a16="http://schemas.microsoft.com/office/drawing/2014/main" id="{5AE0710C-45F7-0D48-B2E8-3CDD907BF1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82937" y="1493375"/>
              <a:ext cx="914400" cy="914400"/>
            </a:xfrm>
            <a:prstGeom prst="rect">
              <a:avLst/>
            </a:prstGeom>
          </p:spPr>
        </p:pic>
        <p:pic>
          <p:nvPicPr>
            <p:cNvPr id="14" name="Graphic 13" descr="Female Profile">
              <a:extLst>
                <a:ext uri="{FF2B5EF4-FFF2-40B4-BE49-F238E27FC236}">
                  <a16:creationId xmlns:a16="http://schemas.microsoft.com/office/drawing/2014/main" id="{2BEFA525-4177-9D4E-8082-F9C62C533EC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85885" y="3166984"/>
              <a:ext cx="914400" cy="914400"/>
            </a:xfrm>
            <a:prstGeom prst="rect">
              <a:avLst/>
            </a:prstGeom>
          </p:spPr>
        </p:pic>
        <p:pic>
          <p:nvPicPr>
            <p:cNvPr id="15" name="Graphic 14" descr="Female Profile">
              <a:extLst>
                <a:ext uri="{FF2B5EF4-FFF2-40B4-BE49-F238E27FC236}">
                  <a16:creationId xmlns:a16="http://schemas.microsoft.com/office/drawing/2014/main" id="{FE734A77-9947-DE40-8A4F-F322DBF37D5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3575" y="1493375"/>
              <a:ext cx="914400" cy="914400"/>
            </a:xfrm>
            <a:prstGeom prst="rect">
              <a:avLst/>
            </a:prstGeom>
          </p:spPr>
        </p:pic>
        <p:pic>
          <p:nvPicPr>
            <p:cNvPr id="16" name="Graphic 15" descr="Female Profile">
              <a:extLst>
                <a:ext uri="{FF2B5EF4-FFF2-40B4-BE49-F238E27FC236}">
                  <a16:creationId xmlns:a16="http://schemas.microsoft.com/office/drawing/2014/main" id="{F70D7054-E80E-2044-9CC7-4BC66E5F66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6420" y="3193504"/>
              <a:ext cx="914400" cy="914400"/>
            </a:xfrm>
            <a:prstGeom prst="rect">
              <a:avLst/>
            </a:prstGeom>
          </p:spPr>
        </p:pic>
        <p:pic>
          <p:nvPicPr>
            <p:cNvPr id="17" name="Graphic 16" descr="Female Profile">
              <a:extLst>
                <a:ext uri="{FF2B5EF4-FFF2-40B4-BE49-F238E27FC236}">
                  <a16:creationId xmlns:a16="http://schemas.microsoft.com/office/drawing/2014/main" id="{B9358C4E-E01E-8C4E-88BA-1A2783CC1BA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86436" y="1493375"/>
              <a:ext cx="914400" cy="914400"/>
            </a:xfrm>
            <a:prstGeom prst="rect">
              <a:avLst/>
            </a:prstGeom>
          </p:spPr>
        </p:pic>
        <p:pic>
          <p:nvPicPr>
            <p:cNvPr id="18" name="Graphic 17" descr="Female Profile">
              <a:extLst>
                <a:ext uri="{FF2B5EF4-FFF2-40B4-BE49-F238E27FC236}">
                  <a16:creationId xmlns:a16="http://schemas.microsoft.com/office/drawing/2014/main" id="{3F4D7E4B-8FBB-7C48-9FCC-8B5706CD80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81269" y="2344556"/>
              <a:ext cx="914400" cy="914400"/>
            </a:xfrm>
            <a:prstGeom prst="rect">
              <a:avLst/>
            </a:prstGeom>
          </p:spPr>
        </p:pic>
      </p:grpSp>
      <p:sp>
        <p:nvSpPr>
          <p:cNvPr id="9" name="TextBox 8">
            <a:extLst>
              <a:ext uri="{FF2B5EF4-FFF2-40B4-BE49-F238E27FC236}">
                <a16:creationId xmlns:a16="http://schemas.microsoft.com/office/drawing/2014/main" id="{09E39453-7E8D-8B46-A475-015FA3CE40CE}"/>
              </a:ext>
            </a:extLst>
          </p:cNvPr>
          <p:cNvSpPr txBox="1"/>
          <p:nvPr/>
        </p:nvSpPr>
        <p:spPr>
          <a:xfrm>
            <a:off x="5138395" y="1125185"/>
            <a:ext cx="2988597" cy="2677656"/>
          </a:xfrm>
          <a:prstGeom prst="rect">
            <a:avLst/>
          </a:prstGeom>
          <a:noFill/>
        </p:spPr>
        <p:txBody>
          <a:bodyPr wrap="square" rtlCol="0">
            <a:spAutoFit/>
          </a:bodyPr>
          <a:lstStyle/>
          <a:p>
            <a:r>
              <a:rPr lang="en-US" sz="2400" dirty="0"/>
              <a:t>11 instructional design accessibility professionals were interviewed about their professional experiences working in accessibility.</a:t>
            </a:r>
          </a:p>
        </p:txBody>
      </p:sp>
    </p:spTree>
    <p:extLst>
      <p:ext uri="{BB962C8B-B14F-4D97-AF65-F5344CB8AC3E}">
        <p14:creationId xmlns:p14="http://schemas.microsoft.com/office/powerpoint/2010/main" val="2708631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4"/>
          <p:cNvSpPr txBox="1">
            <a:spLocks noGrp="1"/>
          </p:cNvSpPr>
          <p:nvPr>
            <p:ph type="title"/>
          </p:nvPr>
        </p:nvSpPr>
        <p:spPr>
          <a:xfrm>
            <a:off x="720775" y="367200"/>
            <a:ext cx="7703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Main Issues Found</a:t>
            </a:r>
            <a:endParaRPr dirty="0"/>
          </a:p>
        </p:txBody>
      </p:sp>
      <p:sp>
        <p:nvSpPr>
          <p:cNvPr id="2" name="TextBox 1">
            <a:extLst>
              <a:ext uri="{FF2B5EF4-FFF2-40B4-BE49-F238E27FC236}">
                <a16:creationId xmlns:a16="http://schemas.microsoft.com/office/drawing/2014/main" id="{2648CBF0-3A1B-FF46-AF75-3E226E2123F1}"/>
              </a:ext>
            </a:extLst>
          </p:cNvPr>
          <p:cNvSpPr txBox="1"/>
          <p:nvPr/>
        </p:nvSpPr>
        <p:spPr>
          <a:xfrm>
            <a:off x="1207663" y="1232922"/>
            <a:ext cx="7081313" cy="830997"/>
          </a:xfrm>
          <a:prstGeom prst="rect">
            <a:avLst/>
          </a:prstGeom>
          <a:noFill/>
        </p:spPr>
        <p:txBody>
          <a:bodyPr wrap="square" rtlCol="0">
            <a:spAutoFit/>
          </a:bodyPr>
          <a:lstStyle/>
          <a:p>
            <a:pPr marL="342900" indent="-342900">
              <a:buFont typeface="Courier New" panose="02070309020205020404" pitchFamily="49" charset="0"/>
              <a:buChar char="o"/>
            </a:pPr>
            <a:r>
              <a:rPr lang="en-US" sz="2400" dirty="0"/>
              <a:t>Misunderstanding or lack of knowledge about of the social model of disability </a:t>
            </a:r>
          </a:p>
        </p:txBody>
      </p:sp>
      <p:sp>
        <p:nvSpPr>
          <p:cNvPr id="3" name="TextBox 2">
            <a:extLst>
              <a:ext uri="{FF2B5EF4-FFF2-40B4-BE49-F238E27FC236}">
                <a16:creationId xmlns:a16="http://schemas.microsoft.com/office/drawing/2014/main" id="{DADFECA2-454C-324D-A41D-361D245AD6AC}"/>
              </a:ext>
            </a:extLst>
          </p:cNvPr>
          <p:cNvSpPr txBox="1"/>
          <p:nvPr/>
        </p:nvSpPr>
        <p:spPr>
          <a:xfrm>
            <a:off x="1207663" y="2110085"/>
            <a:ext cx="7136890" cy="461665"/>
          </a:xfrm>
          <a:prstGeom prst="rect">
            <a:avLst/>
          </a:prstGeom>
          <a:noFill/>
        </p:spPr>
        <p:txBody>
          <a:bodyPr wrap="none" rtlCol="0">
            <a:spAutoFit/>
          </a:bodyPr>
          <a:lstStyle/>
          <a:p>
            <a:pPr marL="342900" indent="-342900">
              <a:buFont typeface="Courier New" panose="02070309020205020404" pitchFamily="49" charset="0"/>
              <a:buChar char="o"/>
            </a:pPr>
            <a:r>
              <a:rPr lang="en-US" sz="2400" dirty="0"/>
              <a:t>Lack of motivation to make accessible materials </a:t>
            </a:r>
          </a:p>
        </p:txBody>
      </p:sp>
      <p:sp>
        <p:nvSpPr>
          <p:cNvPr id="4" name="TextBox 3">
            <a:extLst>
              <a:ext uri="{FF2B5EF4-FFF2-40B4-BE49-F238E27FC236}">
                <a16:creationId xmlns:a16="http://schemas.microsoft.com/office/drawing/2014/main" id="{8C2888B8-39B2-B64D-8690-D599FD8115D2}"/>
              </a:ext>
            </a:extLst>
          </p:cNvPr>
          <p:cNvSpPr txBox="1"/>
          <p:nvPr/>
        </p:nvSpPr>
        <p:spPr>
          <a:xfrm>
            <a:off x="1207663" y="2990470"/>
            <a:ext cx="2619628" cy="677108"/>
          </a:xfrm>
          <a:prstGeom prst="rect">
            <a:avLst/>
          </a:prstGeom>
          <a:noFill/>
        </p:spPr>
        <p:txBody>
          <a:bodyPr wrap="none" rtlCol="0">
            <a:spAutoFit/>
          </a:bodyPr>
          <a:lstStyle/>
          <a:p>
            <a:pPr marL="342900" indent="-342900">
              <a:buFont typeface="Courier New" panose="02070309020205020404" pitchFamily="49" charset="0"/>
              <a:buChar char="o"/>
            </a:pPr>
            <a:r>
              <a:rPr lang="en-US" sz="2400" dirty="0"/>
              <a:t>Lack of funding</a:t>
            </a:r>
          </a:p>
          <a:p>
            <a:endParaRPr lang="en-US" dirty="0"/>
          </a:p>
        </p:txBody>
      </p:sp>
      <p:sp>
        <p:nvSpPr>
          <p:cNvPr id="6" name="TextBox 5">
            <a:extLst>
              <a:ext uri="{FF2B5EF4-FFF2-40B4-BE49-F238E27FC236}">
                <a16:creationId xmlns:a16="http://schemas.microsoft.com/office/drawing/2014/main" id="{E01E71AC-3E06-8045-AB15-D6F1DF30EFC8}"/>
              </a:ext>
            </a:extLst>
          </p:cNvPr>
          <p:cNvSpPr txBox="1"/>
          <p:nvPr/>
        </p:nvSpPr>
        <p:spPr>
          <a:xfrm>
            <a:off x="1207663" y="2566364"/>
            <a:ext cx="7821372" cy="677108"/>
          </a:xfrm>
          <a:prstGeom prst="rect">
            <a:avLst/>
          </a:prstGeom>
          <a:noFill/>
        </p:spPr>
        <p:txBody>
          <a:bodyPr wrap="none" rtlCol="0">
            <a:spAutoFit/>
          </a:bodyPr>
          <a:lstStyle/>
          <a:p>
            <a:pPr marL="342900" indent="-342900">
              <a:buFont typeface="Courier New" panose="02070309020205020404" pitchFamily="49" charset="0"/>
              <a:buChar char="o"/>
            </a:pPr>
            <a:r>
              <a:rPr lang="en-US" sz="2400" dirty="0"/>
              <a:t>Issues with </a:t>
            </a:r>
            <a:r>
              <a:rPr lang="en-US" sz="2400" i="1" dirty="0"/>
              <a:t>effectively</a:t>
            </a:r>
            <a:r>
              <a:rPr lang="en-US" sz="2400" dirty="0"/>
              <a:t> using accessibility frameworks </a:t>
            </a:r>
          </a:p>
          <a:p>
            <a:endParaRPr lang="en-US" dirty="0"/>
          </a:p>
        </p:txBody>
      </p:sp>
      <p:sp>
        <p:nvSpPr>
          <p:cNvPr id="8" name="TextBox 7">
            <a:extLst>
              <a:ext uri="{FF2B5EF4-FFF2-40B4-BE49-F238E27FC236}">
                <a16:creationId xmlns:a16="http://schemas.microsoft.com/office/drawing/2014/main" id="{9265A66C-1BB5-994C-B3FD-BCEFA684D6DA}"/>
              </a:ext>
            </a:extLst>
          </p:cNvPr>
          <p:cNvSpPr txBox="1"/>
          <p:nvPr/>
        </p:nvSpPr>
        <p:spPr>
          <a:xfrm>
            <a:off x="1207663" y="3491862"/>
            <a:ext cx="2874505" cy="677108"/>
          </a:xfrm>
          <a:prstGeom prst="rect">
            <a:avLst/>
          </a:prstGeom>
          <a:noFill/>
        </p:spPr>
        <p:txBody>
          <a:bodyPr wrap="none" rtlCol="0">
            <a:spAutoFit/>
          </a:bodyPr>
          <a:lstStyle/>
          <a:p>
            <a:pPr marL="342900" indent="-342900">
              <a:buFont typeface="Courier New" panose="02070309020205020404" pitchFamily="49" charset="0"/>
              <a:buChar char="o"/>
            </a:pPr>
            <a:r>
              <a:rPr lang="en-US" sz="2400" dirty="0"/>
              <a:t>Time constraints </a:t>
            </a:r>
          </a:p>
          <a:p>
            <a:endParaRPr lang="en-US" dirty="0"/>
          </a:p>
        </p:txBody>
      </p:sp>
    </p:spTree>
    <p:extLst>
      <p:ext uri="{BB962C8B-B14F-4D97-AF65-F5344CB8AC3E}">
        <p14:creationId xmlns:p14="http://schemas.microsoft.com/office/powerpoint/2010/main" val="305831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4"/>
          <p:cNvSpPr txBox="1">
            <a:spLocks noGrp="1"/>
          </p:cNvSpPr>
          <p:nvPr>
            <p:ph type="title"/>
          </p:nvPr>
        </p:nvSpPr>
        <p:spPr>
          <a:xfrm>
            <a:off x="720450" y="438452"/>
            <a:ext cx="7703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Overcoming These Issues</a:t>
            </a:r>
            <a:endParaRPr dirty="0"/>
          </a:p>
        </p:txBody>
      </p:sp>
      <p:sp>
        <p:nvSpPr>
          <p:cNvPr id="3" name="TextBox 2">
            <a:extLst>
              <a:ext uri="{FF2B5EF4-FFF2-40B4-BE49-F238E27FC236}">
                <a16:creationId xmlns:a16="http://schemas.microsoft.com/office/drawing/2014/main" id="{78159E9D-C4E2-F24C-9E03-B4C7CC5A6A69}"/>
              </a:ext>
            </a:extLst>
          </p:cNvPr>
          <p:cNvSpPr txBox="1"/>
          <p:nvPr/>
        </p:nvSpPr>
        <p:spPr>
          <a:xfrm>
            <a:off x="1223159" y="1490037"/>
            <a:ext cx="6958940" cy="1938992"/>
          </a:xfrm>
          <a:prstGeom prst="rect">
            <a:avLst/>
          </a:prstGeom>
          <a:noFill/>
        </p:spPr>
        <p:txBody>
          <a:bodyPr wrap="square" rtlCol="0">
            <a:spAutoFit/>
          </a:bodyPr>
          <a:lstStyle/>
          <a:p>
            <a:r>
              <a:rPr lang="en-US" sz="2400" dirty="0"/>
              <a:t>In order to be an effective, accessibility focused instructional designer you must have both a desire to educate others on accessibility and have a desire continue to be educated on the subject yourself.</a:t>
            </a:r>
          </a:p>
        </p:txBody>
      </p:sp>
    </p:spTree>
    <p:extLst>
      <p:ext uri="{BB962C8B-B14F-4D97-AF65-F5344CB8AC3E}">
        <p14:creationId xmlns:p14="http://schemas.microsoft.com/office/powerpoint/2010/main" val="2529345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4"/>
          <p:cNvSpPr txBox="1">
            <a:spLocks noGrp="1"/>
          </p:cNvSpPr>
          <p:nvPr>
            <p:ph type="title"/>
          </p:nvPr>
        </p:nvSpPr>
        <p:spPr>
          <a:xfrm>
            <a:off x="720450" y="438452"/>
            <a:ext cx="7703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Overcoming These Issues</a:t>
            </a:r>
            <a:endParaRPr dirty="0"/>
          </a:p>
        </p:txBody>
      </p:sp>
      <p:sp>
        <p:nvSpPr>
          <p:cNvPr id="3" name="TextBox 2">
            <a:extLst>
              <a:ext uri="{FF2B5EF4-FFF2-40B4-BE49-F238E27FC236}">
                <a16:creationId xmlns:a16="http://schemas.microsoft.com/office/drawing/2014/main" id="{78159E9D-C4E2-F24C-9E03-B4C7CC5A6A69}"/>
              </a:ext>
            </a:extLst>
          </p:cNvPr>
          <p:cNvSpPr txBox="1"/>
          <p:nvPr/>
        </p:nvSpPr>
        <p:spPr>
          <a:xfrm>
            <a:off x="1223159" y="1490037"/>
            <a:ext cx="6958940" cy="1938992"/>
          </a:xfrm>
          <a:prstGeom prst="rect">
            <a:avLst/>
          </a:prstGeom>
          <a:noFill/>
        </p:spPr>
        <p:txBody>
          <a:bodyPr wrap="square" rtlCol="0">
            <a:spAutoFit/>
          </a:bodyPr>
          <a:lstStyle/>
          <a:p>
            <a:r>
              <a:rPr lang="en-US" sz="2400" dirty="0"/>
              <a:t>In order to be an effective, accessibility focused instructional designer you must have both a desire to educate others on accessibility and have a desire continue to be educated on the subject yourself.</a:t>
            </a:r>
          </a:p>
        </p:txBody>
      </p:sp>
    </p:spTree>
    <p:extLst>
      <p:ext uri="{BB962C8B-B14F-4D97-AF65-F5344CB8AC3E}">
        <p14:creationId xmlns:p14="http://schemas.microsoft.com/office/powerpoint/2010/main" val="80539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1"/>
          <p:cNvSpPr txBox="1">
            <a:spLocks noGrp="1"/>
          </p:cNvSpPr>
          <p:nvPr>
            <p:ph type="subTitle" idx="13"/>
          </p:nvPr>
        </p:nvSpPr>
        <p:spPr>
          <a:xfrm flipH="1" flipV="1">
            <a:off x="11376560" y="2720038"/>
            <a:ext cx="475012" cy="22239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COMPETITORS</a:t>
            </a:r>
            <a:endParaRPr/>
          </a:p>
        </p:txBody>
      </p:sp>
      <p:sp>
        <p:nvSpPr>
          <p:cNvPr id="215" name="Google Shape;215;p31"/>
          <p:cNvSpPr txBox="1">
            <a:spLocks noGrp="1"/>
          </p:cNvSpPr>
          <p:nvPr>
            <p:ph type="title"/>
          </p:nvPr>
        </p:nvSpPr>
        <p:spPr>
          <a:xfrm flipH="1" flipV="1">
            <a:off x="11376557" y="312583"/>
            <a:ext cx="475012" cy="2851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216" name="Google Shape;216;p31"/>
          <p:cNvSpPr txBox="1">
            <a:spLocks noGrp="1"/>
          </p:cNvSpPr>
          <p:nvPr>
            <p:ph type="subTitle" idx="1"/>
          </p:nvPr>
        </p:nvSpPr>
        <p:spPr>
          <a:xfrm flipH="1" flipV="1">
            <a:off x="11376604" y="1018527"/>
            <a:ext cx="475012" cy="2221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PROBLEM</a:t>
            </a:r>
            <a:endParaRPr/>
          </a:p>
        </p:txBody>
      </p:sp>
      <p:sp>
        <p:nvSpPr>
          <p:cNvPr id="217" name="Google Shape;217;p31"/>
          <p:cNvSpPr txBox="1">
            <a:spLocks noGrp="1"/>
          </p:cNvSpPr>
          <p:nvPr>
            <p:ph type="subTitle" idx="2"/>
          </p:nvPr>
        </p:nvSpPr>
        <p:spPr>
          <a:xfrm flipH="1" flipV="1">
            <a:off x="11378608" y="364456"/>
            <a:ext cx="475344" cy="50544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Here you could describe the topic of the section</a:t>
            </a:r>
            <a:endParaRPr/>
          </a:p>
        </p:txBody>
      </p:sp>
      <p:sp>
        <p:nvSpPr>
          <p:cNvPr id="218" name="Google Shape;218;p31"/>
          <p:cNvSpPr txBox="1">
            <a:spLocks noGrp="1"/>
          </p:cNvSpPr>
          <p:nvPr>
            <p:ph type="title" idx="3"/>
          </p:nvPr>
        </p:nvSpPr>
        <p:spPr>
          <a:xfrm flipH="1" flipV="1">
            <a:off x="13679947" y="312583"/>
            <a:ext cx="475344" cy="2851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219" name="Google Shape;219;p31"/>
          <p:cNvSpPr txBox="1">
            <a:spLocks noGrp="1"/>
          </p:cNvSpPr>
          <p:nvPr>
            <p:ph type="subTitle" idx="4"/>
          </p:nvPr>
        </p:nvSpPr>
        <p:spPr>
          <a:xfrm flipH="1" flipV="1">
            <a:off x="13679947" y="1017713"/>
            <a:ext cx="475344" cy="22239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TRACTION</a:t>
            </a:r>
            <a:endParaRPr/>
          </a:p>
        </p:txBody>
      </p:sp>
      <p:sp>
        <p:nvSpPr>
          <p:cNvPr id="220" name="Google Shape;220;p31"/>
          <p:cNvSpPr txBox="1">
            <a:spLocks noGrp="1"/>
          </p:cNvSpPr>
          <p:nvPr>
            <p:ph type="subTitle" idx="5"/>
          </p:nvPr>
        </p:nvSpPr>
        <p:spPr>
          <a:xfrm flipH="1" flipV="1">
            <a:off x="13679947" y="364456"/>
            <a:ext cx="475344" cy="50544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Here you could describe the topic of the section</a:t>
            </a:r>
            <a:endParaRPr/>
          </a:p>
        </p:txBody>
      </p:sp>
      <p:sp>
        <p:nvSpPr>
          <p:cNvPr id="221" name="Google Shape;221;p31"/>
          <p:cNvSpPr txBox="1">
            <a:spLocks noGrp="1"/>
          </p:cNvSpPr>
          <p:nvPr>
            <p:ph type="title" idx="6"/>
          </p:nvPr>
        </p:nvSpPr>
        <p:spPr>
          <a:xfrm flipH="1" flipV="1">
            <a:off x="13679947" y="2014833"/>
            <a:ext cx="475344" cy="2851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222" name="Google Shape;222;p31"/>
          <p:cNvSpPr txBox="1">
            <a:spLocks noGrp="1"/>
          </p:cNvSpPr>
          <p:nvPr>
            <p:ph type="subTitle" idx="7"/>
          </p:nvPr>
        </p:nvSpPr>
        <p:spPr>
          <a:xfrm flipH="1" flipV="1">
            <a:off x="13679947" y="2720038"/>
            <a:ext cx="475344" cy="22239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TIMING</a:t>
            </a:r>
            <a:endParaRPr/>
          </a:p>
        </p:txBody>
      </p:sp>
      <p:sp>
        <p:nvSpPr>
          <p:cNvPr id="223" name="Google Shape;223;p31"/>
          <p:cNvSpPr txBox="1">
            <a:spLocks noGrp="1"/>
          </p:cNvSpPr>
          <p:nvPr>
            <p:ph type="subTitle" idx="8"/>
          </p:nvPr>
        </p:nvSpPr>
        <p:spPr>
          <a:xfrm flipH="1" flipV="1">
            <a:off x="13679947" y="2066306"/>
            <a:ext cx="475344" cy="50544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Here you could describe the topic of the section</a:t>
            </a:r>
            <a:endParaRPr/>
          </a:p>
        </p:txBody>
      </p:sp>
      <p:sp>
        <p:nvSpPr>
          <p:cNvPr id="224" name="Google Shape;224;p31"/>
          <p:cNvSpPr txBox="1">
            <a:spLocks noGrp="1"/>
          </p:cNvSpPr>
          <p:nvPr>
            <p:ph type="title" idx="9"/>
          </p:nvPr>
        </p:nvSpPr>
        <p:spPr>
          <a:xfrm flipH="1" flipV="1">
            <a:off x="11376560" y="2014833"/>
            <a:ext cx="475012" cy="28515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225" name="Google Shape;225;p31"/>
          <p:cNvSpPr txBox="1">
            <a:spLocks noGrp="1"/>
          </p:cNvSpPr>
          <p:nvPr>
            <p:ph type="subTitle" idx="14"/>
          </p:nvPr>
        </p:nvSpPr>
        <p:spPr>
          <a:xfrm flipH="1" flipV="1">
            <a:off x="11376560" y="2066306"/>
            <a:ext cx="475012" cy="50544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Here you could describe the topic of the section</a:t>
            </a:r>
            <a:endParaRPr/>
          </a:p>
        </p:txBody>
      </p:sp>
      <p:sp>
        <p:nvSpPr>
          <p:cNvPr id="14" name="TextBox 13">
            <a:extLst>
              <a:ext uri="{FF2B5EF4-FFF2-40B4-BE49-F238E27FC236}">
                <a16:creationId xmlns:a16="http://schemas.microsoft.com/office/drawing/2014/main" id="{5C374340-68FF-474A-8990-C6CB7843D2EC}"/>
              </a:ext>
            </a:extLst>
          </p:cNvPr>
          <p:cNvSpPr txBox="1"/>
          <p:nvPr/>
        </p:nvSpPr>
        <p:spPr>
          <a:xfrm>
            <a:off x="1083733" y="1128910"/>
            <a:ext cx="7529689" cy="2677656"/>
          </a:xfrm>
          <a:prstGeom prst="rect">
            <a:avLst/>
          </a:prstGeom>
          <a:noFill/>
        </p:spPr>
        <p:txBody>
          <a:bodyPr wrap="square" rtlCol="0">
            <a:spAutoFit/>
          </a:bodyPr>
          <a:lstStyle/>
          <a:p>
            <a:r>
              <a:rPr lang="en-US" sz="2400" dirty="0"/>
              <a:t>Due to the scope and time constraints of this investigation, many areas of concern were left unable to be investigated. Specifically, future research should be done on further evaluating the shortcomings of accessibility frameworks, and exploring the complex accessibility issues surrounding synchronous vs. asynchronous virtual learning.</a:t>
            </a:r>
          </a:p>
        </p:txBody>
      </p:sp>
      <p:sp>
        <p:nvSpPr>
          <p:cNvPr id="27" name="Google Shape;436;p54">
            <a:extLst>
              <a:ext uri="{FF2B5EF4-FFF2-40B4-BE49-F238E27FC236}">
                <a16:creationId xmlns:a16="http://schemas.microsoft.com/office/drawing/2014/main" id="{B07D6A20-3593-6D4C-89A4-E6AB957B6D0E}"/>
              </a:ext>
            </a:extLst>
          </p:cNvPr>
          <p:cNvSpPr txBox="1">
            <a:spLocks/>
          </p:cNvSpPr>
          <p:nvPr/>
        </p:nvSpPr>
        <p:spPr>
          <a:xfrm>
            <a:off x="720450" y="446726"/>
            <a:ext cx="77031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000"/>
              <a:buFont typeface="Josefin Sans Thin"/>
              <a:buNone/>
              <a:defRPr sz="3000" b="0" i="0" u="none" strike="noStrike" cap="none">
                <a:solidFill>
                  <a:schemeClr val="dk1"/>
                </a:solidFill>
                <a:latin typeface="Josefin Sans"/>
                <a:ea typeface="Josefin Sans"/>
                <a:cs typeface="Josefin Sans"/>
                <a:sym typeface="Josefin Sans"/>
              </a:defRPr>
            </a:lvl1pPr>
            <a:lvl2pPr marR="0" lvl="1" algn="ctr" rtl="0">
              <a:lnSpc>
                <a:spcPct val="100000"/>
              </a:lnSpc>
              <a:spcBef>
                <a:spcPts val="0"/>
              </a:spcBef>
              <a:spcAft>
                <a:spcPts val="0"/>
              </a:spcAft>
              <a:buClr>
                <a:schemeClr val="dk1"/>
              </a:buClr>
              <a:buSzPts val="2000"/>
              <a:buFont typeface="Josefin Sans Thin"/>
              <a:buNone/>
              <a:defRPr sz="2000" b="0" i="0" u="none" strike="noStrike" cap="none">
                <a:solidFill>
                  <a:schemeClr val="dk1"/>
                </a:solidFill>
                <a:latin typeface="Josefin Sans Thin"/>
                <a:ea typeface="Josefin Sans Thin"/>
                <a:cs typeface="Josefin Sans Thin"/>
                <a:sym typeface="Josefin Sans Thin"/>
              </a:defRPr>
            </a:lvl2pPr>
            <a:lvl3pPr marR="0" lvl="2" algn="ctr" rtl="0">
              <a:lnSpc>
                <a:spcPct val="100000"/>
              </a:lnSpc>
              <a:spcBef>
                <a:spcPts val="0"/>
              </a:spcBef>
              <a:spcAft>
                <a:spcPts val="0"/>
              </a:spcAft>
              <a:buClr>
                <a:schemeClr val="dk1"/>
              </a:buClr>
              <a:buSzPts val="2000"/>
              <a:buFont typeface="Josefin Sans Thin"/>
              <a:buNone/>
              <a:defRPr sz="2000" b="0" i="0" u="none" strike="noStrike" cap="none">
                <a:solidFill>
                  <a:schemeClr val="dk1"/>
                </a:solidFill>
                <a:latin typeface="Josefin Sans Thin"/>
                <a:ea typeface="Josefin Sans Thin"/>
                <a:cs typeface="Josefin Sans Thin"/>
                <a:sym typeface="Josefin Sans Thin"/>
              </a:defRPr>
            </a:lvl3pPr>
            <a:lvl4pPr marR="0" lvl="3" algn="ctr" rtl="0">
              <a:lnSpc>
                <a:spcPct val="100000"/>
              </a:lnSpc>
              <a:spcBef>
                <a:spcPts val="0"/>
              </a:spcBef>
              <a:spcAft>
                <a:spcPts val="0"/>
              </a:spcAft>
              <a:buClr>
                <a:schemeClr val="dk1"/>
              </a:buClr>
              <a:buSzPts val="2000"/>
              <a:buFont typeface="Josefin Sans Thin"/>
              <a:buNone/>
              <a:defRPr sz="2000" b="0" i="0" u="none" strike="noStrike" cap="none">
                <a:solidFill>
                  <a:schemeClr val="dk1"/>
                </a:solidFill>
                <a:latin typeface="Josefin Sans Thin"/>
                <a:ea typeface="Josefin Sans Thin"/>
                <a:cs typeface="Josefin Sans Thin"/>
                <a:sym typeface="Josefin Sans Thin"/>
              </a:defRPr>
            </a:lvl4pPr>
            <a:lvl5pPr marR="0" lvl="4" algn="ctr" rtl="0">
              <a:lnSpc>
                <a:spcPct val="100000"/>
              </a:lnSpc>
              <a:spcBef>
                <a:spcPts val="0"/>
              </a:spcBef>
              <a:spcAft>
                <a:spcPts val="0"/>
              </a:spcAft>
              <a:buClr>
                <a:schemeClr val="dk1"/>
              </a:buClr>
              <a:buSzPts val="2000"/>
              <a:buFont typeface="Josefin Sans Thin"/>
              <a:buNone/>
              <a:defRPr sz="2000" b="0" i="0" u="none" strike="noStrike" cap="none">
                <a:solidFill>
                  <a:schemeClr val="dk1"/>
                </a:solidFill>
                <a:latin typeface="Josefin Sans Thin"/>
                <a:ea typeface="Josefin Sans Thin"/>
                <a:cs typeface="Josefin Sans Thin"/>
                <a:sym typeface="Josefin Sans Thin"/>
              </a:defRPr>
            </a:lvl5pPr>
            <a:lvl6pPr marR="0" lvl="5" algn="ctr" rtl="0">
              <a:lnSpc>
                <a:spcPct val="100000"/>
              </a:lnSpc>
              <a:spcBef>
                <a:spcPts val="0"/>
              </a:spcBef>
              <a:spcAft>
                <a:spcPts val="0"/>
              </a:spcAft>
              <a:buClr>
                <a:schemeClr val="dk1"/>
              </a:buClr>
              <a:buSzPts val="2000"/>
              <a:buFont typeface="Josefin Sans Thin"/>
              <a:buNone/>
              <a:defRPr sz="2000" b="0" i="0" u="none" strike="noStrike" cap="none">
                <a:solidFill>
                  <a:schemeClr val="dk1"/>
                </a:solidFill>
                <a:latin typeface="Josefin Sans Thin"/>
                <a:ea typeface="Josefin Sans Thin"/>
                <a:cs typeface="Josefin Sans Thin"/>
                <a:sym typeface="Josefin Sans Thin"/>
              </a:defRPr>
            </a:lvl6pPr>
            <a:lvl7pPr marR="0" lvl="6" algn="ctr" rtl="0">
              <a:lnSpc>
                <a:spcPct val="100000"/>
              </a:lnSpc>
              <a:spcBef>
                <a:spcPts val="0"/>
              </a:spcBef>
              <a:spcAft>
                <a:spcPts val="0"/>
              </a:spcAft>
              <a:buClr>
                <a:schemeClr val="dk1"/>
              </a:buClr>
              <a:buSzPts val="2000"/>
              <a:buFont typeface="Josefin Sans Thin"/>
              <a:buNone/>
              <a:defRPr sz="2000" b="0" i="0" u="none" strike="noStrike" cap="none">
                <a:solidFill>
                  <a:schemeClr val="dk1"/>
                </a:solidFill>
                <a:latin typeface="Josefin Sans Thin"/>
                <a:ea typeface="Josefin Sans Thin"/>
                <a:cs typeface="Josefin Sans Thin"/>
                <a:sym typeface="Josefin Sans Thin"/>
              </a:defRPr>
            </a:lvl7pPr>
            <a:lvl8pPr marR="0" lvl="7" algn="ctr" rtl="0">
              <a:lnSpc>
                <a:spcPct val="100000"/>
              </a:lnSpc>
              <a:spcBef>
                <a:spcPts val="0"/>
              </a:spcBef>
              <a:spcAft>
                <a:spcPts val="0"/>
              </a:spcAft>
              <a:buClr>
                <a:schemeClr val="dk1"/>
              </a:buClr>
              <a:buSzPts val="2000"/>
              <a:buFont typeface="Josefin Sans Thin"/>
              <a:buNone/>
              <a:defRPr sz="2000" b="0" i="0" u="none" strike="noStrike" cap="none">
                <a:solidFill>
                  <a:schemeClr val="dk1"/>
                </a:solidFill>
                <a:latin typeface="Josefin Sans Thin"/>
                <a:ea typeface="Josefin Sans Thin"/>
                <a:cs typeface="Josefin Sans Thin"/>
                <a:sym typeface="Josefin Sans Thin"/>
              </a:defRPr>
            </a:lvl8pPr>
            <a:lvl9pPr marR="0" lvl="8" algn="ctr" rtl="0">
              <a:lnSpc>
                <a:spcPct val="100000"/>
              </a:lnSpc>
              <a:spcBef>
                <a:spcPts val="0"/>
              </a:spcBef>
              <a:spcAft>
                <a:spcPts val="0"/>
              </a:spcAft>
              <a:buClr>
                <a:schemeClr val="dk1"/>
              </a:buClr>
              <a:buSzPts val="2000"/>
              <a:buFont typeface="Josefin Sans Thin"/>
              <a:buNone/>
              <a:defRPr sz="2000" b="0" i="0" u="none" strike="noStrike" cap="none">
                <a:solidFill>
                  <a:schemeClr val="dk1"/>
                </a:solidFill>
                <a:latin typeface="Josefin Sans Thin"/>
                <a:ea typeface="Josefin Sans Thin"/>
                <a:cs typeface="Josefin Sans Thin"/>
                <a:sym typeface="Josefin Sans Thin"/>
              </a:defRPr>
            </a:lvl9pPr>
          </a:lstStyle>
          <a:p>
            <a:r>
              <a:rPr lang="en-US" dirty="0"/>
              <a:t>Continued Research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58"/>
          <p:cNvSpPr txBox="1">
            <a:spLocks noGrp="1"/>
          </p:cNvSpPr>
          <p:nvPr>
            <p:ph type="title"/>
          </p:nvPr>
        </p:nvSpPr>
        <p:spPr>
          <a:xfrm>
            <a:off x="1648100" y="1975500"/>
            <a:ext cx="5847900" cy="10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Questions</a:t>
            </a:r>
            <a:endParaRPr dirty="0"/>
          </a:p>
        </p:txBody>
      </p:sp>
    </p:spTree>
  </p:cSld>
  <p:clrMapOvr>
    <a:masterClrMapping/>
  </p:clrMapOvr>
</p:sld>
</file>

<file path=ppt/theme/theme1.xml><?xml version="1.0" encoding="utf-8"?>
<a:theme xmlns:a="http://schemas.openxmlformats.org/drawingml/2006/main" name="Fashion Pitch Deck by Slidesgo">
  <a:themeElements>
    <a:clrScheme name="Simple Light">
      <a:dk1>
        <a:srgbClr val="CC6882"/>
      </a:dk1>
      <a:lt1>
        <a:srgbClr val="FFFDFC"/>
      </a:lt1>
      <a:dk2>
        <a:srgbClr val="706663"/>
      </a:dk2>
      <a:lt2>
        <a:srgbClr val="FFDFC9"/>
      </a:lt2>
      <a:accent1>
        <a:srgbClr val="FFC5A2"/>
      </a:accent1>
      <a:accent2>
        <a:srgbClr val="FCB8A7"/>
      </a:accent2>
      <a:accent3>
        <a:srgbClr val="E68585"/>
      </a:accent3>
      <a:accent4>
        <a:srgbClr val="A26D7A"/>
      </a:accent4>
      <a:accent5>
        <a:srgbClr val="FFDFC9"/>
      </a:accent5>
      <a:accent6>
        <a:srgbClr val="FFC5A2"/>
      </a:accent6>
      <a:hlink>
        <a:srgbClr val="70666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441</TotalTime>
  <Words>816</Words>
  <Application>Microsoft Macintosh PowerPoint</Application>
  <PresentationFormat>On-screen Show (16:9)</PresentationFormat>
  <Paragraphs>50</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Courier New</vt:lpstr>
      <vt:lpstr>Lato</vt:lpstr>
      <vt:lpstr>Josefin Sans Thin</vt:lpstr>
      <vt:lpstr>Josefin Sans</vt:lpstr>
      <vt:lpstr>Arial</vt:lpstr>
      <vt:lpstr>Fashion Pitch Deck by Slidesgo</vt:lpstr>
      <vt:lpstr>Exploring Accessibility in Instructional Design</vt:lpstr>
      <vt:lpstr>Opening Remarks by Dr. Tharon Howard </vt:lpstr>
      <vt:lpstr>The Dilemma </vt:lpstr>
      <vt:lpstr>Interviews </vt:lpstr>
      <vt:lpstr>Main Issues Found</vt:lpstr>
      <vt:lpstr>Overcoming These Issues</vt:lpstr>
      <vt:lpstr>Overcoming These Issues</vt:lpstr>
      <vt:lpstr>01</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Accessibility in Instructional Design</dc:title>
  <cp:lastModifiedBy>Tammy Pate</cp:lastModifiedBy>
  <cp:revision>11</cp:revision>
  <dcterms:modified xsi:type="dcterms:W3CDTF">2021-02-17T16:45:52Z</dcterms:modified>
</cp:coreProperties>
</file>